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17.fntdata" ContentType="application/x-fontdata"/>
  <Override PartName="/ppt/fonts/font18.fntdata" ContentType="application/x-fontdata"/>
  <Override PartName="/ppt/fonts/font19.fntdata" ContentType="application/x-fontdata"/>
  <Override PartName="/ppt/fonts/font2.fntdata" ContentType="application/x-fontdata"/>
  <Override PartName="/ppt/fonts/font20.fntdata" ContentType="application/x-fontdata"/>
  <Override PartName="/ppt/fonts/font21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ink/ink1.xml" ContentType="application/inkml+xml"/>
  <Override PartName="/ppt/ink/ink10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.xml" ContentType="application/inkml+xml"/>
  <Override PartName="/ppt/ink/ink20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.xml" ContentType="application/inkml+xml"/>
  <Override PartName="/ppt/ink/ink30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.xml" ContentType="application/inkml+xml"/>
  <Override PartName="/ppt/ink/ink40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.xml" ContentType="application/inkml+xml"/>
  <Override PartName="/ppt/ink/ink50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.xml" ContentType="application/inkml+xml"/>
  <Override PartName="/ppt/ink/ink60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.xml" ContentType="application/inkml+xml"/>
  <Override PartName="/ppt/ink/ink70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337" r:id="rId5"/>
    <p:sldId id="303" r:id="rId6"/>
    <p:sldId id="304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294" r:id="rId18"/>
    <p:sldId id="288" r:id="rId19"/>
    <p:sldId id="289" r:id="rId20"/>
    <p:sldId id="291" r:id="rId21"/>
    <p:sldId id="293" r:id="rId22"/>
    <p:sldId id="319" r:id="rId23"/>
    <p:sldId id="316" r:id="rId24"/>
    <p:sldId id="317" r:id="rId25"/>
    <p:sldId id="318" r:id="rId26"/>
    <p:sldId id="320" r:id="rId27"/>
    <p:sldId id="321" r:id="rId28"/>
    <p:sldId id="322" r:id="rId29"/>
    <p:sldId id="324" r:id="rId30"/>
    <p:sldId id="325" r:id="rId31"/>
    <p:sldId id="326" r:id="rId32"/>
    <p:sldId id="328" r:id="rId33"/>
    <p:sldId id="329" r:id="rId34"/>
    <p:sldId id="330" r:id="rId35"/>
    <p:sldId id="331" r:id="rId36"/>
    <p:sldId id="332" r:id="rId37"/>
    <p:sldId id="333" r:id="rId38"/>
    <p:sldId id="334" r:id="rId39"/>
    <p:sldId id="335" r:id="rId40"/>
    <p:sldId id="336" r:id="rId41"/>
    <p:sldId id="287" r:id="rId42"/>
  </p:sldIdLst>
  <p:sldSz cx="12192000" cy="6858000"/>
  <p:notesSz cx="6858000" cy="9144000"/>
  <p:embeddedFontLst>
    <p:embeddedFont>
      <p:font typeface="Palatino Linotype" panose="02040502050505030304"/>
      <p:regular r:id="rId46"/>
    </p:embeddedFont>
    <p:embeddedFont>
      <p:font typeface="Century Gothic" panose="020B0502020202020204"/>
      <p:regular r:id="rId47"/>
      <p:bold r:id="rId48"/>
      <p:italic r:id="rId49"/>
      <p:boldItalic r:id="rId50"/>
    </p:embeddedFont>
    <p:embeddedFont>
      <p:font typeface="Calibri" panose="020F0502020204030204"/>
      <p:regular r:id="rId51"/>
      <p:bold r:id="rId52"/>
      <p:italic r:id="rId53"/>
      <p:boldItalic r:id="rId54"/>
    </p:embeddedFont>
    <p:embeddedFont>
      <p:font typeface="Palatino Linotype" panose="02040502050505030304" pitchFamily="18" charset="0"/>
      <p:regular r:id="rId55"/>
      <p:bold r:id="rId56"/>
      <p:italic r:id="rId57"/>
      <p:boldItalic r:id="rId58"/>
    </p:embeddedFont>
    <p:embeddedFont>
      <p:font typeface="Open Sans" panose="020B0606030504020204"/>
      <p:regular r:id="rId59"/>
      <p:bold r:id="rId60"/>
      <p:italic r:id="rId61"/>
      <p:boldItalic r:id="rId62"/>
    </p:embeddedFont>
    <p:embeddedFont>
      <p:font typeface="Roboto" panose="02000000000000000000"/>
      <p:regular r:id="rId63"/>
      <p:bold r:id="rId64"/>
      <p:italic r:id="rId65"/>
      <p:boldItalic r:id="rId6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5" autoAdjust="0"/>
    <p:restoredTop sz="86344" autoAdjust="0"/>
  </p:normalViewPr>
  <p:slideViewPr>
    <p:cSldViewPr snapToGrid="0">
      <p:cViewPr varScale="1">
        <p:scale>
          <a:sx n="60" d="100"/>
          <a:sy n="60" d="100"/>
        </p:scale>
        <p:origin x="-1254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6" Type="http://schemas.openxmlformats.org/officeDocument/2006/relationships/font" Target="fonts/font21.fntdata"/><Relationship Id="rId65" Type="http://schemas.openxmlformats.org/officeDocument/2006/relationships/font" Target="fonts/font20.fntdata"/><Relationship Id="rId64" Type="http://schemas.openxmlformats.org/officeDocument/2006/relationships/font" Target="fonts/font19.fntdata"/><Relationship Id="rId63" Type="http://schemas.openxmlformats.org/officeDocument/2006/relationships/font" Target="fonts/font18.fntdata"/><Relationship Id="rId62" Type="http://schemas.openxmlformats.org/officeDocument/2006/relationships/font" Target="fonts/font17.fntdata"/><Relationship Id="rId61" Type="http://schemas.openxmlformats.org/officeDocument/2006/relationships/font" Target="fonts/font16.fntdata"/><Relationship Id="rId60" Type="http://schemas.openxmlformats.org/officeDocument/2006/relationships/font" Target="fonts/font15.fntdata"/><Relationship Id="rId6" Type="http://schemas.openxmlformats.org/officeDocument/2006/relationships/slide" Target="slides/slide3.xml"/><Relationship Id="rId59" Type="http://schemas.openxmlformats.org/officeDocument/2006/relationships/font" Target="fonts/font14.fntdata"/><Relationship Id="rId58" Type="http://schemas.openxmlformats.org/officeDocument/2006/relationships/font" Target="fonts/font13.fntdata"/><Relationship Id="rId57" Type="http://schemas.openxmlformats.org/officeDocument/2006/relationships/font" Target="fonts/font12.fntdata"/><Relationship Id="rId56" Type="http://schemas.openxmlformats.org/officeDocument/2006/relationships/font" Target="fonts/font11.fntdata"/><Relationship Id="rId55" Type="http://schemas.openxmlformats.org/officeDocument/2006/relationships/font" Target="fonts/font10.fntdata"/><Relationship Id="rId54" Type="http://schemas.openxmlformats.org/officeDocument/2006/relationships/font" Target="fonts/font9.fntdata"/><Relationship Id="rId53" Type="http://schemas.openxmlformats.org/officeDocument/2006/relationships/font" Target="fonts/font8.fntdata"/><Relationship Id="rId52" Type="http://schemas.openxmlformats.org/officeDocument/2006/relationships/font" Target="fonts/font7.fntdata"/><Relationship Id="rId51" Type="http://schemas.openxmlformats.org/officeDocument/2006/relationships/font" Target="fonts/font6.fntdata"/><Relationship Id="rId50" Type="http://schemas.openxmlformats.org/officeDocument/2006/relationships/font" Target="fonts/font5.fntdata"/><Relationship Id="rId5" Type="http://schemas.openxmlformats.org/officeDocument/2006/relationships/slide" Target="slides/slide2.xml"/><Relationship Id="rId49" Type="http://schemas.openxmlformats.org/officeDocument/2006/relationships/font" Target="fonts/font4.fntdata"/><Relationship Id="rId48" Type="http://schemas.openxmlformats.org/officeDocument/2006/relationships/font" Target="fonts/font3.fntdata"/><Relationship Id="rId47" Type="http://schemas.openxmlformats.org/officeDocument/2006/relationships/font" Target="fonts/font2.fntdata"/><Relationship Id="rId46" Type="http://schemas.openxmlformats.org/officeDocument/2006/relationships/font" Target="fonts/font1.fntdata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E4DC8A-0269-4B0F-8D7C-B3EBE05B75B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B09164-3635-4F57-BDFF-F431FDAAB3E9}">
      <dgm:prSet custT="1"/>
      <dgm:spPr>
        <a:solidFill>
          <a:srgbClr val="C00000"/>
        </a:solidFill>
      </dgm:spPr>
      <dgm:t>
        <a:bodyPr/>
        <a:lstStyle/>
        <a:p>
          <a:pPr rtl="0"/>
          <a:r>
            <a:rPr lang="en-US" sz="1800" b="1" dirty="0"/>
            <a:t>Letter and Number Series </a:t>
          </a:r>
        </a:p>
      </dgm:t>
    </dgm:pt>
    <dgm:pt modelId="{833CA28A-3165-410C-BF45-14916C23568F}" cxnId="{612F73BD-9AA8-4BE7-8A26-180D0F8709C5}" type="parTrans">
      <dgm:prSet/>
      <dgm:spPr/>
      <dgm:t>
        <a:bodyPr/>
        <a:lstStyle/>
        <a:p>
          <a:endParaRPr lang="en-US" sz="1600" b="1"/>
        </a:p>
      </dgm:t>
    </dgm:pt>
    <dgm:pt modelId="{360FEAA3-D3E1-417D-A2A2-9AE39EF02038}" cxnId="{612F73BD-9AA8-4BE7-8A26-180D0F8709C5}" type="sibTrans">
      <dgm:prSet/>
      <dgm:spPr/>
      <dgm:t>
        <a:bodyPr/>
        <a:lstStyle/>
        <a:p>
          <a:endParaRPr lang="en-US" sz="1600" b="1"/>
        </a:p>
      </dgm:t>
    </dgm:pt>
    <dgm:pt modelId="{FAF7CFB3-57C5-4795-B005-90CD8A960588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sz="1800" b="0" i="0" u="none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Different series patterns: Addition/Subtraction</a:t>
          </a:r>
          <a:r>
            <a:rPr lang="en-US" sz="1800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, Squares/cubes</a:t>
          </a:r>
          <a:r>
            <a:rPr lang="en-US" sz="1800" b="0" i="0" u="none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Alternate </a:t>
          </a:r>
          <a:r>
            <a:rPr lang="en-US" sz="1800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series &amp; Practice from PPT</a:t>
          </a:r>
          <a:endParaRPr lang="en-US" sz="18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BC94A4F-36F0-4887-B9B6-848F252A3355}" cxnId="{8BEEE969-536A-4F86-9472-9FF6CCD09145}" type="sibTrans">
      <dgm:prSet/>
      <dgm:spPr/>
      <dgm:t>
        <a:bodyPr/>
        <a:lstStyle/>
        <a:p>
          <a:endParaRPr lang="en-US" sz="1600" b="1"/>
        </a:p>
      </dgm:t>
    </dgm:pt>
    <dgm:pt modelId="{603BE217-A074-45C2-AED4-344CA0F2B151}" cxnId="{8BEEE969-536A-4F86-9472-9FF6CCD09145}" type="parTrans">
      <dgm:prSet/>
      <dgm:spPr/>
      <dgm:t>
        <a:bodyPr/>
        <a:lstStyle/>
        <a:p>
          <a:endParaRPr lang="en-US" sz="1600" b="1"/>
        </a:p>
      </dgm:t>
    </dgm:pt>
    <dgm:pt modelId="{A93A460D-6533-474D-8F5E-705D34A1DEDB}">
      <dgm:prSet custT="1"/>
      <dgm:spPr>
        <a:solidFill>
          <a:srgbClr val="C00000"/>
        </a:solidFill>
      </dgm:spPr>
      <dgm:t>
        <a:bodyPr/>
        <a:lstStyle/>
        <a:p>
          <a:r>
            <a:rPr lang="en-US" sz="1800" b="1" dirty="0"/>
            <a:t>Ranking</a:t>
          </a:r>
        </a:p>
      </dgm:t>
    </dgm:pt>
    <dgm:pt modelId="{2D5DD503-6AEA-4148-BB8E-F900A692E0FC}" cxnId="{C2448029-FAA2-4CA3-B95F-06E4E720F9D0}" type="parTrans">
      <dgm:prSet/>
      <dgm:spPr/>
      <dgm:t>
        <a:bodyPr/>
        <a:lstStyle/>
        <a:p>
          <a:endParaRPr lang="en-US" sz="1600" b="1"/>
        </a:p>
      </dgm:t>
    </dgm:pt>
    <dgm:pt modelId="{91016031-F385-4777-ADB9-ED885133744D}" cxnId="{C2448029-FAA2-4CA3-B95F-06E4E720F9D0}" type="sibTrans">
      <dgm:prSet/>
      <dgm:spPr/>
      <dgm:t>
        <a:bodyPr/>
        <a:lstStyle/>
        <a:p>
          <a:endParaRPr lang="en-US" sz="1600" b="1"/>
        </a:p>
      </dgm:t>
    </dgm:pt>
    <dgm:pt modelId="{DFED864B-A739-456A-8534-C6C8EB979D13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Ranking concept introduction and application &amp; Practice from PPT</a:t>
          </a:r>
          <a:endParaRPr lang="en-US" sz="18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24F6555-8CED-4DF6-9F22-E7176FFBB8BB}" cxnId="{32BDE6F5-C34F-4A25-BB97-89C2EF30BD26}" type="parTrans">
      <dgm:prSet/>
      <dgm:spPr/>
      <dgm:t>
        <a:bodyPr/>
        <a:lstStyle/>
        <a:p>
          <a:endParaRPr lang="en-US" sz="1600" b="1"/>
        </a:p>
      </dgm:t>
    </dgm:pt>
    <dgm:pt modelId="{C4695EBB-0B92-4FAB-967E-470CEED3C7BC}" cxnId="{32BDE6F5-C34F-4A25-BB97-89C2EF30BD26}" type="sibTrans">
      <dgm:prSet/>
      <dgm:spPr/>
      <dgm:t>
        <a:bodyPr/>
        <a:lstStyle/>
        <a:p>
          <a:endParaRPr lang="en-US" sz="1600" b="1"/>
        </a:p>
      </dgm:t>
    </dgm:pt>
    <dgm:pt modelId="{17617BD5-BF84-4976-A4E8-614B1A57DC5D}">
      <dgm:prSet custT="1"/>
      <dgm:spPr>
        <a:solidFill>
          <a:srgbClr val="C00000"/>
        </a:solidFill>
      </dgm:spPr>
      <dgm:t>
        <a:bodyPr/>
        <a:lstStyle/>
        <a:p>
          <a:r>
            <a:rPr lang="en-US" sz="1600" b="1" dirty="0"/>
            <a:t>Blood Relation</a:t>
          </a:r>
        </a:p>
      </dgm:t>
    </dgm:pt>
    <dgm:pt modelId="{9A64DE1A-D2E3-4884-B760-5896CFA42657}" cxnId="{1F48F98A-F04C-4F7F-A3A2-09CBF5DEB1CA}" type="parTrans">
      <dgm:prSet/>
      <dgm:spPr/>
      <dgm:t>
        <a:bodyPr/>
        <a:lstStyle/>
        <a:p>
          <a:endParaRPr lang="en-US"/>
        </a:p>
      </dgm:t>
    </dgm:pt>
    <dgm:pt modelId="{5E2A8D8B-9C23-405A-8328-D3E54BB230D5}" cxnId="{1F48F98A-F04C-4F7F-A3A2-09CBF5DEB1CA}" type="sibTrans">
      <dgm:prSet/>
      <dgm:spPr/>
      <dgm:t>
        <a:bodyPr/>
        <a:lstStyle/>
        <a:p>
          <a:endParaRPr lang="en-US"/>
        </a:p>
      </dgm:t>
    </dgm:pt>
    <dgm:pt modelId="{92C5DC98-2435-438E-B60C-0542702C4519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b="0" i="0" u="none">
              <a:latin typeface="Times New Roman" panose="02020603050405020304" pitchFamily="18" charset="0"/>
              <a:cs typeface="Times New Roman" panose="02020603050405020304" pitchFamily="18" charset="0"/>
            </a:rPr>
            <a:t>Concept of family tree and sign conventions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7954051-C5EF-435F-8207-E7CE30002D93}" cxnId="{B8EB577E-48BF-44AD-890E-D64DF331A810}" type="parTrans">
      <dgm:prSet/>
      <dgm:spPr/>
      <dgm:t>
        <a:bodyPr/>
        <a:lstStyle/>
        <a:p>
          <a:endParaRPr lang="en-US"/>
        </a:p>
      </dgm:t>
    </dgm:pt>
    <dgm:pt modelId="{BAC04DFE-C5AE-4245-9FA8-0DE0810B3B6E}" cxnId="{B8EB577E-48BF-44AD-890E-D64DF331A810}" type="sibTrans">
      <dgm:prSet/>
      <dgm:spPr/>
      <dgm:t>
        <a:bodyPr/>
        <a:lstStyle/>
        <a:p>
          <a:endParaRPr lang="en-US"/>
        </a:p>
      </dgm:t>
    </dgm:pt>
    <dgm:pt modelId="{F24948F2-E70E-4F91-ADC8-FEB2348E2475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A519144-D281-44B5-B157-5648E726D46A}" cxnId="{9CB875A6-0A02-415D-B132-F28A1509750B}" type="parTrans">
      <dgm:prSet/>
      <dgm:spPr/>
      <dgm:t>
        <a:bodyPr/>
        <a:lstStyle/>
        <a:p>
          <a:endParaRPr lang="en-US"/>
        </a:p>
      </dgm:t>
    </dgm:pt>
    <dgm:pt modelId="{9B30B470-93EE-4117-95D6-EEBEB7627621}" cxnId="{9CB875A6-0A02-415D-B132-F28A1509750B}" type="sibTrans">
      <dgm:prSet/>
      <dgm:spPr/>
      <dgm:t>
        <a:bodyPr/>
        <a:lstStyle/>
        <a:p>
          <a:endParaRPr lang="en-US"/>
        </a:p>
      </dgm:t>
    </dgm:pt>
    <dgm:pt modelId="{89F18447-C90F-4D57-9DDD-49F46EA702DA}">
      <dgm:prSet custT="1"/>
      <dgm:spPr/>
      <dgm:t>
        <a:bodyPr/>
        <a:lstStyle/>
        <a:p>
          <a:r>
            <a:rPr lang="en-US" sz="1800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Commonly used Letter series patterns &amp; Practice from PPT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14ADFB-E1C5-4D8D-8F4B-AC16012500AA}" cxnId="{64FFBD61-D230-46C8-93F1-B8DEB241D990}" type="parTrans">
      <dgm:prSet/>
      <dgm:spPr/>
      <dgm:t>
        <a:bodyPr/>
        <a:lstStyle/>
        <a:p>
          <a:endParaRPr lang="en-IN"/>
        </a:p>
      </dgm:t>
    </dgm:pt>
    <dgm:pt modelId="{7A275A02-4A0C-4CEE-8E83-1B49C26D9258}" cxnId="{64FFBD61-D230-46C8-93F1-B8DEB241D990}" type="sibTrans">
      <dgm:prSet/>
      <dgm:spPr/>
      <dgm:t>
        <a:bodyPr/>
        <a:lstStyle/>
        <a:p>
          <a:endParaRPr lang="en-IN"/>
        </a:p>
      </dgm:t>
    </dgm:pt>
    <dgm:pt modelId="{967550F7-5F1C-4CFB-84FA-4DC51E999E15}">
      <dgm:prSet custT="1"/>
      <dgm:spPr/>
      <dgm:t>
        <a:bodyPr/>
        <a:lstStyle/>
        <a:p>
          <a:r>
            <a:rPr lang="en-US" sz="1800" b="0" i="0" u="none">
              <a:latin typeface="Times New Roman" panose="02020603050405020304" pitchFamily="18" charset="0"/>
              <a:cs typeface="Times New Roman" panose="02020603050405020304" pitchFamily="18" charset="0"/>
            </a:rPr>
            <a:t>The problems with pointing to a picture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E324049-396D-41CC-B8CA-35F46E49A579}" cxnId="{53970E31-2360-4C26-A97C-57C65BA0F3C5}" type="parTrans">
      <dgm:prSet/>
      <dgm:spPr/>
      <dgm:t>
        <a:bodyPr/>
        <a:lstStyle/>
        <a:p>
          <a:endParaRPr lang="en-IN"/>
        </a:p>
      </dgm:t>
    </dgm:pt>
    <dgm:pt modelId="{353D8675-D084-4A74-919E-196BA4F5281B}" cxnId="{53970E31-2360-4C26-A97C-57C65BA0F3C5}" type="sibTrans">
      <dgm:prSet/>
      <dgm:spPr/>
      <dgm:t>
        <a:bodyPr/>
        <a:lstStyle/>
        <a:p>
          <a:endParaRPr lang="en-IN"/>
        </a:p>
      </dgm:t>
    </dgm:pt>
    <dgm:pt modelId="{A49B1642-91AB-47F2-B0AF-02448BF8B0C1}">
      <dgm:prSet custT="1"/>
      <dgm:spPr/>
      <dgm:t>
        <a:bodyPr/>
        <a:lstStyle/>
        <a:p>
          <a:r>
            <a:rPr lang="en-IN" sz="1800" b="0" i="0" u="none">
              <a:latin typeface="Times New Roman" panose="02020603050405020304" pitchFamily="18" charset="0"/>
              <a:cs typeface="Times New Roman" panose="02020603050405020304" pitchFamily="18" charset="0"/>
            </a:rPr>
            <a:t>symboperation related problems</a:t>
          </a:r>
          <a:endParaRPr lang="en-IN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EBCD0A4-3FA9-4BEE-BF1B-DE82A13B7537}" cxnId="{2E3A038E-9CD8-482E-80C0-3B51E9E1CB1F}" type="parTrans">
      <dgm:prSet/>
      <dgm:spPr/>
      <dgm:t>
        <a:bodyPr/>
        <a:lstStyle/>
        <a:p>
          <a:endParaRPr lang="en-IN"/>
        </a:p>
      </dgm:t>
    </dgm:pt>
    <dgm:pt modelId="{422EB13B-3001-4B32-9D7F-791A9A6121BC}" cxnId="{2E3A038E-9CD8-482E-80C0-3B51E9E1CB1F}" type="sibTrans">
      <dgm:prSet/>
      <dgm:spPr/>
      <dgm:t>
        <a:bodyPr/>
        <a:lstStyle/>
        <a:p>
          <a:endParaRPr lang="en-IN"/>
        </a:p>
      </dgm:t>
    </dgm:pt>
    <dgm:pt modelId="{C4EF7D36-6F03-4FB8-9212-3071ED62196F}">
      <dgm:prSet custT="1"/>
      <dgm:spPr/>
      <dgm:t>
        <a:bodyPr/>
        <a:lstStyle/>
        <a:p>
          <a:r>
            <a:rPr lang="en-IN" sz="1800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Puzzle related problems</a:t>
          </a:r>
          <a:endParaRPr lang="en-IN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463B8D0-5CAF-4E7C-BC88-B39BAC85F3B5}" cxnId="{302E0674-D50A-4AB1-9340-505789EE1792}" type="parTrans">
      <dgm:prSet/>
      <dgm:spPr/>
      <dgm:t>
        <a:bodyPr/>
        <a:lstStyle/>
        <a:p>
          <a:endParaRPr lang="en-IN"/>
        </a:p>
      </dgm:t>
    </dgm:pt>
    <dgm:pt modelId="{E0E991FE-B691-4F07-B515-59C60225679B}" cxnId="{302E0674-D50A-4AB1-9340-505789EE1792}" type="sibTrans">
      <dgm:prSet/>
      <dgm:spPr/>
      <dgm:t>
        <a:bodyPr/>
        <a:lstStyle/>
        <a:p>
          <a:endParaRPr lang="en-IN"/>
        </a:p>
      </dgm:t>
    </dgm:pt>
    <dgm:pt modelId="{9003AC3B-56CD-448D-A2D6-CA9F9F7F936C}" type="pres">
      <dgm:prSet presAssocID="{57E4DC8A-0269-4B0F-8D7C-B3EBE05B75B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F2162E2-F605-4392-95A6-28E093478E07}" type="pres">
      <dgm:prSet presAssocID="{60B09164-3635-4F57-BDFF-F431FDAAB3E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C68B03-0334-457A-8587-2A4C6D020BB0}" type="pres">
      <dgm:prSet presAssocID="{60B09164-3635-4F57-BDFF-F431FDAAB3E9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3BB3A9-0412-45E0-8CCF-67B6614085B9}" type="pres">
      <dgm:prSet presAssocID="{A93A460D-6533-474D-8F5E-705D34A1DED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DF814C-2768-4921-BF54-9445D2077E68}" type="pres">
      <dgm:prSet presAssocID="{A93A460D-6533-474D-8F5E-705D34A1DEDB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789995-1963-452E-AAF4-ED453C8ED6D2}" type="pres">
      <dgm:prSet presAssocID="{17617BD5-BF84-4976-A4E8-614B1A57DC5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E4F842-DF20-46C9-9305-9A2F2B287439}" type="pres">
      <dgm:prSet presAssocID="{17617BD5-BF84-4976-A4E8-614B1A57DC5D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439FD8-37AE-4096-8CF8-26E5E614CAB7}" type="presOf" srcId="{C4EF7D36-6F03-4FB8-9212-3071ED62196F}" destId="{1CE4F842-DF20-46C9-9305-9A2F2B287439}" srcOrd="0" destOrd="3" presId="urn:microsoft.com/office/officeart/2005/8/layout/vList2"/>
    <dgm:cxn modelId="{8BEEE969-536A-4F86-9472-9FF6CCD09145}" srcId="{60B09164-3635-4F57-BDFF-F431FDAAB3E9}" destId="{FAF7CFB3-57C5-4795-B005-90CD8A960588}" srcOrd="0" destOrd="0" parTransId="{603BE217-A074-45C2-AED4-344CA0F2B151}" sibTransId="{0BC94A4F-36F0-4887-B9B6-848F252A3355}"/>
    <dgm:cxn modelId="{612F73BD-9AA8-4BE7-8A26-180D0F8709C5}" srcId="{57E4DC8A-0269-4B0F-8D7C-B3EBE05B75BF}" destId="{60B09164-3635-4F57-BDFF-F431FDAAB3E9}" srcOrd="0" destOrd="0" parTransId="{833CA28A-3165-410C-BF45-14916C23568F}" sibTransId="{360FEAA3-D3E1-417D-A2A2-9AE39EF02038}"/>
    <dgm:cxn modelId="{302E0674-D50A-4AB1-9340-505789EE1792}" srcId="{17617BD5-BF84-4976-A4E8-614B1A57DC5D}" destId="{C4EF7D36-6F03-4FB8-9212-3071ED62196F}" srcOrd="3" destOrd="0" parTransId="{C463B8D0-5CAF-4E7C-BC88-B39BAC85F3B5}" sibTransId="{E0E991FE-B691-4F07-B515-59C60225679B}"/>
    <dgm:cxn modelId="{028701A1-3EC1-4EAA-9475-9836182C4D38}" type="presOf" srcId="{A49B1642-91AB-47F2-B0AF-02448BF8B0C1}" destId="{1CE4F842-DF20-46C9-9305-9A2F2B287439}" srcOrd="0" destOrd="2" presId="urn:microsoft.com/office/officeart/2005/8/layout/vList2"/>
    <dgm:cxn modelId="{9CB875A6-0A02-415D-B132-F28A1509750B}" srcId="{17617BD5-BF84-4976-A4E8-614B1A57DC5D}" destId="{F24948F2-E70E-4F91-ADC8-FEB2348E2475}" srcOrd="4" destOrd="0" parTransId="{BA519144-D281-44B5-B157-5648E726D46A}" sibTransId="{9B30B470-93EE-4117-95D6-EEBEB7627621}"/>
    <dgm:cxn modelId="{F79BB850-8372-4D6A-A987-72A981A44620}" type="presOf" srcId="{17617BD5-BF84-4976-A4E8-614B1A57DC5D}" destId="{0C789995-1963-452E-AAF4-ED453C8ED6D2}" srcOrd="0" destOrd="0" presId="urn:microsoft.com/office/officeart/2005/8/layout/vList2"/>
    <dgm:cxn modelId="{B8EB577E-48BF-44AD-890E-D64DF331A810}" srcId="{17617BD5-BF84-4976-A4E8-614B1A57DC5D}" destId="{92C5DC98-2435-438E-B60C-0542702C4519}" srcOrd="0" destOrd="0" parTransId="{07954051-C5EF-435F-8207-E7CE30002D93}" sibTransId="{BAC04DFE-C5AE-4245-9FA8-0DE0810B3B6E}"/>
    <dgm:cxn modelId="{53970E31-2360-4C26-A97C-57C65BA0F3C5}" srcId="{17617BD5-BF84-4976-A4E8-614B1A57DC5D}" destId="{967550F7-5F1C-4CFB-84FA-4DC51E999E15}" srcOrd="1" destOrd="0" parTransId="{5E324049-396D-41CC-B8CA-35F46E49A579}" sibTransId="{353D8675-D084-4A74-919E-196BA4F5281B}"/>
    <dgm:cxn modelId="{64FFBD61-D230-46C8-93F1-B8DEB241D990}" srcId="{60B09164-3635-4F57-BDFF-F431FDAAB3E9}" destId="{89F18447-C90F-4D57-9DDD-49F46EA702DA}" srcOrd="1" destOrd="0" parTransId="{9E14ADFB-E1C5-4D8D-8F4B-AC16012500AA}" sibTransId="{7A275A02-4A0C-4CEE-8E83-1B49C26D9258}"/>
    <dgm:cxn modelId="{3AC6E741-2979-4F18-9A42-72D3AB8A4AEB}" type="presOf" srcId="{967550F7-5F1C-4CFB-84FA-4DC51E999E15}" destId="{1CE4F842-DF20-46C9-9305-9A2F2B287439}" srcOrd="0" destOrd="1" presId="urn:microsoft.com/office/officeart/2005/8/layout/vList2"/>
    <dgm:cxn modelId="{72721ABE-A17E-4259-83BB-F07EBD01721F}" type="presOf" srcId="{57E4DC8A-0269-4B0F-8D7C-B3EBE05B75BF}" destId="{9003AC3B-56CD-448D-A2D6-CA9F9F7F936C}" srcOrd="0" destOrd="0" presId="urn:microsoft.com/office/officeart/2005/8/layout/vList2"/>
    <dgm:cxn modelId="{286909E7-028A-4FBD-B8EE-4E2621692B1E}" type="presOf" srcId="{DFED864B-A739-456A-8534-C6C8EB979D13}" destId="{AFDF814C-2768-4921-BF54-9445D2077E68}" srcOrd="0" destOrd="0" presId="urn:microsoft.com/office/officeart/2005/8/layout/vList2"/>
    <dgm:cxn modelId="{290EFFFE-DC7A-4B29-B8DE-DB9D2433AF8E}" type="presOf" srcId="{60B09164-3635-4F57-BDFF-F431FDAAB3E9}" destId="{CF2162E2-F605-4392-95A6-28E093478E07}" srcOrd="0" destOrd="0" presId="urn:microsoft.com/office/officeart/2005/8/layout/vList2"/>
    <dgm:cxn modelId="{32BDE6F5-C34F-4A25-BB97-89C2EF30BD26}" srcId="{A93A460D-6533-474D-8F5E-705D34A1DEDB}" destId="{DFED864B-A739-456A-8534-C6C8EB979D13}" srcOrd="0" destOrd="0" parTransId="{524F6555-8CED-4DF6-9F22-E7176FFBB8BB}" sibTransId="{C4695EBB-0B92-4FAB-967E-470CEED3C7BC}"/>
    <dgm:cxn modelId="{8B74D8EC-14C3-4642-BCEE-41AFF027A37A}" type="presOf" srcId="{92C5DC98-2435-438E-B60C-0542702C4519}" destId="{1CE4F842-DF20-46C9-9305-9A2F2B287439}" srcOrd="0" destOrd="0" presId="urn:microsoft.com/office/officeart/2005/8/layout/vList2"/>
    <dgm:cxn modelId="{2E3A038E-9CD8-482E-80C0-3B51E9E1CB1F}" srcId="{17617BD5-BF84-4976-A4E8-614B1A57DC5D}" destId="{A49B1642-91AB-47F2-B0AF-02448BF8B0C1}" srcOrd="2" destOrd="0" parTransId="{2EBCD0A4-3FA9-4BEE-BF1B-DE82A13B7537}" sibTransId="{422EB13B-3001-4B32-9D7F-791A9A6121BC}"/>
    <dgm:cxn modelId="{C2448029-FAA2-4CA3-B95F-06E4E720F9D0}" srcId="{57E4DC8A-0269-4B0F-8D7C-B3EBE05B75BF}" destId="{A93A460D-6533-474D-8F5E-705D34A1DEDB}" srcOrd="1" destOrd="0" parTransId="{2D5DD503-6AEA-4148-BB8E-F900A692E0FC}" sibTransId="{91016031-F385-4777-ADB9-ED885133744D}"/>
    <dgm:cxn modelId="{1F48F98A-F04C-4F7F-A3A2-09CBF5DEB1CA}" srcId="{57E4DC8A-0269-4B0F-8D7C-B3EBE05B75BF}" destId="{17617BD5-BF84-4976-A4E8-614B1A57DC5D}" srcOrd="2" destOrd="0" parTransId="{9A64DE1A-D2E3-4884-B760-5896CFA42657}" sibTransId="{5E2A8D8B-9C23-405A-8328-D3E54BB230D5}"/>
    <dgm:cxn modelId="{8321E136-D863-4D9B-A826-8D5516F8FB01}" type="presOf" srcId="{FAF7CFB3-57C5-4795-B005-90CD8A960588}" destId="{38C68B03-0334-457A-8587-2A4C6D020BB0}" srcOrd="0" destOrd="0" presId="urn:microsoft.com/office/officeart/2005/8/layout/vList2"/>
    <dgm:cxn modelId="{82892648-C6E3-4696-9018-6CC0CD008C7E}" type="presOf" srcId="{F24948F2-E70E-4F91-ADC8-FEB2348E2475}" destId="{1CE4F842-DF20-46C9-9305-9A2F2B287439}" srcOrd="0" destOrd="4" presId="urn:microsoft.com/office/officeart/2005/8/layout/vList2"/>
    <dgm:cxn modelId="{9D0F217B-5B60-4B86-9827-9C8E0548F810}" type="presOf" srcId="{A93A460D-6533-474D-8F5E-705D34A1DEDB}" destId="{BB3BB3A9-0412-45E0-8CCF-67B6614085B9}" srcOrd="0" destOrd="0" presId="urn:microsoft.com/office/officeart/2005/8/layout/vList2"/>
    <dgm:cxn modelId="{121402BD-CC3E-4832-9321-03269084B10D}" type="presOf" srcId="{89F18447-C90F-4D57-9DDD-49F46EA702DA}" destId="{38C68B03-0334-457A-8587-2A4C6D020BB0}" srcOrd="0" destOrd="1" presId="urn:microsoft.com/office/officeart/2005/8/layout/vList2"/>
    <dgm:cxn modelId="{84509B98-01FC-498E-835C-93355843C7FC}" type="presParOf" srcId="{9003AC3B-56CD-448D-A2D6-CA9F9F7F936C}" destId="{CF2162E2-F605-4392-95A6-28E093478E07}" srcOrd="0" destOrd="0" presId="urn:microsoft.com/office/officeart/2005/8/layout/vList2"/>
    <dgm:cxn modelId="{D370939A-184A-433C-B89F-823769653D1D}" type="presParOf" srcId="{9003AC3B-56CD-448D-A2D6-CA9F9F7F936C}" destId="{38C68B03-0334-457A-8587-2A4C6D020BB0}" srcOrd="1" destOrd="0" presId="urn:microsoft.com/office/officeart/2005/8/layout/vList2"/>
    <dgm:cxn modelId="{EE79A00C-D12C-4E16-93E6-E5EEC064A725}" type="presParOf" srcId="{9003AC3B-56CD-448D-A2D6-CA9F9F7F936C}" destId="{BB3BB3A9-0412-45E0-8CCF-67B6614085B9}" srcOrd="2" destOrd="0" presId="urn:microsoft.com/office/officeart/2005/8/layout/vList2"/>
    <dgm:cxn modelId="{1423BF98-FBB2-43D5-884B-E06BF23EE2A2}" type="presParOf" srcId="{9003AC3B-56CD-448D-A2D6-CA9F9F7F936C}" destId="{AFDF814C-2768-4921-BF54-9445D2077E68}" srcOrd="3" destOrd="0" presId="urn:microsoft.com/office/officeart/2005/8/layout/vList2"/>
    <dgm:cxn modelId="{E8E14579-5CE4-4E5B-9937-58731E7B6072}" type="presParOf" srcId="{9003AC3B-56CD-448D-A2D6-CA9F9F7F936C}" destId="{0C789995-1963-452E-AAF4-ED453C8ED6D2}" srcOrd="4" destOrd="0" presId="urn:microsoft.com/office/officeart/2005/8/layout/vList2"/>
    <dgm:cxn modelId="{3BB4B302-F944-49B0-9F40-0A64BB898B8E}" type="presParOf" srcId="{9003AC3B-56CD-448D-A2D6-CA9F9F7F936C}" destId="{1CE4F842-DF20-46C9-9305-9A2F2B287439}" srcOrd="5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972800" cy="5450928"/>
        <a:chOff x="0" y="0"/>
        <a:chExt cx="10972800" cy="5450928"/>
      </a:xfrm>
    </dsp:grpSpPr>
    <dsp:sp modelId="{CF2162E2-F605-4392-95A6-28E093478E07}">
      <dsp:nvSpPr>
        <dsp:cNvPr id="3" name="Rounded Rectangle 2"/>
        <dsp:cNvSpPr/>
      </dsp:nvSpPr>
      <dsp:spPr bwMode="white">
        <a:xfrm>
          <a:off x="0" y="20956"/>
          <a:ext cx="10972800" cy="786240"/>
        </a:xfrm>
        <a:prstGeom prst="roundRect">
          <a:avLst/>
        </a:prstGeom>
        <a:solidFill>
          <a:srgbClr val="C00000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l">
            <a:defRPr sz="4200"/>
          </a:lvl1pPr>
          <a:lvl2pPr marL="285750" indent="-285750" algn="l">
            <a:defRPr sz="3200"/>
          </a:lvl2pPr>
          <a:lvl3pPr marL="571500" indent="-285750" algn="l">
            <a:defRPr sz="3200"/>
          </a:lvl3pPr>
          <a:lvl4pPr marL="857250" indent="-285750" algn="l">
            <a:defRPr sz="3200"/>
          </a:lvl4pPr>
          <a:lvl5pPr marL="1143000" indent="-285750" algn="l">
            <a:defRPr sz="3200"/>
          </a:lvl5pPr>
          <a:lvl6pPr marL="1428750" indent="-285750" algn="l">
            <a:defRPr sz="3200"/>
          </a:lvl6pPr>
          <a:lvl7pPr marL="1714500" indent="-285750" algn="l">
            <a:defRPr sz="3200"/>
          </a:lvl7pPr>
          <a:lvl8pPr marL="2000250" indent="-285750" algn="l">
            <a:defRPr sz="3200"/>
          </a:lvl8pPr>
          <a:lvl9pPr marL="2286000" indent="-285750" algn="l">
            <a:defRPr sz="32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dirty="0"/>
            <a:t>Letter and Number Series </a:t>
          </a:r>
        </a:p>
      </dsp:txBody>
      <dsp:txXfrm>
        <a:off x="0" y="20956"/>
        <a:ext cx="10972800" cy="786240"/>
      </dsp:txXfrm>
    </dsp:sp>
    <dsp:sp modelId="{38C68B03-0334-457A-8587-2A4C6D020BB0}">
      <dsp:nvSpPr>
        <dsp:cNvPr id="4" name="Rectangles 3"/>
        <dsp:cNvSpPr/>
      </dsp:nvSpPr>
      <dsp:spPr bwMode="white">
        <a:xfrm>
          <a:off x="0" y="807196"/>
          <a:ext cx="10972800" cy="695520"/>
        </a:xfrm>
        <a:prstGeom prst="rect">
          <a:avLst/>
        </a:prstGeom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lIns="348386" tIns="22860" rIns="128016" bIns="22860" anchor="t"/>
        <a:lstStyle>
          <a:lvl1pPr algn="l">
            <a:defRPr sz="4200"/>
          </a:lvl1pPr>
          <a:lvl2pPr marL="285750" indent="-285750" algn="l">
            <a:defRPr sz="3200"/>
          </a:lvl2pPr>
          <a:lvl3pPr marL="571500" indent="-285750" algn="l">
            <a:defRPr sz="3200"/>
          </a:lvl3pPr>
          <a:lvl4pPr marL="857250" indent="-285750" algn="l">
            <a:defRPr sz="3200"/>
          </a:lvl4pPr>
          <a:lvl5pPr marL="1143000" indent="-285750" algn="l">
            <a:defRPr sz="3200"/>
          </a:lvl5pPr>
          <a:lvl6pPr marL="1428750" indent="-285750" algn="l">
            <a:defRPr sz="3200"/>
          </a:lvl6pPr>
          <a:lvl7pPr marL="1714500" indent="-285750" algn="l">
            <a:defRPr sz="3200"/>
          </a:lvl7pPr>
          <a:lvl8pPr marL="2000250" indent="-285750" algn="l">
            <a:defRPr sz="3200"/>
          </a:lvl8pPr>
          <a:lvl9pPr marL="2286000" indent="-285750" algn="l">
            <a:defRPr sz="3200"/>
          </a:lvl9pPr>
        </a:lstStyle>
        <a:p>
          <a:pPr marL="171450" lvl="1" indent="-171450" rtl="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u="none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Different series patterns: Addition/Subtraction</a:t>
          </a:r>
          <a:r>
            <a:rPr lang="en-US" sz="1800" b="0" i="0" u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Squares/cubes</a:t>
          </a:r>
          <a:r>
            <a:rPr lang="en-US" sz="1800" b="0" i="0" u="none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Alternate </a:t>
          </a:r>
          <a:r>
            <a:rPr lang="en-US" sz="1800" b="0" i="0" u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series &amp; Practice from PPT</a:t>
          </a:r>
          <a:endParaRPr lang="en-US" sz="18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u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Commonly used Letter series patterns &amp; Practice from PPT</a:t>
          </a:r>
          <a:endParaRPr lang="en-US" sz="1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807196"/>
        <a:ext cx="10972800" cy="695520"/>
      </dsp:txXfrm>
    </dsp:sp>
    <dsp:sp modelId="{BB3BB3A9-0412-45E0-8CCF-67B6614085B9}">
      <dsp:nvSpPr>
        <dsp:cNvPr id="5" name="Rounded Rectangle 4"/>
        <dsp:cNvSpPr/>
      </dsp:nvSpPr>
      <dsp:spPr bwMode="white">
        <a:xfrm>
          <a:off x="0" y="1502717"/>
          <a:ext cx="10972800" cy="786240"/>
        </a:xfrm>
        <a:prstGeom prst="roundRect">
          <a:avLst/>
        </a:prstGeom>
        <a:solidFill>
          <a:srgbClr val="C00000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l">
            <a:defRPr sz="4200"/>
          </a:lvl1pPr>
          <a:lvl2pPr marL="285750" indent="-285750" algn="l">
            <a:defRPr sz="3200"/>
          </a:lvl2pPr>
          <a:lvl3pPr marL="571500" indent="-285750" algn="l">
            <a:defRPr sz="3200"/>
          </a:lvl3pPr>
          <a:lvl4pPr marL="857250" indent="-285750" algn="l">
            <a:defRPr sz="3200"/>
          </a:lvl4pPr>
          <a:lvl5pPr marL="1143000" indent="-285750" algn="l">
            <a:defRPr sz="3200"/>
          </a:lvl5pPr>
          <a:lvl6pPr marL="1428750" indent="-285750" algn="l">
            <a:defRPr sz="3200"/>
          </a:lvl6pPr>
          <a:lvl7pPr marL="1714500" indent="-285750" algn="l">
            <a:defRPr sz="3200"/>
          </a:lvl7pPr>
          <a:lvl8pPr marL="2000250" indent="-285750" algn="l">
            <a:defRPr sz="3200"/>
          </a:lvl8pPr>
          <a:lvl9pPr marL="2286000" indent="-285750" algn="l">
            <a:defRPr sz="3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dirty="0"/>
            <a:t>Ranking</a:t>
          </a:r>
        </a:p>
      </dsp:txBody>
      <dsp:txXfrm>
        <a:off x="0" y="1502717"/>
        <a:ext cx="10972800" cy="786240"/>
      </dsp:txXfrm>
    </dsp:sp>
    <dsp:sp modelId="{AFDF814C-2768-4921-BF54-9445D2077E68}">
      <dsp:nvSpPr>
        <dsp:cNvPr id="6" name="Rectangles 5"/>
        <dsp:cNvSpPr/>
      </dsp:nvSpPr>
      <dsp:spPr bwMode="white">
        <a:xfrm>
          <a:off x="0" y="2288957"/>
          <a:ext cx="10972800" cy="695520"/>
        </a:xfrm>
        <a:prstGeom prst="rect">
          <a:avLst/>
        </a:prstGeom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lIns="348386" tIns="22860" rIns="128016" bIns="22860" anchor="t"/>
        <a:lstStyle>
          <a:lvl1pPr algn="l">
            <a:defRPr sz="4200"/>
          </a:lvl1pPr>
          <a:lvl2pPr marL="285750" indent="-285750" algn="l">
            <a:defRPr sz="3200"/>
          </a:lvl2pPr>
          <a:lvl3pPr marL="571500" indent="-285750" algn="l">
            <a:defRPr sz="3200"/>
          </a:lvl3pPr>
          <a:lvl4pPr marL="857250" indent="-285750" algn="l">
            <a:defRPr sz="3200"/>
          </a:lvl4pPr>
          <a:lvl5pPr marL="1143000" indent="-285750" algn="l">
            <a:defRPr sz="3200"/>
          </a:lvl5pPr>
          <a:lvl6pPr marL="1428750" indent="-285750" algn="l">
            <a:defRPr sz="3200"/>
          </a:lvl6pPr>
          <a:lvl7pPr marL="1714500" indent="-285750" algn="l">
            <a:defRPr sz="3200"/>
          </a:lvl7pPr>
          <a:lvl8pPr marL="2000250" indent="-285750" algn="l">
            <a:defRPr sz="3200"/>
          </a:lvl8pPr>
          <a:lvl9pPr marL="2286000" indent="-285750" algn="l">
            <a:defRPr sz="3200"/>
          </a:lvl9pPr>
        </a:lstStyle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u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Ranking concept introduction and application &amp; Practice from PPT</a:t>
          </a:r>
          <a:endParaRPr lang="en-US" sz="18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288957"/>
        <a:ext cx="10972800" cy="695520"/>
      </dsp:txXfrm>
    </dsp:sp>
    <dsp:sp modelId="{0C789995-1963-452E-AAF4-ED453C8ED6D2}">
      <dsp:nvSpPr>
        <dsp:cNvPr id="7" name="Rounded Rectangle 6"/>
        <dsp:cNvSpPr/>
      </dsp:nvSpPr>
      <dsp:spPr bwMode="white">
        <a:xfrm>
          <a:off x="0" y="2984477"/>
          <a:ext cx="10972800" cy="786240"/>
        </a:xfrm>
        <a:prstGeom prst="roundRect">
          <a:avLst/>
        </a:prstGeom>
        <a:solidFill>
          <a:srgbClr val="C00000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0960" tIns="60960" rIns="60960" bIns="60960" anchor="ctr"/>
        <a:lstStyle>
          <a:lvl1pPr algn="l">
            <a:defRPr sz="4200"/>
          </a:lvl1pPr>
          <a:lvl2pPr marL="285750" indent="-285750" algn="l">
            <a:defRPr sz="3200"/>
          </a:lvl2pPr>
          <a:lvl3pPr marL="571500" indent="-285750" algn="l">
            <a:defRPr sz="3200"/>
          </a:lvl3pPr>
          <a:lvl4pPr marL="857250" indent="-285750" algn="l">
            <a:defRPr sz="3200"/>
          </a:lvl4pPr>
          <a:lvl5pPr marL="1143000" indent="-285750" algn="l">
            <a:defRPr sz="3200"/>
          </a:lvl5pPr>
          <a:lvl6pPr marL="1428750" indent="-285750" algn="l">
            <a:defRPr sz="3200"/>
          </a:lvl6pPr>
          <a:lvl7pPr marL="1714500" indent="-285750" algn="l">
            <a:defRPr sz="3200"/>
          </a:lvl7pPr>
          <a:lvl8pPr marL="2000250" indent="-285750" algn="l">
            <a:defRPr sz="3200"/>
          </a:lvl8pPr>
          <a:lvl9pPr marL="2286000" indent="-285750" algn="l">
            <a:defRPr sz="3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dirty="0"/>
            <a:t>Blood Relation</a:t>
          </a:r>
        </a:p>
      </dsp:txBody>
      <dsp:txXfrm>
        <a:off x="0" y="2984477"/>
        <a:ext cx="10972800" cy="786240"/>
      </dsp:txXfrm>
    </dsp:sp>
    <dsp:sp modelId="{1CE4F842-DF20-46C9-9305-9A2F2B287439}">
      <dsp:nvSpPr>
        <dsp:cNvPr id="8" name="Rectangles 7"/>
        <dsp:cNvSpPr/>
      </dsp:nvSpPr>
      <dsp:spPr bwMode="white">
        <a:xfrm>
          <a:off x="0" y="3770717"/>
          <a:ext cx="10972800" cy="1659255"/>
        </a:xfrm>
        <a:prstGeom prst="rect">
          <a:avLst/>
        </a:prstGeom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lIns="348386" tIns="22860" rIns="128016" bIns="22860" anchor="t"/>
        <a:lstStyle>
          <a:lvl1pPr algn="l">
            <a:defRPr sz="4200"/>
          </a:lvl1pPr>
          <a:lvl2pPr marL="285750" indent="-285750" algn="l">
            <a:defRPr sz="3200"/>
          </a:lvl2pPr>
          <a:lvl3pPr marL="571500" indent="-285750" algn="l">
            <a:defRPr sz="3200"/>
          </a:lvl3pPr>
          <a:lvl4pPr marL="857250" indent="-285750" algn="l">
            <a:defRPr sz="3200"/>
          </a:lvl4pPr>
          <a:lvl5pPr marL="1143000" indent="-285750" algn="l">
            <a:defRPr sz="3200"/>
          </a:lvl5pPr>
          <a:lvl6pPr marL="1428750" indent="-285750" algn="l">
            <a:defRPr sz="3200"/>
          </a:lvl6pPr>
          <a:lvl7pPr marL="1714500" indent="-285750" algn="l">
            <a:defRPr sz="3200"/>
          </a:lvl7pPr>
          <a:lvl8pPr marL="2000250" indent="-285750" algn="l">
            <a:defRPr sz="3200"/>
          </a:lvl8pPr>
          <a:lvl9pPr marL="2286000" indent="-285750" algn="l">
            <a:defRPr sz="3200"/>
          </a:lvl9pPr>
        </a:lstStyle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u="none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Concept of family tree and sign conventions</a:t>
          </a:r>
          <a:endParaRPr lang="en-US" sz="1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u="none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problems with pointing to a picture</a:t>
          </a:r>
          <a:endParaRPr lang="en-US" sz="1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b="0" i="0" u="none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symboperation related problems</a:t>
          </a:r>
          <a:endParaRPr lang="en-IN" sz="1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b="0" i="0" u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Puzzle related problems</a:t>
          </a:r>
          <a:endParaRPr lang="en-IN" sz="1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770717"/>
        <a:ext cx="10972800" cy="16592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165 176,'3'3,"5"3,-5-4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1132 380,'-1'-3,"-2"3,1 4,2-1,0 0,1 1,2 0,0-2,1 0,0-1,0-1,0-2,-3-1,-1-1,-3-1,-1 2,-1 0,2 3,0 0,0 0,-2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279 402,'-1'-4,"0"7,0 0,-1 1,1 0,-1 0,0 1,0-2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305 400,'3'-3,"-3"0,-1 0,-3 1,-1 2,2 3,1 0,2 0,2 1,3-1,0-1,-1 0,0-1,0 3,-5 0,-2-2,0-1,0-1,0-1,0-2,3 0,2-2,0 2,2 0,-1 2,0 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311 399,'-4'2,"1"0,-1 0,0-2,1 0,-1-3,4 0,0 0,2 0,1 1,0 2,1 0,-1 1,0 1,0 1,-1 1,0 0,-1 0,-1 0,0-1,-1 1,-1 0,0 0,0-1,-3 1,2-3,0 0,0-1,1-3,2-1,0 1,1 0,1 0,0 0,2 1,-1 2,0 0,1 1,-1 1,0 0,0 0,0 0,0 1,0-1,0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308 405,'-6'0,"3"0,0 0,0 0,1-3,2 0,0 0,3 1,0 1,0 1,1 0,-1 1,1 0,-1 1,0 1,-2 0,-1 0,0 0,0 1,-1-1,-1 1,0-1,-1 0,1 0,-1-1,0 0,0-1,-1 0,1 0,0-3,3-2,1 0,2 1,0 1,0 1,0 1,1 0,-1 0,1 0,-1 1,1 2,0-1,-1-1,1 1,-1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572 157,'2'0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575 161,'0'3,"1"1,0-1,1 1,0-1,1-1,0 0,0-2,0 0,0 0,1-1,0 0,0 0,-1-1,0 0,0 1,-1-2,0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399 304,'0'-3,"0"6,1 0,-1 0,0 0,1 1,-1-1,0 1,1-1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421 300,'0'-4,"0"1,-1 7,0 0,0 3,1-2,0 0,1-1,0 0,3-1,-1-2,1-2,-2-2,-2-2,-4 2,1 3,0 0,-1 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400 359,'-5'1,"8"-1,0-1,0 1,1 0,1 0,-2 0,2 0,-2 0,0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411 351,'-3'-4,"5"10,-1-2,0 0,0 0,-1-1,1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491 149,'-2'-3,"2"6,1 0,0 0,0 1,2 3,-1-4,0 0,1 2,-1-2,0 0,1 1,0-1,0 0,0-2,0-1,1-3,-1 0,-1 0,0-1,-1 0,1-2,-2 3,0-1,0 0,-1 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433 350,'-1'-4,"1"7,1 1,0-1,0 0,-1 0,1 0,-1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418 404,'1'-3,"3"4,1 3,-2-2,0 1,1 0,-1-1,0 1,0-2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441 405,'0'-4,"-3"4,2 3,0 0,0 0,-1 3,0-2,1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454 402,'1'-4,"2"3,0 1,2-1,-2 1,0 0,-2 3,-3 0,-1-2,0 1,7 0,0 0,-1-1,0 3,-3-1,-1 0,-2 0,-1-3,0 0,1-3,2 0,1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612 115,'0'-3,"0"0,-3 1,0 3,0 2,1 0,0 1,0 1,1 0,1 0,0-2,0 2,0-2,1 0,0 0,0 0,2 5,0-3,1-1,3 1,-4-4,1 0,-1-1,0-1,0-1,0-1,-1-1,1-1,-3 2,1-3,-1 3,0 0,0-4,-1 4,0 0,0-1,-1-1,-2 0,0-1,1 3,0 2,0 1,0 3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574 293,'6'-1,"-1"1,-1 0,0-1,1 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571 297,'-4'2,"4"1,0 0,1 0,2-1,0-2,0-1,0 0,1 1,0 0,2 1,-3 1,-1 1,-2 0,-1 1,-2-1,-1-1,1-2,-1 0,1 0,0-1,0-1,3-1,3 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610 304,'1'-3,"-1"0,2 7,-2-1,1 1,0 0,0 2,-1-3,0 1,0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585 358,'5'-1,"-1"0,0 1,-1 0,0-1,2 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597 350,'-3'-2,"3"5,1 0,0 0,0 2,-1-2,0 0,1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495 228,'1'-3,"2"3,2-1,-1 1,0-1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618 342,'1'4,"0"-1,-1 0,0 0,1 0,-1 0,0 1,0-1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610 401,'-2'-3,"5"3,0 1,1 1,3 1,-1 0,-1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623 397,'0'-4,"-1"7,0 0,0 1,-1 2,1-2,0-1,1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643 392,'-2'-3,"3"6,0 1,0-1,1 1,-1-1,2-3,0 0,1 0,-1 0,0 1,-3-4,-1 0,-1 0,3 6,0 2,0-2,1 1,0 2,-1-3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677 118,'0'-4,"-1"1,-2 0,-1-1,1 3,-1 1,-1 0,1 1,0 1,-1 2,2 0,1 1,1 2,1-2,1 0,0-2,2 2,6 4,-3-5,-2-3,-1 1,4-1,-3 0,-1-1,1 0,0 0,-1 0,4-2,-4 1,0-1,3-2,-3 2,-1-1,0 0,-1 0,1-3,-2 3,0-1,0 1,-1 0,0-1,-4-1,2 2,0 1,-1 0,0 0,0 0,0 1,0 0,1 0,-1 1,0 0,1 0,-3 1,3-1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770 290,'-5'-1,"0"1,0 0,1-1,-2 0,3-1,1-1,5-1,1 4,0 0,-1 0,1 2,2 2,-3-1,-2 1,0 3,-3-3,-1-1,-1 0,1-2,-2 1,0-2,0 0,2-2,2-2,2 0,4 1,-2 2,0 1,3 2,0 1,-2 0,2 1,-3-1,0-1,0-1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791 294,'1'-4,"-2"1,0 0,-2 2,0 2,0 1,1 1,2 0,0 0,1 0,1 0,1-1,1-1,-1 0,3 0,-3-2,-1-2,-1 0,-3-2,-1 2,0 2,0 0,0 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815 297,'5'-3,"-2"1,-2-1,-1-3,-3 3,0 2,0 1,-1 0,0 2,3 2,1-1,2 1,1-1,1 0,-1-1,1 1,0 0,-1-1,-2 1,-1 0,-3-2,0-1,-1-1,1-1,0-2,3 1,3-1,0 4,0 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778 353,'0'-3,"2"0,2 2,0 1,3-1,-3 1,0-1,-1 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789 338,'-4'-3,"7"6,-1 1,-1 0,1 0,-1 0,0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501 219,'-3'-2,"4"5,0 1,-1 1,1-1,-1-1,1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811 342,'2'-3,"0"0,-1 0,1 6,-1 1,0 0,0 1,1 2,-2-3,1-1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807 395,'6'1,"-2"1,2 2,-3-3,3 3,-3-3,0 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834 397,'-1'-3,"0"0,-2 7,2-1,-3 4,2-2,0-1,2-1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845 392,'-2'-3,"7"2,0 1,-2 0,1 0,0 0,-1 0,0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851 392,'-6'1,"3"2,3 0,3-2,0 0,0-1,1 0,3 0,0 0,-4 0,3 1,-1 1,-3 1,-2 0,-2 0,-1-1,-1 0,1-2,-2 1,1-1,-1 0,2-1,0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756 254,'-7'1,"2"2,-4 6,3 0,3-4,0 1,1 0,1 1,0 0,0 8,2-7,5 17,-3-17,2 0,1 1,0-1,1 0,0 0,1-1,1 0,1 0,-1 0,1-1,1 0,-1-1,1 0,0-1,0 0,0 0,0-2,0 1,-1-2,1 0,9 0,-11-1,1-1,-2-1,1 0,-1-1,-1-1,-1 0,0-1,-1 0,-1 0,0-2,-2 1,0-8,-2 7,0-1,-2 1,0-1,-2 0,-5-8,2 8,0 1,0-1,-1 1,-1-1,0 1,-1 1,0-1,-1 2,-1-1,1 1,-13-4,12 6,0-1,-11-1,11 3,1 1,2 0,-1 0,2 0,1 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626 200,'-5'1,"2"-1,4 4,2-3,0 0,1 0,2-1,-2 0,0-1,1 0,-2 0,0-1,0 0,0-1,-2-1,1 1,-2-1,1-1,-1 1,-1 0,0 0,0 0,-1 1,0-1,-1 0,-2 1,1 2,-1 1,2 0,-3 1,3-1,0 1,-4 2,4-1,-1 0,-2 2,3-2,-1 2,-1 3,4-4,1 2,2-1,1 1,5 0,-4-3,5 0,-5-1,1-1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338 164,'1'-4,"-1"1,-2 0,-1 0,-1 3,0 0,-5 4,6-2,0 0,1 1,-1 0,1 0,0 1,0 0,1 0,0 0,0 0,0 0,2 4,-1-4,1-1,0 0,1 0,3 2,-2-4,0 1,0-2,1 1,-1-1,1 0,-1-1,1 0,0-1,-1 1,1-2,-1 0,1-3,-2 2,-1 0,0 0,0 0,-1 0,0 0,-1 0,0 1,-5-5,1 5,0 3,1 0,0 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307 209,'-4'2,"0"2,7-5,3-1,-2 0,1 0,-1 0,2 0,-1 0,6-2,-1 0,-5 3,-1 0,-1 1,0 0,0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163 296,'1'-3,"-1"0,-3 0,-1 1,0 1,1 1,0 0,-1 0,1 1,0-1,-4 1,-2 4,7-2,4 0,5-2,-4 0,0-1,0 1,0-1,0 1,1-1,-1 1,2 1,-2 0,-1 1,-2 0,-3 1,0-3,0 0,-1-1,1-2,3-5,2 3,1 0,1 1,0 0,0 2,1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520 217,'0'-3,"3"2,2 0,-2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298 280,'0'-3,"0"6,-1 1,1-1,-2 1,1 0,-1-1,1 0,-2 1,3-1,3-4,0 0,1 1,3-2,-3 1,-1 0,2-2,-2 1,0-1,-3 0,0 0,0 6,0 0,0 4,0-2,0 0,0 0,0-1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336 320,'2'-3,"-3"0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359 289,'-5'-1,"2"1,0 0,1 3,3 1,3 0,0-1,0 0,-1 0,1 0,-4 1,-2-1,-1-2,-1-1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352 295,'4'-4,"2"1,-1 1,-2 2,3-1,-2 1,-1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519 279,'4'-2,"2"0,-3 2,0-1,4 0,-4 0,0 1,1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518 280,'-5'4,"4"-1,4-2,0-1,0 0,1-1,-1 1,1 0,-1 0,2 2,-1 3,-4-1,0-1,-3 2,-4 0,3-3,1-2,-1 1,1-1,0 0,2-3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557 305,'2'0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582 273,'-3'-2,"0"1,6 0,1 1,-1-1,2 1,0 0,0-1,-2 1,0-1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582 269,'-5'3,"4"0,4 0,0-3,0 0,1 0,0 1,0-1,1 1,0 1,-2 0,-1 1,-1 2,-2-1,-3-2,0-1,0 0,0-1,1 0,0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777 267,'0'-4,"0"1,0 6,0 1,0 1,-1 0,1-2,0 1,0 2,0-3,-1 0,1 2,0-2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522 212,'-3'2,"4"1,3 0,-1-2,0 0,0 0,0 0,0 2,-3 0,-3 1,-1-2,1-1,0 0,0-1,0-2,3-1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801 263,'-1'-3,"3"0,2 3,0-1,1 1,-2-1,0 1,2 0,0 1,-2 1,-4 1,-1 0,-2 0,2 0,0 1,3 0,3-2,3 2,-4-1,-2 0,-4 0,-1-2,-1-1,0 0,2 0,-1 0,0-1,1-1,6-1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1057 256,'0'-4,"3"4,3-1,-3 1,3 0,-3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1049 251,'-8'2,"5"0,1 1,3 1,2-1,0-1,0-1,1-1,3-1,-4 0,1 0,-1 1,1 1,-1 0,-1 2,0 1,-2-1,-1 2,-3-1,-2-2,1-1,1-1,0 0,1-1,0-1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1110 242,'-4'5,"2"-1,1 1,1-2,0 0,0 0,0 0,1 2,1-1,2-2,0-1,-1-1,1 0,0-2,-1-3,-3 1,-1 1,-2 0,-2 2,0 1,1 1,-1 3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130 338,'-1'-3,"4"1,0 3,0 0,1 2,-1-1,0 0,-1 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146 337,'0'-4,"-3"4,2 3,0 0,0 1,-1 2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158 352,'-6'0,"3"3,2 1,2 1,2-2,0-3,1 1,-1-3,-1-2,-2 1,-1 0,-2 1,-1 0,1 2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173 363,'-5'-1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184 348,'-5'-3,"2"2,7-1,1 0,0 1,-1 0,0 0,-1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182 339,'-5'1,"2"0,0 0,3 2,2 0,1-2,0 0,0-1,0 0,0 0,0 1,0 0,1 2,-3 1,-2 0,-3-2,1-2,0 0,0-1,0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539 112,'1'-3,"1"0,0 0,1 0,0 2,0 0,1 1,0 1,-1 0,1 2,-1 0,-1 0,0 0,0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117 412,'4'2,"-1"-2,1 0,1-1,-1 1,-1 0,5-1,-5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131 409,'-3'-2,"3"5,1 0,0 1,0 0,0-1,-1 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156 408,'1'-3,"-1"0,-2 6,2 1,0 2,1-3,1 0,1 1,0-3,0-1,0-2,-1-1,-2-1,-1-1,-3 0,0 3,0 2,1 0,1 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178 418,'0'-3,"-3"2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189 398,'-5'-1,"7"-2,1 3,0-1,3 1,-2-1,-1 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192 395,'-6'1,"3"1,4 1,2-1,0-1,1-1,0 0,1 0,-2 0,0 1,0 1,-2 1,-1 0,-1 0,-2 0,0-2,0 0,0-1,2-3,1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331 349,'-1'-3,"4"4,0 0,0 1,0-1,0 1,0-1,1 1,-1-1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347 344,'-2'-3,"0"6,1 0,0 0,0 0,0 0,0 0,0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366 345,'0'-3,"0"9,0-2,2 1,-2-2,1 0,-1 0,0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327 406,'6'1,"-2"-2,0 0,0 1,0-1,0 0,-1 1,0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539 96,'5'-2,"-2"1,0 1,0-1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345 397,'-1'-3,"1"7,1-1,-1 0,1 0,0 0,0 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376 397,'2'-3,"-3"6,1 0,0 1,0 1,1-1,-1-1,1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391 278,'0'-3,"0"0,2 0,3-4,0 3,-2 2,1 0,0 0,1 1,-1-1,2 0,5 0,-6 1,1 0,0 1,-1 0,0 0,6 0,-7 1,5 0,-6 0,0 0,0 0,0 0,1 1,0 0,-1-1,0 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521 250,'3'3,"0"-1,0 0,-6 0,-1-2,-1 1,2 0,0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556 304,'4'-2,"-7"0,3 5,3-4,-2-2,-1 6,0 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562 334,'5'-2,"-1"4,-1-1,1 1,0 0,-1 0,0 0,0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583 332,'-2'-3,"-1"3,3 3,-1 0,-1 1,1 0,0-1,0 1,0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608 334,'4'-3,"-1"1,-6 2,-1 2,1-1,-1 0,0-1,1-2,3-2,4 2,1 2,-1 0,0 2,0 2,-2-1,-2 1,0-1,-2 0,-1 0,-1-2,1-1,-1 0,1 0,-1-4,4 0,2 0,3 4,-1 1,0 2,0 1,0 1,0-1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566 397,'6'-2,"-1"2,2-1,-4 1,4 0,-4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580 386,'-3'-3,"3"7,0-1,1 0,0 1,-1-1,2 4,-1-3,1-1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558 84,'1'-3,"0"0,2 2,0 1,-2 3,-3 0,-1-1,6-1,0-1,0 2,-3 1,-3-1,0-1,0-1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613 388,'1'-4,"0"1,0 6,-2 0,0 0,-2-3,0 0,0-1,2-2,1-1,3 2,0 1,0 1,1 1,-1 1,0 2,-1 0,-1 2,-3 0,-1-2,-1-2,1-1,-1 0,-2-1,3-1,1-2,2 0,2 0,2 1,-1 2,1 0,3 2,-4-1,2 2,-2-2,0 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803 304,'2'0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801 325,'5'3,"-2"-2,0 1,0 0,0 0,0 0,0 0,0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827 326,'-1'-4,"-3"4,2 3,-1 2,1-1,0 0,2-1,-2 1,0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837 327,'0'-3,"3"0,0 3,0 0,0 0,0 0,0 2,-1 1,-3 0,-2-1,-1 0,1-2,6-1,4 2,-4 0,0 2,-2 1,-2-1,-5 1,1-3,1-2,1-1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837 321,'0'-3,"3"6,-2 0,-1 0,0 0,-1 1,0-1,1 0,3-3,1 1,-1-1,1 0,1 1,-1-1,0 0,0 1,0-1,0-1,-3-2,-3 0,-1 0,0 0,0 1,5 5,0 1,0-1,0 1,-1 0,0 0,-1-1,0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831 324,'-1'-3,"4"2,1 3,-1 0,-1 1,1 1,-2 0,-1-1,0 0,3-1,0-2,1 0,1 0,-1 0,2 1,-3-1,0 0,-3-3,-2 0,0 0,0 0,3 6,1 1,0 0,1 2,-2-2,0 0,0-1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839 326,'0'-4,"2"7,-1 1,0 0,0-1,-1 0,0 0,3-3,1-1,1 1,-1 0,0 0,0 1,0-1,1 1,-1 0,-4-4,-2 0,-1-1,4 7,2 1,-2 0,1 0,-2 0,1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789 406,'6'-1,"-2"0,-1 1,0 0,0 0,0-1,1 1,1 0,-2 0,0 0,0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810 395,'-3'-3,"2"7,2-1,0 1,0 1,0 0,0 0,0-1,1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583 151,'-1'-3,"4"6,-1 0,0 0,1 0,-2 0,1 0,0 0,1 0,0 0,0-1,0 0,0-2,0-2,0-1,-1 0,0-1,0 0,-1-1,-1 2,0-1,1 1,-3 6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845 389,'0'3,"1"1,-1-1,1 0,0 0,1 0,0 0,1-2,0-1,0-1,0-1,-2-1,-1 0,-1 0,0 0,-1 7,2 0,1 1,0 0,0 0,0-1,0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1066 327,'6'-1,"-2"4,0 0,-1 0,0 0,0-1,-1 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1084 323,'-2'4,"-1"-1,-1 3,1-2,0 1,1-1,0-1,1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1118 329,'3'-4,"-1"-1,-2 1,-4 1,0 3,1 0,0 1,0 2,3 0,0 1,4 1,-1-3,1 1,-1 0,-1 0,0 3,-3-3,-2-1,0-1,0-1,0-3,1 0,2-1,1 0,1-1,0 1,1 1,1 1,0 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1063 396,'2'3,"1"1,0-1,0 0,1 0,-1-1,0 1,0-1,0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1052 408,'5'-1,"-1"1,1 0,-2 0,1 0,-1 0,0 0,0 0,1 0,-1 0,0 0,-6 1,0-1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1065 401,'-1'-3,"1"0,3 6,-1 0,-1 1,1 0,-1 0,0 0,1-1,-1 1,-1-1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1115 403,'2'-3,"-3"0,-2 0,-1 1,1 2,0 0,0 0,0 2,3 1,0 0,3-1,0 0,2 1,0-1,-2-1,2 2,1 0,-3-1,-1 1,-3 0,-3 0,0-2,-1-1,0 0,0-2,3-1,1 0,2-1,1 0,2 0,0 1,0 1,-1 1,1 0,-1 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1051 479,'3'3,"-2"0,-1 0,-1 0,1 0,3-2,2 0,-1-1,0 0,-1 0,0 0,-1-3,-2 0,-1 0,0 0,1 6,0 1,1 0,0 0,-1-1,1 1,-1 0,1-1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1084 486,'8'-2,"-4"2,0 0,-1 0,1 0,0-1,-1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174 175,'-3'-3,"0"6,3 0,-1 0,0 0,0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598 193,'5'-1,"-2"1,0-1,0 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1091 484,'-2'3,"2"0,1 0,2 0,0-3,1 0,-1 0,0 0,0 0,0 1,0 2,-2 0,-1 0,-1 0,-2 0,0-2,-1 0,0-1,0-1,3-2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1127 487,'2'-3,"-6"7,3 0,1 0,0 0,1 4,1-5,2-2,-1 0,0-3,-1-1,-2-1,-1 1,-2 2,0-1,-1 2,1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1103 461,'-13'-4,"8"3,-5 1,5 0,-1 0,-4 2,4-1,2 1,-1 0,1 1,-3 5,5-4,0 1,2 9,1-9,0 0,2 0,1 0,0 0,0-1,2 0,0-1,0 0,1-1,1 0,-1-1,0-1,1 0,7-1,-8-1,0 0,12-7,-10 1,-6 3,2-4,-4 4,-1 0,-2-4,0 5,-2-1,0 1,-1 1,-1-1,-7-1,7 3,0 0,0 1,2 0,0 1,1 0,0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1163 481,'7'1,"-3"-2,0-1,0 0,-1 1,5-1,-5 1,1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966 155,'-1'-3,"-4"-2,1 3,1 1,0 1,0 0,0 0,0 0,-1 0,-2 3,2-1,1 0,0 1,1 0,0 1,1-1,0 1,0 0,1 0,0 3,1-3,0-1,1 0,2 1,3-1,-4-2,8-1,-8-1,0-1,0 0,0-1,0 0,-1 0,0-1,-1 0,0-1,-1 1,0 0,-1-4,-1 4,-1-2,0 4,-2-1,1 2,0 1,0 2,2 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929 171,'8'-4,"-4"2,1 0,-1 0,2 1,6-3,-6 3,0-1,10-3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601 125,'-2'-3,"4"0,-1 0,1 0,0 0,0 0,1 0,0 1,0 0,0 1,0 1,0-1,1 1,0-1,1 1,-1 0,-1 0,1 2,-1-1,0 0,0 2,0 0,-1 0,1 0,-1 0,1 0,0 0,0-2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679 123,'1'-3,"1"0,1-1,0 1,0 0,0 1,0-1,0 2,0 0,0 0,0 1,0 0,1 0,-1 0,0 0,0 0,1 1,0 0,-1 0,0 0,0 1,0-1,0 1,0-1,0 2,0-1,0 1,0-2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763 119,'-1'-3,"1"0,1 0,0 0,0 0,1 0,1 1,2 0,-1 0,-1 1,1 1,1-1,-2 1,1 0,2 0,-2 0,0 1,0 0,0 0,0 0,-1 0,1 0,0 1,-1 0,1 0,-1 0,0 0,0 0,0 1,0-1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640 163,'-5'-2,"1"2,-1 0,0 0,2 0,0 0,-2 2,-1 0,3-1,-2 3,2-1,-1 2,1-2,-1 6,3-5,1-1,0 0,1 0,2 2,-1-2,1-1,1-1,0 1,0-2,11 1,-10-1,0 0,0-1,0 0,-1-1,3-2,-4 2,-1-1,0 0,-1-1,0-2,-1 2,0 1,-1-1,-1 1,1 0,-4-2,2 3,-3-1,2 3,1 0,0 0,0 0,-1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604 188,'0'3,"1"0,0 0,-1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620 203,'-7'3,"4"-2,4-6,4 2,-1 1,0 0,0 0,1 0,0 1,-1-1,2 0,-2 1,5-1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544 155,'-4'2,"4"1,-1 0,1 0,-1 0,0 1,1-1,0 0,0 0,2 0,-1 0,2 0,0-1,0-1,0-1,0 0,0-1,0 0,0 0,0 0,0-1,0 0,1 0,-1 0,0-1,0 2,2-2,-1 1,-1 0,1 0,-1 0,0 0,0 0,-1-1,0 0,1 1,0-1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632 123,'-1'-3,"3"7,-2-1,0 0,0 2,-1-2,0 3,1-3,-1 0,1 0,0 0,-1 4,2-4,2-1,0-2,1-1,0-1,2-3,-1-1,-3 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630 121,'-4'-2,"4"-1,4 0,0 0,1 1,-2 1,2-1,-1 0,-1 2,0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637 128,'-2'3,"5"-3,0-1,2-1,-2 2,1-2,-1 2,1-1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741 102,'5'-2,"-2"2,1-1,0 1,-1-1,0 1,0-1,-1 4,-1 0,1 1,0 0,0 0,1 2,-2-3,0 1,-1 0,-2 0,-3 1,1-2,1-3,-2 1,2-1,0 0,-2-1,1-1,1-2,3 1,0 0,1 0,2 0,0 2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882 97,'-5'4,"4"0,0 3,2-2,0 0,1-1,4 1,-3-4,5 0,-5-1,0 0,2-2,1-3,-4 0,-2 0,-1 2,-2-2,-2 1,2 2,0 0,0 1,0 0,-1 0,1 1,-2 0,2 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1014 97,'0'-3,"3"6,-2 0,0 1,-1 0,1 1,-1-2,0 2,-1-1,1 0,-1-1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976 98,'7'-1,"-3"0,0 1,5-1,-4 1,1-1,-1 1,0-1,1 1,3-1,-5 1,-1-1,0 1,1 0,-1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1112 86,'-2'-3,"5"5,0 2,2 1,-2-1,0 0,3 2,-3-3,1 0,-1-1,0-2,1 0,-3-3,1 0,-1-3,-1 2,1 0,-1 1,-2 6,1 0,-1 5,1-5,0 0,0 0,0 1,0-1,0 4,1-4,0 0,-1 0,1 0,0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626 187,'1'-4,"-4"4,2 3,1 0,1 0,2 0,0-1,0 0,-2 1,-4-1,0-1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631 187,'-5'-2,"8"1,0 1,0-1,1 1,0-1,0 1,0-1,-1 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625 184,'-4'2,"5"1,-1 0,1 0,0 0,3-5,0-1,0 2,-1 1,0 1,1 1,-1 1,-1 0,-1 0,-1 1,-2-1,-1 0,0-2,0 0,-1-1,1 0,0-1,0 0,6-1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785 178,'-1'-3,"0"6,1 1,0 0,0-1,0 1,-1 1,1-1,-1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797 188,'2'-4,"0"0,-4 7,2 0,0 1,0 0,1 0,3-1,-1-2,1-1,0-1,0-3,-3 0,-1 0,-1 1,-2 0,-2 0,2 3,3 3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897 171,'0'-4,"-2"8,2-1,0 1,0 0,0-1,0 1,-1 0,1-1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913 171,'1'-4,"2"3,0-1,2 2,-1-1,0 1,0-1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921 164,'-6'2,"3"0,0-1,1 2,3 0,2-3,3 1,-2-1,0 1,-1 0,2 1,-2 0,-1 2,-3 0,-2-1,0-1,-1 0,-2-1,2-1,1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1030 158,'-3'3,"0"-2,0-1,1-3,6 0,1 4,-2 1,-2 1,0 0,-1 0,-1 2,-2-2,0 0,-2-1,2-2,0-1,2-4,2 2,3 0,-1 2,0 2,1 1,-2 1,1-1,0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1052 168,'-2'-3,"-1"4,2 2,1 2,2-2,1-1,0-2,2-1,-2-3,-3 1,-1 0,-2 0,-2 1,2 3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1168 164,'-5'2,"2"-2,-2 0,2-1,1-2,5 0,0 3,0 0,1 1,-1 1,1 2,-3-1,0 0,-2 1,-3 0,0-2,1-1,-2 0,0-1,-1 0,3-3,3 0,0 0,1 0,2 1,2 0,-2 2,0 1,0 1,0 0,-1 1,2-1,-1 0,1-1,0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634 183,'6'-3,"-3"2,0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1190 159,'6'-1,"-2"0,0 1,-1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1196 156,'-6'2,"3"1,2 0,5-1,-1-1,0-1,0 1,0-1,0 1,1 0,-1 1,0 1,-2 0,-1 0,-1 0,-3-1,1-1,0 0,0-1,0-1,1-2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676 296,'1'3,"-1"0,-2 2,1-1,1-1,0 0,1 0,2-1,2-2,-2 0,1 0,0-1,-1 0,1 0,-1 0,0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675 292,'-2'-3,"6"0,-1 1,1 1,-1 1,2-1,-1 0,-1 0,0 1,1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680 300,'9'-1,"-5"0,-1 0,3 0,-2 1,-1-1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794 267,'8'-1,"-3"1,-2 0,0 0,2 0,-2 0,1 0,-1 0,0 0,-7 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789 266,'0'-3,"1"6,0 0,0 1,-1-1,0 0,0 0,-1 1,0-1,4-2,0-2,1 1,0 0,-1 0,1 0,-1 0,0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819 290,'4'-2,"-1"2,0 0,0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795 316,'5'-1,"-1"1,-1 0,1 0,1 0,-1 0,2 0,-3 0,0 0,-6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670 308,'5'-2,"-2"1,-6 3,-1-1,-1 1,1-1,1 0,6 1,1-2,0 0,0 0,-1 0,0 0,-7 1,1 0,-1-1,0 1,1-1,9 0,-1 0,-1-1,-1 1,1 0,-1-1,-9 1,-2 1,3 0,1 0,7-1,1 0,0 0,-1-1,0 1,-7-1,-5 2,5-1,1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621 124,'0'-4,"1"1,0 0,1 0,2-1,-1 2,0 0,0 1,1-1,-1 2,1 0,-1 0,1 2,-1 0,0 1,-2 0,1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833 290,'0'-3,"0"6,1 0,-1 0,0 0,1 1,-1-1,0 0,1 0,-1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682 366,'-3'-3,"2"6,1 1,0 0,1-1,-1 2,0 0,0-1,0 0,0-1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674 366,'-1'-3,"4"0,1 1,0 1,0 0,0 0,-1 0,0 1,2-1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676 373,'-4'2,"7"-2,1-1,1 0,1 0,-2 0,-1 1,0-1,-6 2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697 375,'5'1,"-2"1,0 1,-1 0,-1 0,-1 0,0 0,-1 0,-1 0,-1 0,0-1,-1-1,1 0,-1-1,1-1,0 0,0 0,1-2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738 385,'-3'-2,"6"0,1 2,3 0,0-1,-4 1,1 0,-1 0,0 0,0 0,1 0,1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844 356,'1'-3,"-1"0,-3 4,0 3,-2 4,4-5,0 0,0 2,1 0,0-2,2 5,1-5,0-2,0-1,1-2,-1-4,-2 3,-2-1,-1 1,-2 1,-4 3,4 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1078 337,'1'-4,"-2"-1,-1 2,-1 1,0 2,-1 0,-1 0,-1 1,3 0,0 1,0-1,0 1,-1 1,-2 2,1 0,3-2,0 0,0 0,1 1,0-1,1 0,0 0,0 0,0 0,2 2,0-2,2 1,1-1,1-1,-3-1,0-1,2 0,3-3,-6 0,-2 0,-1 0,0 0,-2 0,-5-2,5 3,0 1,7-1,-1 2,2 0,0 0,-2-1,0 1,0 0,2-1,-1 1,-1 0,-2 3,-1 0,-1 1,1 1,-1 1,1-3,0 0,0 0,0 1,-1 2,1-2,0-1,0 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1074 348,'0'-3,"-3"0,0 3,0 0,0 0,0 1,0 0,0 0,0 0,0 1,0 0,0 1,0 0,0 0,1 1,1-1,0 1,1 1,0-1,0-1,1 0,0 0,1 1,-1-1,3 1,-1 0,0-2,0 0,0 1,0-1,0 0,2 1,-2-1,1 0,-1 0,1 0,0-1,2 1,-2-1,2-1,-2 0,0 0,0 0,1-2,-1 1,-1-1,1-2,-1 1,-1-1,0-1,-1 1,-1 0,0 1,0-1,-1-1,0 1,0 1,-1-2,0-1,0 3,0-1,-2 0,1 0,0 2,-2-1,2 1,0 0,0 1,0 0,-1 0,1 0,-1 1,1 0,-4 0,4 0,0 0,0 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1050 358,'7'0,"-2"0,-1 1,-1-1,1 0,-1 0,0 1,-6-1,0 0,-1 0,0-1,0 1,-2 1,1-1,8 1,0-1,2 0,3 0,-5 0,0 0,-7 0,0 0,-1-1,2 1,-4 0,3 0,7 0,0 0,2 0,3 0,-4 0,0 0,0-1,-8 1,1 1,0-1,0 0,6-1,1 1,-1 0,0 0,0 0,0 0,-1 3,-2 0,-1 0,0 1,0 0,0 1,-1 2,2-3,-1 1,1 1,0-3,3-2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640 93,'4'-2,"-1"1,0 1,0-1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1087 365,'0'-3,"0"0,1 7,-1 0,0 1,0 0,0-2,0 0,-1 0,1 0,-1 0,1 0,-1 0,1 1,-1 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1086 372,'-1'-4,"0"1,0 6,1 1,0 0,0-1,-1 2,1-2,-1 0,1 0,-1 1,0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1059 366,'-4'-3,"8"1,0 3,1 0,-2-1,2 1,-2-1,3 1,-2 0,-1-1,-3 3,-1 0,0 0,0 2,0-1,0-1,0 1,0 0,0 0,1 0,0 0,1-1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1062 360,'7'-1,"-3"1,-1 1,1-1,-1 0,3 1,-2 0,-2 2,-2 0,0 1,0-1,-1 1,1 0,-1 2,1-2,0 0,0 1,0-2,0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740 465,'4'2,"-3"2,-1-1,1 2,0 1,-1-2,1 0,-1 0,0-1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751 481,'6'-1,"-2"1,-1 1,0-1,3 0,-1 1,1-1,-3 0,-2-3,-4 0,0-1,0 1,5 8,-1-2,0 0,-1 2,1-1,-1 2,1-1,-1-2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748 464,'0'-3,"3"2,0-1,0 2,0 0,0-1,1 1,0-1,-1 1,0 0,-1 3,-1 0,0 0,0 2,-1-2,1 1,0-1,0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749 508,'5'2,"-2"-2,0-1,0 0,0 1,2-1,-2 1,1 0,-1 0,1-1,-1 1,0-1,-3-2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959 465,'-2'-3,"-1"0,0 1,0 1,0-1,0 1,-1-1,1 0,4-1,2 2,1 0,1 0,-2 1,0-1,0 1,0 0,0-1,-1 4,-2 2,0-2,1 1,-1-1,1 2,2 2,-3-4,2 2,0 0,0-1,1 2,-1-2,-1-1,-1 1,-4-2,0-1,1-1,0 0,-5-2,4 2,0-1,-5-2,6 2,-1-1,1 1,0-1,0-2,3 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995 486,'-2'-3,"5"7,-2 0,0-1,-1 1,0-1,-2-6,2-1,0 1,4-3,0 4,2 2,-3 2,0 0,0 4,-1-2,0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657 83,'1'-3,"2"2,0 0,0 1,0 1,-3 2,-2 0,1 0,4-3,1 2,-1-1,-3 2,-3-1,0-2,-1 0,1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1049 488,'3'-3,"-3"0,-2 0,-1 2,0 1,0 1,-1 2,3 0,1 1,0-1,1 1,2-1,0-2,1 0,-1-2,0-2,0-4,-3 4,1-1,-1 0,0 1,0-1,-1 0,1 1,-1 0,1 0,-1 0,0-2,1 8,1 2,1 4,-1-6,0 1,0 0,0-1,-1 1,2 2,-1-3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1076 493,'0'-5,"-2"8,2 0,1 0,-1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1074 480,'-1'-4,"0"-1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1106 486,'0'-4,"-2"1,-1 1,0 2,-1 1,2 2,2 1,0-1,3 0,0-2,0-1,0-1,-1-2,1 5,2 4,-1-3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268 352,'1'-3,"-1"0,0 6,0 0,-1 0,-1 5,1-4,0 0,0-1,0 1,0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268 350,'2'-3,"-1"0,2 2,1 5,-3-1,0 1,0 0,0 0,0 0,-1 0,0-1,1 1,0 0,-1-7,-1-1,0 1,-4-1,2 3,-1 1,0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754 253,'0'-4,"1"1,0 0,1-1,1 2,1-2,-1 2,1 0,-1 1,1 0,1 0,-2 1,0 1,0 0,1 3,-1-1,-1 1,0-1,0 0,-1 0,0 0,0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809 258,'-1'-3,"2"0,1 0,0 0,0 0,-1 0,2-1,-1 1,1 1,-1-1,1 1,1 0,-1 0,1 1,-1 0,1 0,-1 1,3 0,-1 1,2 2,-4-1,0 1,0-1,-1 1,1-1,-1 1,2 1,-1 0,0-1,-1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902 253,'-2'-3,"1"0,2 0,0-1,1 1,0 0,0 0,1 0,3 0,-1 1,-1 2,-1 0,1 0,-1 0,1 1,-1 0,2 3,-2-2,0 1,-1 1,0-1,-1 0,1 0,-2 0,1 0,-1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961 255,'1'-3,"1"-1,2 1,-1 0,0 0,4-2,-3 3,-1 0,0 1,0 0,2-1,-2 1,0 1,0-1,2 1,3 0,-3 0,-1 1,-1 0,1 1,0 0,0 0,0 1,0 1,-1-2,-1 1,0 1,-1-1,1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662 152,'0'-3,"3"1,0 3,0 2,1 2,-1-1,-1 1,1-1,1 2,-2-2,0-1,1 0,1-1,-1-1,0-4,0 1,1-3,-1 1,0 0,0 0,0-2,-2 3,0 0,-1 0,1 6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1067 263,'-2'4,"1"1,1-2,0 1,0-1,0 0,1 0,2-2,0-1,1 0,0-3,-1 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1062 268,'2'-3,"0"0,1 1,1 1,0 0,-1 2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1064 272,'6'0,"-3"0,0-1,2 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773 286,'-1'3,"1"0,0 2,0-2,0 0,1 0,0 0,-1 0,1 0,1 0,1 0,0 0,0-1,0 0,0-1,0-1,0 0,0 0,0-1,1 0,-1-1,1-1,-1 1,0-1,-1 0,1 1,-1-1,-1 0,2 0,-1 0,0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839 292,'3'4,"-1"0,-1-1,1 3,0-2,0-1,0 1,1-1,1 1,-1-2,0 0,0 0,0 0,0 0,0 0,0-1,0-1,1 1,-1-2,0 0,0-1,0-1,0 0,-1 0,0 0,-1 0,1-3,-1 3,0-1,0-1,-1 2,1 0,-1-1,1 1,0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911 290,'1'3,"1"1,0-1,0 1,0-1,0 1,0 0,0-1,2 4,-2-4,0 0,0 0,0 0,1 0,0 0,2 1,-2-3,1 0,0-1,0-1,0 0,0-2,0-1,-1 1,-1-1,1-1,-1 0,-2 1,0 0,0-1,0 2,0-1,0 1,0 0,0 0,0 0,-1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1102 265,'2'-3,"-5"4,-1 1,1-2,0-2,4-1,1 0,2 1,-1 1,0 1,0 1,0 3,-2 0,-2 0,0 0,-5 3,3-4,0-1,0-2,0 0,2-3,2 0,2 0,0 2,0 2,0 1,-1 1,0 0,1 0,0-2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1115 267,'1'-4,"3"1,0 1,0 2,0-1,1 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1123 257,'-5'0,"4"3,1 0,1 0,2-2,0-2,0 1,1-2,-1 2,1 0,-1 0,0 1,0 1,-1 1,-2 0,-1 2,-2-3,-1-1,1 0,0-1,-2 0,2 0,0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787 281,'3'3,"-3"0,2 1,-1 0,0-1,0 1,1 3,-1-4,0 1,1 0,-1-1,0 0,0 0,1 1,1-1,-1 0,1 0,0 0,1-1,-1-1,0 0,0 0,0-1,0-1,0 0,0 0,0-1,-1-1,0 0,0-1,1 0,-2 1,1 0,-2 0,1 0,0 0,-1-1,2-1,-2 2,1 0,-1 0,1 0,-1 0,-1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691 224,'4'-2,"-1"2,0-1,2 1,-2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862 292,'-1'-3,"3"6,-1 0,1 0,-1 0,0 1,0-1,1 2,0 0,-2-2,1 0,2 5,-2-3,1-1,-1-1,2 1,-1 0,1-1,-1 0,1-1,2-1,-2 0,0-1,0-1,0 0,0 0,0-3,-1 1,0-1,-1-2,0 2,-1 0,0 0,0 0,0 0,0 1,0-1,-1 1,1-1,0-1,0 2,0 0,0 0,0 0,1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923 295,'1'3,"0"0,0 1,0 0,0-1,0 2,0 0,0 0,0-2,0 3,0-3,1 2,-1-2,1 1,-1-1,2 1,1 0,0-2,0 1,2-1,-3-2,1 1,-1-1,1 0,-1-1,1 1,0-2,0 0,-1 0,0-1,0 0,-2-1,1-3,-2 4,0-2,-1-5,1 7,-1-2,-1-2,1 3,1 0,0-1,0 2,0 0,0 0,3 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1005 293,'3'3,"-1"0,1 2,-2-2,1 1,-1-1,0 0,1 2,-1-2,0 0,0 0,1 0,-1 0,2 2,-2-2,3 2,2 1,-3-4,6 3,-6-5,0 1,2 0,2 0,-3 0,-1-1,3 0,-2-1,-1 1,3-2,-2 0,-1 0,0 0,1-2,-1 1,-2 0,2-1,0-1,-1 0,0-2,0 3,-1-1,1-1,-1 2,0 1,0-2,0 2,0 0,0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1171 249,'-2'-3,"5"2,0 1,0 0,0 0,0 0,0 0,0-1,-2 4,0 0,0 0,0 0,1 1,0 1,1-1,-1 0,-1 0,-1 0,-1-1,-3-1,0-1,1-1,0 0,0-1,0 1,0-1,-2-1,1 1,1-2,5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1067 235,'-5'-1,"1"1,0 0,0 2,0 1,0 0,2 5,2-4,0-1,0 1,1-1,3 5,-1-5,4 5,-2-5,0 1,1-1,1-1,0 1,10 1,-8-3,0 1,1-1,0-1,1 0,-1 0,0 0,1-1,8-1,-10 0,-1-1,12-6,-15 6,-2-1,0 0,-2-1,-1-8,-3 8,0 1,-2 0,-1 0,-10-3,7 4,-1 0,-1 1,-1 1,-12 0,12 1,0 0,0 1,0 0,1 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598 197,'-4'-4,"1"0,0 1,1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557 121,'0'-4,"3"1,-1 0,1 1,-1-1,1 0,1 1,0 0,-1 0,1 2,-1 0,1 0,-1 0,0 1,0 0,0 0,0 1,0 1,0 0,-1 0,-1 0,2 0,-1 0,0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209 305,'1'-4,"-1"7,0 4,0-4,0 0,1 2,-1-1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221 305,'-2'-4,"0"1,5 1,1 2,0 0,-1 0,0 0,0 0,-3 3,-1 0,-1 1,1 0,0 0,0 3,0-4,1 2,0-1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544 154,'7'0,"-1"-1,-1 1,-2 0,0 0,0 0,0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702 214,'-4'-2,"5"6,0-1,0 0,0 3,-1-2,0-1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612 154,'6'1,"-3"-1,1 0,-1 0,0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536 301,'1'3,"-4"-1,-1-1,0-2,2-2,2 0,1 0,2 2,0 1,0 1,0 1,-1 1,-1 0,-1 1,0-1,-2 1,-2 1,-1-1,1-3,1 0,-1-2,3-3,2 1,0 0,2 1,0 1,0 1,0 1,0 1,0 0,0 0,0 0,0-1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558 313,'0'-3,"-3"1,1 5,2 0,0 0,3 2,1-5,-1 0,0-3,-3-2,-3 2,-2 3,2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690 157,'5'0,"-1"0,1-1,-1 1,-1-1,-5 4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733 281,'0'3,"-3"-2,0 0,-1-1,1 0,0-2,3-1,3 2,0 1,2 1,-2 2,-1 0,-1 0,-1 0,-2 5,-1-4,0-1,-3 0,1-2,3-4,2 0,1-2,2 2,0 3,0 0,0 0,0 2,1 2,-1-1,0-1,0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754 290,'-1'-3,"-1"0,6 1,-1 1,0 1,1 0,-1 0,0 1,-2 2,-2 0,0 0,-1 1,2 0,1-1,1 0,1-1,-4 1,-2-2,0 0,-1 0,0-1,1-1,0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783 156,'6'1,"-3"0,0-1,0 0,0 0,0-1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787 128,'7'-1,"-4"1,1 1,-1-1,-1 3,-5-1,0 1,0-1,-1 2,2-1,1 0,4-2,1 0,0-1,0-1,0 1,0-1,0 1,-5 3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563 151,'2'0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562 158,'0'-3,"0"6,0 0,0 0,1 0,-1 1,1 0,-1-1,1 1,-1-1,0 2,1-1,-1 5,1-6,-1 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174 169,'2'-4,"2"2,-1 2,1-1,-1 2,-4 2,-2 0,0-1,6-1,0 0,-2 2,-4-1,0-1,0-1,0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724 219,'2'-4,"0"8,-1-1,2 0,-1 1,-1-1,0 0,-4-1,0-1,-4-1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554 212,'5'3,"-2"0,0-1,0-3,0-2,-1 0,-1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553 235,'-1'3,"2"1,0 1,-1-2,0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563 238,'3'-3,"-6"4,2-4,2 0,2 2,0 2,-1 2,-1 1,-2 1,0-1,-3-1,2-6,4 0,3 1,-1 3,-1 0,1 0,0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644 145,'0'4,"1"0,0-1,0 0,0 1,0 0,0 0,0-1,-1 1,1 0,-1-1,1 1,-1-1,0 0,1 0,-1 0,0 0,1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650 213,'4'2,"-3"1,0 0,0 0,-1 0,3-5,-1-2,0-1,0 1,0 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658 247,'-1'-3,"2"6,1 2,-2-2,1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670 246,'1'-3,"2"0,1 2,-1 0,0 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681 238,'-5'2,"2"0,4 1,2-2,1 0,0 0,0 0,-1 2,-2 0,-4 0,0-2,0 0,0 0,0-1,0-2,3-1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730 155,'2'4,"0"0,0-1,-1 1,1 0,-1 1,0-1,0 1,0-1,0-1,-1 0,1-6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740 225,'1'-4,"-1"1,1 6,1 0,-1 0,0 1,0-1,-1 0,2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719 220,'5'-4,"3"1,-3 1,-1 1,-1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761 228,'1'-4,"0"1,-1-1,-2 1,-1 1,0 2,1 4,3-1,2 0,0-1,0 0,1 1,-3 0,-1 0,-2 0,-1-1,-1-1,0-4,4 0,3-3,0 4,0-1,1 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859 223,'-3'-2,"0"2,0 1,-1-1,1 0,0-1,6-1,0 1,4 3,-5 1,0 0,-1 0,-1 1,-2 0,-1 1,-1-3,1 0,0-2,0 0,1-3,2 0,1 0,2 0,2 2,-2 3,0 0,-1 2,0-1,1 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873 230,'1'-4,"-1"1,1 0,-1 7,1 0,-1 0,1-1,-1 0,1 5,0-2,0-3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827 122,'2'4,"-1"0,0-1,0 0,2 0,0-3,0 1,1 0,-1 0,0 0,0 0,0 0,0-1,0-1,-2-2,-1 0,-1 0,0 0,-1-1,-1 0,1 0,0 1,1 0,1 6,1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242 155,'-1'-3,"0"0,-2 0,-2 1,2 2,-2 0,0 2,2 0,0-1,0 2,-2 3,3-3,0 1,0 1,1-1,0 1,1 0,0 0,0-1,2 10,-1-10,1-1,0 1,1-2,0 1,0-2,1 1,-1-2,1 0,-1 0,1 0,4-2,-4 0,-1 0,0-1,0-1,0 1,1-6,-3 4,0 0,-1-5,-1-1,0 6,-1 1,-3-3,1 4,1 2,-1 0,0 1,-1 0,2 0,-1 2,1-1,0 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529 154,'6'1,"-2"0,0-1,0 0,0 0,-1-1,-6 3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187 301,'1'-4,"-2"7,2 0,-1 1,0 0,0 1,1-1,-1 0,1-1,0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198 303,'1'-3,"-1"0,1-1,2 2,0 0,1 1,-1 1,0 1,-1 2,-4 1,0-1,-1-1,1 1,6-1,0 0,0 0,-1 3,-3-2,-2 0,-1-2,0 0,0-1,0 0,0-1,1-2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562 155,'4'-2,"0"2,1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292 298,'0'-3,"0"0,0 6,0 1,-1 0,1 0,0 2,-1-2,1 0,0-1,0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728 117,'0'-4,"1"1,1 0,2-1,-1 2,1 0,-1 1,1 1,0-1,1 2,-2 0,0 1,2 1,-3 0,0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308 302,'-3'-3,"2"6,1 0,0 0,0 1,0 0,0-1,-1 0,1 0,-1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622 159,'6'-2,"-3"1,1 1,-1 0,3 0,-3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215 334,'1'3,"2"0,0 0,-1 0,0 0,1 0,-1 0,1 1,0-1,0 0,0 0,0 0,2 1,-2-1,0-1,1 1,-1-1,0 0,2 0,-2-1,1 0,-1 0,1 0,-1 0,0-1,2 1,-2-1,1 0,-1 1,1-1,-1 0,1 0,-1 0,2 1,-2-1,0 0,0 0,0 0,0 0,0-1,1 1,-1-1,1 0,-1 1,1-1,-1 0,4-1,-4 1,2-1,5-2,-6 1,-1 2,1-2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414 305,'-1'-3,"0"0,1 6,0 0,1 4,0-4,-1 1,0 1,1-1,-1 2,0-3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426 304,'-2'-3,"5"2,0 1,4 0,-4 0,0 0,0-1,-4 4,-1 0,1 0,0 1,0 0,0-1,0 1,1-1,0 0,-1 2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638 157,'3'3,"0"0,-1 0,2 1,-1 0,0-1,1 1,-1-1,2 2,-2-2,1-1,-1 1,4 0,-3-2,-1-1,1 1,0-2,0 0,2-1,-3 0,1-1,1-2,-1 2,-1-1,0 1,-1 0,1 0,-2 0,1 0,-1 0,0 0,-2 0,0 6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667 299,'-4'2,"0"0,1-1,0 0,-1-1,0-1,3-2,3 0,1 2,3 1,-3 2,0 0,-1 2,-1 1,-1 1,-1-3,-1 1,-2-1,-3 1,2-4,1 0,1 0,1-3,2-2,4 0,-1 4,0 2,0 0,2 3,-2-1,0 1,2 0,-2-3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683 313,'0'-4,"0"0,2 8,-1 0,0 1,0-2,0 0,-1 0,0 0,1 0,-1 0,0 2,-1-1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447 356,'6'0,"-4"3,3 3,-1-1,0 0,-1-3,4 3,-4-2,2-1,4 2,-4-3,1 0,0 0,1-1,0 0,7 0,-7-1,1 0,-1 0,0 0,1-1,-2 0,1 0,-1-1,5-1,-6 1,4-2,-5 3,-1 0,0 0,1-2,0 1,-1-2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682 351,'0'-4,"3"5,2 5,0 0,-2-2,1 1,-2-2,2 2,-2-2,1-1,-1 1,1-1,0 0,3 3,-3-3,1 0,-1-1,0 1,1-1,3 1,-3-1,0-1,1 0,-1 0,4 0,-3 0,-1-1,1 0,0-1,0 0,-1 0,1 0,-1-1,1 1,7-7,-9 6,1 0,-1 0,0 1,2-4,0 0,-2 2,-1 1,1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752 92,'5'-1,"-2"1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293 429,'8'-1,"-3"1,-2 0,0-1,0 1,2 0,-1 0,-1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315 421,'-4'-2,"1"1,2 4,2 3,-1-3,2 4,-1-2,1-1,0-1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512 419,'4'-2,"-1"2,1-1,0 1,-1 0,0 0,4-1,-3 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534 410,'-5'-1,"5"4,0 0,1 1,0 0,-1-1,2 3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557 416,'-1'-3,"0"-1,-1 1,2 6,1 0,1 2,0-2,1 1,0-2,0-1,0-1,1-5,-3 2,-1 0,0 0,0 0,-1 7,2 3,-1-4,1 0,-1 1,1-1,0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759 419,'5'-2,"1"1,-3 0,2 1,-1 0,0-1,-1 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775 411,'-7'-1,"7"4,1 0,1 2,-1-1,0-1,0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795 412,'1'-3,"1"7,0-1,1 1,0-1,3 0,-1-2,-1-2,-2-2,1-1,-2 0,-1 1,0 6,0 1,0-1,0 2,0 0,1-1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880 299,'-4'3,"0"-2,1 0,-3-1,3-1,0 0,1-2,2 0,0 0,4 0,-1 2,1 1,0 0,-1 1,1 1,-1 0,0 3,-2 0,-1-1,-1 0,-1-1,0 0,-2-1,0 0,-1-1,-2-1,4 0,-1-2,1 0,0 0,3-3,0 2,4 0,-1 2,2 1,2 2,-3 0,1 1,-1 0,1 2,-2-2,1-1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891 299,'-2'-3,"6"2,2 0,2 0,-5 1,4 0,-4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767 84,'3'-2,"0"1,0 0,0 1,0 1,-3 2,-2 0,5 0,1-2,-3 2,-3 0,-2-2,1-1,0-1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895 294,'-5'2,"2"0,3 1,0 0,2 0,1-2,0-1,0-1,0 1,2-1,-1 1,0 1,0 0,0 1,-1 0,-1 1,-1 0,-1 0,-5 2,1-5,0 0,-2 0,3-1,0 0,0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887 244,'6'1,"-3"2,1 0,0 0,0-1,0 1,0-1,0 1,-1-3,-2-3,0-1,0 1,-1-1,1 0,-1 0,0 1,0 6,0 1,-1 2,0-2,0-1,0 1,-1 1,1-1,0 0,1-1,-1 0,1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310 284,'-5'-1,"4"-2,2 0,3-1,0 1,0 0,0 0,1 0,0 0,-2 2,0 0,0-1,0 1,0 0,0-1,0 1,1 0,3-1,-3 1,0 0,-1 0,1 0,0 0,0 0,0 1,0-1,3 1,-3 0,7-1,-8 1,1 1,-1-1,1 0,3 1,-4 0,0 0,6 1,-3-1,1 2,-4-3,3 3,-3-1,0-1,2 1,0 1,-2-1,0 0,0 0,0 1,0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658 153,'2'0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518 302,'-1'-4,"1"1,-1 0,0 8,2 1,-1-2,0-1,0 2,0-1,0 0,0-1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529 298,'0'-3,"0"0,3 2,1 1,0-1,0 0,0 0,0 1,-1-1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539 290,'-5'2,"2"-1,2 2,1 0,3-1,0-3,1 0,1 1,1 0,-3 1,0 0,-1 3,-2 0,-2-1,0 0,-1-1,-1 0,0-1,1-1,0 0,2-4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571 275,'-5'-2,"6"-1,0 0,2-1,1 0,-2 1,7-4,-5 4,0 1,-1 0,1 0,0 0,0 1,0 0,0 0,5 0,-5 1,4 0,-4 1,0-1,0 2,0-1,4 2,-4-1,0-1,5 5,-6-4,2 2,2 3,-5-4,0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745 289,'0'-3,"1"7,-1 0,1 0,-1-1,0 1,0-1,1 1,-1-1,0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766 299,'1'-4,"0"1,-1-1,-1 1,-2 2,0 1,1 3,1 0,0 0,2 0,2-2,1-1,-1-1,0 0,0 1,0 2,-2 2,-1-1,0 2,0-1,0-1,0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450 153,'-4'-3,"0"2,-3 0,3 1,1 0,-2 2,0 0,2 0,-5 7,7-6,-1 0,2 0,0 0,0 7,3-5,-1-2,0 0,0 0,1-1,0 0,0 0,0-1,0 0,4 1,-4-2,1 0,-1 0,1-1,-1 0,0 0,1 0,-1-1,4-6,-5 5,0-3,-1 3,-1-1,0-2,-1 2,-1-1,-1 2,-2-1,1 3,0 0,0 1,0 0,-1 0,-4 1,5 0,-1 0,0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771 270,'-2'-3,"1"-1,1 1,1-1,1 0,1-1,1 0,1 0,-2 2,1 0,9-4,-9 5,1 0,1 0,-1 1,7-1,-6 2,0 0,1 0,-1 0,1 1,-1-1,8 2,-8 0,1 0,-1-1,1 1,4 3,-5-3,-1 1,0-1,0 1,0 0,-1-1,0 1,0 0,-1-1,1 1,-1-1,4 4,-2-1,-3-2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1010 294,'-4'2,"1"-1,0-1,0 0,0 0,-1-2,6-2,1 3,0 0,0 1,1 0,5 2,-5 0,-1 0,-1 2,0-1,-2 1,-2 1,-1-2,-1 0,-2-1,3-2,-2 0,1 0,0-1,1-2,3-1,0 1,4 0,-1 1,1 2,0 0,2 2,-2 1,-1-1,1 1,-1 0,0-1,1 0,-1-2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1034 292,'1'-3,"2"2,1 0,0 1,0 0,-1 0,0 0,0 1,-2 2,-3 0,-1-1,0-1,6 1,0-1,4 3,-4-2,0 1,-3 0,-1 0,-3-1,-2-1,1-1,1-1,-1 0,4-2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625 169,'-5'-2,"1"1,1 2,0 1,0 0,0 1,1 0,-1 2,1 3,1-3,1-2,0 2,1 0,1-1,1 0,1 0,0-2,2 1,-1-2,-1-1,-1 0,1 0,0-1,0-1,0 1,-1-2,0 1,1-3,-1 0,-1 2,-1 0,-1 0,1 0,-1 0,0 0,0-1,-1 1,0-1,0 0,-1 1,-1-1,0 2,0-1,-2 1,1-1,1 2,0 1,-2-1,2 1,-2 0,0 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439 311,'-1'-4,"-1"1,1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529 156,'0'3,"1"0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528 160,'-2'-3,"3"6,2 0,-1 0,0 0,1 0,1 3,-1-2,0 0,1 1,-1-2,0-1,1 0,1-1,2-1,-4 0,5-3,-5 2,0-1,0 1,0-1,0 0,0 0,0 0,4-4,-3 2,-1 1,1-2,-2 2,-1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628 163,'-4'-3,"5"6,2 1,-2-1,2 1,-1 0,1 0,0 0,0 0,2 1,-1-3,0 0,2-1,-1-1,-2-1,1 0,-1-2,0 0,0-3,-1 2,-2 1,1-1,-1 0,1 0,-1 0,0 1,0 0,0-1,2 7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693 156,'2'3,"0"1,0-1,1 1,1 2,0-1,1-1,0 0,-2-3,0 1,2 1,1-1,-3-1,0-1,0 1,2-1,-1-1,0-1,0-2,0 0,0 0,1-6,-3 5,0 1,-2 0,0-2,0 3,0 0,0 7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780 155,'1'3,"1"1,0-1,1 2,-1-2,1 0,-1 0,2 0,0 0,0 0,-1-1,0 0,0-1,0 0,0 0,1 0,0-1,-1 0,0-1,0 0,0-2,-1 0,0 0,0 0,1-1,-1 1,-1 0,0 0,-1 0,0 0,1 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247 309,'0'-5,"0"2,0 6,1 0,-1 0,0 1,1 0,-1-1,1 1,-1-1,1 1,-1-1,1 0,-1 0,0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858 133,'-1'-3,"0"0,4 5,0 1,-2 0,1 0,0 1,-1-1,1 0,-1 0,2-5,-2-3,1 1,-1-1,1 1,-1 0,1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559 126,'2'0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558 122,'-1'-3,"3"0,0 0,1 0,1-2,2 1,-2 2,1 0,-2 1,2-1,-2 2,4-1,-4 0,2 1,-1 0,0 1,-1 0,1 0,1 1,-1 0,-1 1,-1 0,0 0,0 1,0-1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653 122,'1'-3,"0"0,1 0,0-1,1 1,-1 0,1 1,0 0,1 0,4-1,-3 2,-2 0,3 1,1-1,-4 2,1-1,-1 1,1 0,0 0,-1 1,0 1,-1 0,-1 0,0 0,0 0,-1 0,-1 0,2-6,1 0,0 0,2-1,0 1,-1 1,0 0,1 1,0-1,0 1,0 1,0-1,0 1,-1-1,3 1,-3 0,1 0,-1 1,0 0,0 1,0 1,0-2,0 2,0-2,0 2,1-1,-1 1,0-1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906 124,'3'2,"-4"1,-1 1,1 0,1-1,2 0,2-3,0 0,-1 0,0-1,1 0,-1 0,-1-2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908 124,'-2'-4,"4"1,2 1,-1 0,0 1,2 0,-2 1,0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907 130,'6'0,"-3"-1,0 0,0 1,0-1,0 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803 125,'2'0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804 125,'4'-3,"-6"0,-1 1,0 1,0 1,0 3,1 0,1 0,1 0,0 1,0 0,0 3,1 0,0-3,1 0,-1-1,1 0,0 0,1-1,2-1,0-3,-1-1,-2-1,0 0,-1 1,0-2,-1 2,0-2,0 2,0 0,-2-2,-2-1,2 3,-1 1,0 1,0 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579 146,'2'0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428 316,'1'-4,"-1"0,-2-2,-1 3,-1 2,1 1,-1 2,1 3,2-2,1 0,2 1,2-2,0-2,-1-2,0 0,0-2,-2 1,0 0,-1 6,0 0,-1 3,1-1,0-1,0 1,-1-1,0 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647 151,'2'0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952 125,'2'-4,"-2"1,-1 0,0 0,-2 0,-1-1,1 4,0 0,0 3,2 0,1 2,0-1,2-1,2 1,-1-3,0-1,2 0,-2-2,0-1,-2 0,0 0,-1 6,0 2,-1-2,1 1,-1 0,0-1,1 0,0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927 100,'-5'-4,"0"2,1 1,-2 1,3 0,-3 2,3-1,-1 1,0 0,1 1,-1-1,-4 5,5-4,0 1,0 0,1 1,0-1,1 1,1 0,0-1,1 5,1-5,0 0,4 4,-2-5,0 0,1-1,1 0,0-1,0 0,0-1,0 0,1 0,0 0,0-1,7-3,-8 2,2-1,5-4,-7 3,0 0,-1-1,0 1,-1-1,3-5,-5 5,-1 0,-1 0,0 1,0 0,-4-4,1 4,-5-2,3 3,0 1,-1 0,0 0,1 1,-1 1,1-1,1 1,0 0,-1 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999 113,'5'-1,"-2"-1,0 0,0 1,6-4,-5 4,0-1,0 1,1 0,0 0,-1 0,0 0,-1 0,0 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934 217,'9'0,"4"-3,-4 1,0-1,14-1,-10 2,14-3,-12 3,-1 1,1 0,-2 0,0 0,0 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610 144,'1'-3,"-1"0,-3 4,2 4,1-2,0 0,3-1,0-3,-1-2,0 0,0 0,-2 6,0 0,1 1,1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692 140,'0'-3,"-2"0,-1 3,-1 1,1 1,2 2,1-1,1 0,2 0,1-2,0 0,-1-1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715 140,'0'-3,"-2"0,-1 3,0 1,0 1,2 1,1 0,1 1,2-2,0-2,1-3,-2 0,-1 0,-1 6,1 0,0 0,1 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747 134,'-1'-3,"0"0,0 6,2 0,-1 0,0 0,0 0,0 0,3-4,-1-2,1 1,0 4,-3 2,-1 0,-2-1,0-2,0-1,1-3,3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788 141,'0'-3,"-3"1,0 2,-1 2,2 1,1 0,1 1,3-1,0-2,0-1,1 0,0 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423 392,'-5'0,"2"0,0 0,0-1,0 0,1-2,2 0,2 0,1 1,1 2,-1 0,0 2,0 0,-2 1,-1 3,-1-2,-2 0,-3 1,1-3,1 0,0-2,0 0,2-4,2 1,3 1,1 0,0 2,0 0,0 1,0 1,-1 0,3 0,-3-1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631 137,'5'2,"-2"0,0 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640 135,'-2'3,"1"0,0 0,0 0,0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664 134,'2'4,"0"-1,0 0,1-2,0-3,-2-1,1-1,-2 1,0 6,-1 4,1-4,0 1,0 1,0-2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735 140,'3'3,"-1"0,1 0,-1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740 140,'1'-3,"-3"7,1-1,-2 2,2-2,-1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770 136,'2'3,"0"0,0 0,0 0,1-4,-2-2,-1 0,0-1,0 7,0 0,-1 1,0 2,1-2,0-1,0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372 112,'6'0,"-3"0,1 0,-1 0,2-1,-2 1,0 0,0-1,0 1,0 0,0 0,0 0,1 0,-1-1,5 1,-4 0,0-1,5 1,-5 0,1-1,-1 1,1-1,0 1,0 0,0-1,0 1,0 0,0 0,0-1,4 1,-4-1,0 1,0 0,-1 0,1 0,-1 0,0-1,0 1,-1 0,4-1,-4 1,0 0,0 0,1 0,0-1,0 1,-1-1,0 1,0-1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607 113,'0'-3,"1"7,-1-1,0 0,0 3,0-3,-1 0,-1 3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608 109,'1'-3,"3"6,0 2,-2-2,0 1,0-1,0 0,0 0,0 0,0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612 128,'-4'-2,"7"1,1 2,-1-1,0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425 364,'-1'-3,"3"0,1 3,0 0,-2 4,-3-1,-1 0,6-5,0 2,2 2,-3 1,-1 0,-2 0,-1 0,-1-1,0-1,-1-2,1-2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635 122,'0'-3,"3"4,0 2,-1 0,0 1,0-1,-4-6,1-2,1 2,3 1,0 4,0 0,-1 1,0 0,-4-6,2 0,1 0,2 1,2 5,-2 0,0 1,-2-1,2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692 129,'0'-4,"-2"1,-3 0,2 4,1 2,2 0,0 0,3 0,0-3,0 0,0-2,-2-1,-1 0,1 6,1 1,0-1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702 127,'0'-4,"2"7,0 0,-2 0,1 0,-1 0,-1-6,1 0,2-1,0 1,1 2,2 2,-3 2,0 0,0 0,0 1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578 99,'5'-2,"0"2,-2-1,0 1,0 0,0-1,1 1,0 0,0-1,4 0,-5 1,1 0,-1 0,0-1,0 1,0 0,1 0,-1 0,0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648 86,'-4'-2,"1"1,6 3,0 0,0-1,0 0,0 0,0-1,0 1,-6 0,0 0,0 1,0 0,-1 0,1 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655 57,'0'-3,"1"8,-1-2,1 1,0 3,-1-4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665 59,'2'-4,"-3"7,2 0,0 0,2 0,0-3,0 0,1-2,-2-2,-2 1,-1 0,-2 1,0 2,-1 2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669 169,'6'0,"-3"-1,0 1,0 0,0 0,1-1,1 1,0 0,1-1,0 1,1-1,8 0,-7 0,1 1,11-2,-10 1,13 0,-11 0,0 0,1 0,-1 1,0-1,23-1,-24 1,-1 0,-1 0,0 0,5 0,-8 0,-1 1,0-1,-2 0,0 1,0-1,-5-2,-2 3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686 157,'-4'4,"0"-2,1 1,-2-1,2-1,0 0,0-1,4-3,2 2,0 1,0 0,2 1,-1 0,0 1,0 1,-1 1,0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685 24,'-1'-3,"1"6,1 1,-1-1,1 0,0 5,0-5,0 0,1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572 397,'-1'-4,"2"9,0 0,-1-1,1 0,-1 0,1 0,-1 1,-1-2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448 393,'-5'0,"8"0,0 1,3-1,-2 1,0-1,-1 0,0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674 36,'-6'-3,"9"2,1 0,-1 1,0 0,0 0,4-1,-3 1,5-1,-5 0,-1-1,-6-1,0 2,0-1,-1 1,3 5,2-1,0 1,1-1,0 2,-1-2,2-4,-2-2,0 0,2 1,0 4,-1 2,0-1,0 0,0 0,1-3,0 0,0 1,0 1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652 197,'-1'-3,"0"0,0 0,0 6,1 1,0 0,0 0,1 0,-1 0,0-1,0 2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653 197,'3'-2,"0"0,0 1,0 1,1-1,-1 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658 195,'-1'3,"1"0,4-1,-1-3,0 1,2 1,-2 0,0 3,-4-1,-1 0,-1-2,0 0,0-1,0 0,1-3,3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684 179,'-3'-3,"5"6,-1 1,1-1,-1 1,0-1,-1 1,0-1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678 188,'7'1,"-3"-1,0 1,0-1,0 0,-1 0,-1-3,-4 0,-1 0,0 1,0 1,3 5,1-1,0 0,0 0,1 1,-1-1,2-2,-2-4,2 0,0 2,0 4,0 0,-1 0,0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969 181,'0'-3,"0"6,1 2,-1-2,0 0,0 1,0-1,0 1,0-1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985 185,'1'-3,"-3"7,1-1,1 0,0 0,2 0,1-2,0-1,0-1,1-1,-2-2,-1 1,-1 0,-2 0,-3 1,2 2,0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367 107,'-5'-1,"10"1,-2 0,0 0,1 0,5 0,-4 0,-2 0,5-1,-5 1,0-1,0 1,0 0,0 0,4-1,-4 0,0 1,1 0,-1-1,0 1,4-1,-3 0,-1 1,0 0,1-1,-1 1,1-1,-1 1,1 0,0-1,-1 1,1 0,6-1,-7 0,1 1,-1 0,0 0,1-1,-1 1,0 0,0 0,3-1,-3 1,2-1,-2 1,0 0,2-1,-2 1,2-1,-2 1,2 0,-1-1,3 1,-4 0,2-1,-1 1,1-1,-1 1,0 0,2-1,-3 1,0 0,0-1,1 1,-1 0,0 0,1-1,0 1,-1-1,1 1,-1 0,0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1018 190,'3'-2,"1"1,0 0,1 0,-2 1,2 0,-1-1,-1 1,1-1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461 387,'-2'-3,"1"0,1 6,1 2,0-2,0 1,0 0,0-1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1039 179,'-6'-2,"8"5,1 1,-2 0,0 2,0 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1070 173,'1'-4,"-1"1,1 6,0 1,0-1,0 1,0-1,-1 0,1 3,-1-3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1083 171,'0'-4,"4"3,-1 1,2 0,-1 0,1 0,-2 0,0 0,0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1094 164,'-7'2,"5"1,3 0,1 0,1-2,0-1,0 0,1 0,1-1,0 2,-2-1,1 1,0 3,-3-1,-1 1,-3-1,0-2,0 0,-1-1,0 0,0-1,1 0,0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1144 173,'5'0,"-1"0,-1 1,1-1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1173 160,'2'4,"-2"-1,1 0,-1 0,1 0,0 0,-1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1006 232,'6'2,"-2"-2,-1 0,2 0,-2 0,0 0,0 0,1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1015 245,'-5'1,"10"-1,-1-1,0 1,4-1,-3 0,-2 1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1077 237,'-5'-1,"2"1,-2-2,3-1,2 0,3 1,0 2,1 0,-1 1,1 1,0 1,-1 0,-1 0,-2 0,-1 1,-3-1,0-2,0 0,-3-1,2-1,1-3,4 0,3 1,0 3,1 1,-1 0,0 0,0 1,1 1,0 0,-1-2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1097 234,'-2'-4,"2"7,2 2,0-1,1-1,0-3,0 0,0-2,-2-1,0-1,-1 1,-1 0,0 6,1 0,1 0,0 1,-1 0,1-1,0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481 389,'1'-3,"0"0,-1 7,0-1,2 3,-1 0,0-3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1086 213,'-6'-2,"3"2,0 0,0 0,0 0,-2 0,2 1,-4 3,4-2,2 1,-2 2,3-2,0 1,0-1,0 0,2 4,-1-3,1-1,1 0,0 0,0 0,10 4,-8-6,0 0,0 0,0-1,11 0,-11-1,0-1,0 1,3-4,-4 2,-2 0,1 0,-1-4,-1 3,-1 0,-1 1,0-1,-4-2,2 3,-11-4,9 6,0 0,0 0,0 1,-3 1,5 0,-1 1,4 2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1151 235,'-6'-1,"3"1,7-1,-1 1,2 0,-2-1,4 1,-4 0,0 0,0 0,3 0,-3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876 87,'-2'-3,"1"0,2 6,-1 2,0-2,0 1,-1 2,0-2,1-1,0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857 78,'4'-2,"-1"2,0-1,1 1,5 0,-5 0,1 0,-1-1,0 1,0 0,3 0,-3 0,1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910 90,'-5'1,"8"-1,1 0,1 0,-1 0,-1-1,2 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910 97,'6'2,"-1"-3,-1 1,-1-1,0 1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978 78,'0'-5,"1"2,-1 6,0 3,0-1,0-1,-1 0,1 0,-1-1,1 0,3 0,3-3,-2 0,0 0,0-1,-1 1,0-1,0 1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1029 91,'-3'-3,"7"2,1 1,-2 0,4 1,-1-1,-3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1040 81,'-4'-2,"5"5,0 1,0-1,-1 1,0 0,0-1,0 0,0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1100 75,'3'-3,"-2"0,-1 0,-2 0,-1 1,-4 1,1 1,3 1,0 1,0 1,3 0,0 0,2 0,2-1,-1 0,1 0,0-1,0 1,-1-1,0 1,0 2,-4-1,-2 0,-3-2,2-1,-1 0,1-1,0 0,1 0,0-2,3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649 311,'3'-2,"-6"3,0 0,0-1,0 0,0 0,0-2,2-2,3 1,1 2,1 1,3 3,-5 0,0 0,-1 4,-2-3,-2-1,0 0,-4 0,2-2,1-1,0-1,1-3,3 1,1 0,2 0,1 3,-1 0,1 2,0 0,0 0,0 0,0 1,0-1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1088 70,'-1'-4,"1"7,1 1,-1 1,0-2,0 0,0 0,0 1,0-1,0 3,0-3,-1 0,1 0,0 1,0 0,-1-1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1083 72,'0'-3,"0"0,2 0,1 2,0 0,1 1,0 1,2 3,-2-1,-3 2,0-1,-1 1,-1-1,-2 0,-1-2,-3 1,3-2,0-1,-1-2,4-2,2 1,2 1,0 2,0 0,1 2,0 0,-1 1,1 0,-1 0,1 2,-1-3,0 0,1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1140 91,'6'0,"-3"0,2 0,-2 0,4 0,-3 0,-1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1187 86,'1'-3,"-1"7,0 1,0-2,0 1,0-1,0 2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600 332,'6'-1,"-1"1,-1-1,4 0,-4 1,7-2,-5 2,1-1,7 0,-6 0,0 0,1 1,-1-1,0 1,7 0,-8-1,0 1,-1 0,-1 0,0 0,-1 0,0 1,-1-1,1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808 324,'6'1,"0"-1,-3 0,5 0,-4 0,1 0,0 0,0 0,1 0,6 0,-5 0,14 0,-14 0,0 0,-1 0,1 0,-1 0,0 0,-1 0,1 0,-2 0,1 0,-2 0,3 0,-3 0,0 0,1 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1087 330,'-10'0,"7"0,7 1,0-1,0 0,-1 0,2 0,0 0,0 0,9 0,-7 0,1 0,0 0,0 0,-1 0,1 0,0-1,0 1,-1 0,0 0,0-1,-1 1,4-1,-5 0,-1 0,0 1,-1-1,0 0,1-2,-1 0,-1 0,-2 0,0-1,-1 0,-1 0,-1 1,-3-3,3 4,-3-1,3 2,-5-2,4 2,-1 0,-5-1,4 2,1-1,-2 1,1 0,-1 0,-7 1,7-1,-8 2,8-1,0 1,-6 1,8-1,-6 3,7-3,1 0,0 1,0 2,3 0,2 0,1-3,1 0,6 1,-4-1,2-1,0 0,1 0,0-1,1 0,-1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937 266,'-7'1,"2"-1,1 0,0 1,0-1,-5 2,4-1,1-1,-1 2,1-1,-8 4,8-3,0 0,1 0,0 1,-2 2,4-2,-1 0,2 1,0-1,0 0,1 0,3 3,-1-4,0 1,2-1,0 0,0 0,2 0,-1-1,1 0,1-1,0 0,-1 0,1 0,0 0,0-1,-1 0,0 0,0-1,5-3,-7 3,-1-1,0 0,-2 0,0 0,-1-4,-1 4,-4-2,1 3,0 0,-7-1,4 2,1 0,-1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265 445,'7'-1,"-4"1,1-1,0 1,-1-1,2 1,-2-1,0 1,0 0,4-1,-3 1,-1 0,1-1,0 1,0 0,5-1,-4 1,0 0,0-1,0 1,1 0,5-1,-5 0,0 1,1-1,-1 1,0 0,0-1,1 1,-1-1,0 1,0 0,0-1,-1 1,6 0,-7-1,0 1,0 0,0 0,6-1,-6 1,0 0,0 0,-1-1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493 434,'6'-2,"0"1,-3 1,0-1,0 1,0 0,0-1,0 1,0 0,0 0,0 0,1 0,-1 0,0 0,3 0,-3 0,2 0,-2 0,2 0,-2 0,1 1,1-1,-2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678 310,'2'-6,"-2"3,-2-1,-3 1,2 3,0 1,-1 3,4 0,0-1,2 1,1-1,1-2,0-1,-1-2,0 0,-2-2,0 1,1 6,-1 1,0 0,0 1,0 1,0-3,-1 0,1 0,-1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572 424,'7'2,"-3"-1,-1-1,0 1,-5 2,-2-2,1 0,0 0,0 0,0 0,0 0,0 1,-1-1,1 1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584 458,'3'3,"-2"0,-1 0,0 3,0-2,0 0,0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594 462,'0'-3,"3"1,0 1,1 0,-1 0,1 0,-1 0,0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602 454,'-5'2,"2"1,3 0,2 0,3-2,-2-1,2 1,-2 1,-2 1,-2 0,-2-1,-3 0,3-1,0-2,3-2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619 442,'0'-3,"1"7,1 0,-1-1,0 1,0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608 449,'-4'-2,"7"2,2 0,0 0,-2 0,0 0,0 0,0-1,0 1,1-1,-1-1,-6-2,0 2,0 2,2 3,1 0,2 2,2 0,-1-4,-1-4,0 0,1 3,0 4,0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553 375,'-3'-4,"3"8,1 2,0-3,0 0,1 2,0 2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538 372,'-3'-8,"3"5,1 0,2 0,1 2,1 1,-2 0,2 0,1 3,-4 1,-2-1,-2 0,-1 0,0-1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569 375,'-1'4,"5"-2,-2 1,1-1,0 1,-3 0,-3-3,0-2,1-1,1 0,1-1,0 1,2 0,1 3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589 382,'-4'-1,"4"4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620 378,'1'-3,"3"2,-1 0,3 1,-2 0,-2 3,-5 0,0-1,0 0,2 1,4-2,0 0,0 0,1 1,-1 1,-1 0,-3 0,-2 0,0-2,-4-1,4-2,1-1,2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218 203,'5'-3,"-2"3,0 0,1-1,0 1,1-1,1 1,0-1,0 1,1-1,0 1,0-1,0 1,1-1,-1 1,1-1,-1 1,0 0,-1-1,-1 1,1 0,-2 0,3 0,-4 0,0 0,-6 2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698 539,'3'-3,"0"3,2-1,-1 1,4 0,-3 0,0 0,2-1,0 1,21-1,-18 1,3-1,-1 1,2 0,14-1,-12 1,0 0,-1 0,1 0,0 0,16 0,-17 0,0 0,-1 0,0 0,-2 0,20 1,-17-1,-9 0,-1 0,2 0,-3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738 520,'-5'-1,"2"0,0 1,0 2,-3 1,3-1,-1 0,1 0,0-1,0 1,4-5,2 2,1 1,-1 0,0 0,0 2,1 0,0 1,-1 0,1 1,-1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750 558,'1'-4,"-4"2,0 2,0 0,-1 1,1 2,1 2,2-2,1 1,2-2,1-1,-1-1,0-2,-2-1,-1 0,-4 1,8 2,-1-1,0 1,-2 3,-1 0,0 0,0 0,1 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769 564,'-3'-3,"3"6,1 0,-1 0,0 0,0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769 569,'0'-3,"-1"0,-2 1,0 3,2 2,1 0,1 0,2-1,0-2,0 0,-1-3,-1 0,-1-1,-1 7,1 0,1 0,0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786 565,'-1'-3,"3"6,0 0,-2 0,0 1,-2-8,2 1,1 0,2 2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801 575,'1'-3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737 485,'-1'-4,"1"7,0 0,1 0,0 1,-1 0,1-1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756 489,'0'-5,"-1"2,-2 1,0 1,0 2,1 2,2 0,1 0,2-2,0-1,0-2,0-1,-2 6,-1 0,0 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635 354,'3'-2,"0"1,2 1,-2 0,0 1,-3 2,-3-1,0-1,6 1,0-2,0 1,0 1,0-1,-1 2,-3 1,-4-2,2-2,0 0,-2-1,2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766 465,'0'-3,"0"-1,-1 8,2-1,0 2,1-1,-1 1,0-2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759 472,'6'-1,"0"1,-3 0,2-1,-2 1,1-1,-1-1,-3-1,-3-1,-1 3,1 3,4 2,-1-1,2 1,0-1,1-2,0-3,-1-1,1 3,-1 3,1 0,0 0,0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539 381,'-5'0,"1"2,1 1,1 1,0 1,0-2,1 0,0 0,0 0,1 0,-1 1,1-1,0 0,0 0,0 3,1-1,0-1,1-1,0 0,1-1,0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502 477,'-2'-4,"-2"1,1 2,-1 1,-2 1,1 2,2 1,2 0,0-1,1 1,2 2,1-3,0-1,1-2,0 0,-1-2,0-3,-3 2,-3 0,-1 1,5-1,2 2,0 1,0 0,1-1,-2 4,-2 1,0 0,0-1,1 0,0 0,1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513 486,'3'2,"0"2,-3-1,-1 0,-2-9,3 3,0 0,1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518 487,'-3'-3,"0"2,0 0,0 3,2 1,1 0,0 1,3-1,1-2,0-2,-2-2,-2 0,0 0,0 0,0 6,2 2,-1-2,0 0,0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524 493,'0'-5,"3"7,-1 2,1 1,-3-2,-1-6,1 0,-1-2,1 2,3 2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672 588,'-5'-2,"2"0,1 5,4 1,-1 0,0-1,1 2,-1 0,0-1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658 592,'-3'-6,"1"1,0 1,2 0,1 0,2 1,3 2,-2 1,-1 2,-1 1,-2 1,0 0,0-1,-2 1,0-1,0 0,1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683 595,'3'3,"0"0,-3 0,-3-5,3-1,0-1,1 1,2 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666 388,'7'1,"-2"-1,-1 0,4-1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700 599,'2'0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511 364,'6'0,"-3"1,1-1,0 1,0 0,1 0,1 1,0-1,0 1,14 3,-13-3,-1 0,1 0,-2 0,10 3,-7-2,-5-2,2 1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589 358,'0'-4,"-4"6,-4 7,6-6,-1 0,0 1,0-1,-4 4,4-4,-1 0,-2 3,3-4,0 0,-1 1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731 555,'6'1,"-3"0,0 0,3 0,-2 0,0 1,-1-1,1 0,0 0,-1 1,1-1,-1 0,3 2,-3-2,2 1,-2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786 551,'-1'-4,"-2"4,0 3,0 1,0 0,1-1,-2 3,2-3,0 0,-1 0,-1 2,1-3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698 629,'-2'3,"-3"-2,-2 0,2 0,2-1,-5 1,5-1,0 0,0 0,0 0,0 0,-1 0,1 0,0 0,0 0,0 0,0-1,0 1,-4 0,4-1,0 1,0 0,0-1,0 1,0 0,0-1,-1 1,-2 0,3 0,0 0,0 0,-2-1,1 1,0 0,1 0,0 0,6 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612 644,'5'1,"-1"-1,-1 0,0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615 641,'-1'4,"1"0,0-1,0 1,0-1,0 1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634 648,'2'-3,"1"2,0 1,0-1,1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640 644,'-6'2,"3"0,5 1,1-3,0 1,0-1,0 2,0 0,-3 1,-2 0,-2-1,1-1,-2-1,1 0,1-1,1-2,0-5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676 382,'-3'-3,"4"7,1-1,-1 0,1 2,0-2,-1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379 193,'-5'-5,"2"2,-2 2,0 0,2 1,0 0,0 1,0 0,0 0,-4 2,4-1,-5 7,6-6,1 0,0 1,1 0,0 4,1-4,1-1,0 1,2-1,0 0,0 0,2 0,0-1,1 0,8 1,-7-3,1 0,0 0,0 0,1 0,-1-1,1 0,-1-1,0 1,-1-1,0-1,6-2,-8 2,-1-1,-1 1,-1-1,-1 1,-1-1,0-4,-2 4,0 0,-2 0,0 1,0-1,-1 1,-1 0,-1 0,0 1,0-1,-1 2,0 0,-1 0,0 1,1 0,-1 0,0 0,1 2,0-1,1 2,0-1,1 1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570 622,'3'-4,"-5"7,-2 1,1-2,0 0,0 0,-1-1,1 0,6-2,0 2,0 0,1 0,0 1,1-1,0 1,-1-1,-1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523 620,'-5'2,"2"-2,0 0,1-3,3 0,2 2,0 1,0 3,0 1,-3 0,1 0,-2 0,0 0,-1-1,-1 0,-2 0,1-2,1-1,1-3,1-2,2 1,2 2,2 2,-2 3,0-1,2 1,-2-1,1-1,-1 0,0-1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531 604,'2'0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533 604,'-1'-3,"1"7,0-1,0 0,0 0,-1 0,0 0,4-2,1-2,-1 1,0 0,0-1,-2-2,-2 0,-1 0,0 0,1 0,1 7,0-1,1 2,0-1,-1-1,1 2,-1-1,1-1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548 575,'-2'-6,"2"9,0 0,2 1,-1 2,0-3,0 0,0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537 588,'-6'-3,"10"3,-1 0,3 0,-3 0,1 0,-1-1,1 1,-1-1,1 1,-1-1,1 0,-1-1,-3-1,-3 0,0 1,0 1,0-1,0 3,3 2,1 1,-1-1,1 0,0 0,0 0,2-5,-2-1,1 0,2 4,-2 3,1-1,-2 0,2-1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446 589,'4'3,"-3"0,0 1,-1 0,1 0,-1 0,0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441 597,'-1'-5,"1"1,0 0,1 1,2-2,0 3,0 1,1 1,0 0,-1 1,0 3,-3-1,0 0,-2 2,-1-3,-1 0,1-1,0-1,0-3,3 0,3 2,0 2,0 1,0 0,0 0,2 2,-2-1,1-1,-1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655 282,'2'-3,"-1"0,-1 0,-5 3,1 1,0 2,-1 2,3-2,-1 0,1 0,0 1,1-1,-1 1,1 0,1 0,0 0,0 3,2-4,-1 1,4 1,-1-3,-1 0,1-1,1-1,0 0,0 0,1-1,4-2,-4 0,-1-1,0 0,-1 0,-1-1,0 0,-1-1,-1 1,-1 0,-2-5,0 6,-2 1,0 0,-1 2,-1-1,0 2,0 0,-1 1,-6 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713 380,'-6'1,"3"-1,-1-1,2-2,1-1,4 2,1 2,0 1,1 2,-2 1,-1-1,-1 1,-1 0,-2-1,-2 0,1-2,-1 0,1-1,0-2,1-1,2 0,0 0,1 0,3-1,0 4,-1 1,1 1,-1 0,1 1,-1-2,4 3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647 159,'5'-1,"-1"1,0 0,-1 0,0 0,1 0,0 0,4-1,-4 1,0 0,1-1,0 1,0 0,-1 0,1-1,-1 1,3 0,-4 0,0 0,1 0,-1 1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289 426,'4'-2,"1"2,-2 0,2 0,0 0,1 0,1 0,11 0,-8-1,1 1,1-1,1 1,0-1,1 0,0 0,1 1,14-2,-15 2,0-1,-1 1,-1 0,0 0,8 0,-11 0,-1 0,-2 1,-1-1,3 2,-4-1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603 408,'-4'-3,"7"5,1-1,0 0,-1 0,0 0,2 0,-1 1,-1-1,-2 3,-4-2,0 1,0-1,0-1,0 1,0-1,0 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616 465,'3'-4,"-2"0,-1 0,-1 1,-1-1,-2 3,0 2,1 1,2 1,1 1,1 0,1 1,1-4,0 0,0-1,0-1,-2-2,-1 6,0 0,0 0,0 1,0 0,0 0,0 0,0 0,1-1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644 429,'1'-6,"0"10,-1 0,0 1,0-2,-1 2,1-2,0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637 439,'7'-2,"-4"2,0-1,0 1,2-2,-1 0,-1-1,-2-1,-3 1,-1 4,2 2,1 0,1 0,-1 0,1 0,1 0,-1 0,2-1,-2-5,1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597 339,'0'-5,"0"0,1 9,-1 1,0-2,0 3,1-3,-1 1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572 332,'-6'-3,"2"1,7 0,0 2,1-1,1 1,0-1,1 0,6 0,-5 1,-2-1,1 1,-1 0,-1 0,2 0,-5 3,-4-1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1076 518,'-6'-1,"-5"2,7-1,1 1,-2-1,1 0,-1 0,0 1,-1-1,0 0,0 0,-1 0,-1 0,0 1,0-1,-1 0,0 0,-10 0,9 0,0 0,-9-1,10 1,0 0,2 0,0 0,1 0,0 0,2 0,0 0,1 0,-1-1,5 4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856 511,'-6'-2,"2"3,0 1,0 0,0-1,1 0,-1 0,1-1,7 1,0 1,0 1,-1-2,2 4,-2-3,0 0,0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749 391,'3'-3,"-3"0,-3-1,-1 3,0 0,1 1,-2 0,0 1,1 1,0 2,4 0,4 0,-1-3,2 1,-2-1,1 0,-1 0,0 0,0 1,3 0,-2 1,-5 0,-3-2,0-1,1 0,-2-1,0-1,2 0,2-2,2 1,3 0,0 1,1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857 302,'-3'-3,"1"0,-1 2,0-1,0 2,0 0,-1 1,0 1,3 2,0-1,3 1,1 0,2-2,-1-2,-1 0,1-2,-1-1,-3 0,0 0,-1 0,1 7,1-1,0 0,0 1,1 1,-1-2,1 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829 464,'-1'-4,"0"-2,1 3,-1 7,1 0,0 3,0-4,0 0,0 0,0 1,0-1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810 453,'-7'-5,"4"3,7 0,-1 2,1-1,0 1,0 0,1-1,-1 1,1-1,-1 1,0-1,0 1,-1 0,0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849 458,'4'2,"-4"1,-2 0,1 1,0-1,0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851 458,'-2'-7,"0"4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865 459,'-1'4,"0"-1,1 0,0 0,-1 0,4-5,-2-1,1 0,1 0,-1 0,0 8,-1-1,1-1,1-1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893 474,'2'-4,"-1"1,-1-1,0 1,-2 0,-1 1,0 2,1 3,1 0,1 0,0 1,3-1,0-2,0-2,0-1,-1-1,0 7,-1-1,1 0,-1 0,1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616 338,'-1'-4,"4"6,0 2,-1 0,-2-1,-2 0,-1-1,0-2,0-1,1-2,2 0,1-1,0 1,2 0,0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634 344,'3'-3,"-1"6,-1 0,0 1,-1-1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640 340,'-2'-6,"1"2,-1 1,0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608 331,'-2'-3,"5"6,-1 0,1 1,0-1,0 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858 262,'-6'-2,"3"3,0 1,-1 2,-1 4,3-5,1 1,-3 7,3-3,0-4,1-1,0 4,1-4,0 3,5 0,-3-5,1-1,1-1,-2-2,0-1,-1-1,-2 0,-1 1,0 1,-3-2,0 3,1 1,-1 1,1 1,2 2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660 342,'1'-3,"0"0,-3 0,-1 3,1 3,2 1,2-1,3 2,0-2,-4 0,-3 0,-1-3,-1 0,1-2,2-1,2-1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667 327,'-1'-4,"1"8,1 0,2 3,-1-2,-1 0,1 1,-1-3,-1-6,0 0,1-3,0 3,0 0,2 5,-2 1,1 0,0 0,0 0,1-1,0-1,1-1,-1-2,-1-3,-3 0,0 1,-2 2,0 2,2 3,1 0,1 0,2-2,0-4,-2 0,0 8,1 0,0 0,-1-2,0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827 547,'-2'-3,"3"7,-1 1,0-1,1 0,-1-1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852 559,'3'-6,"-1"3,-5 1,0 2,-2 0,1-1,2-2,3 0,3 3,-1 0,1 3,-3 0,-1 2,-1-2,-2 0,1 0,-2-2,1-1,2-3,4 0,0 2,1 0,0 2,-1 0,0 1,0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875 549,'-1'-4,"0"1,0 0,1 6,2 0,-1 0,1 0,-1 0,2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877 549,'-4'-4,"8"4,1 2,-2-1,0-1,0 0,0-3,-3 0,-1 0,1 6,1 0,0 0,2-3,0-2,0 1,1 4,-2 0,2 1,-1-2,0 0,0-2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337 181,'1'3,"3"-3,1 1,-1-1,0 0,0 0,2 0,0 0,1 0,10 0,-7 0,1 0,1 0,1-1,1 1,1 0,1-1,0 1,1 0,0 0,0 0,0 0,1 0,-2 0,-1 0,0 0,-2 0,-1 0,-2 0,-1 0,-3 1,0-1,-1 0,-2 0,0 1,-6-2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611 548,'0'-3,"3"4,0 2,-2 0,2 0,1 2,-3-2,3 1,-1 1,0-3,-1 1,3 1,0 1,1-1,-2-2,-1 0,1-1,0 1,0-1,0 0,0 0,0 0,1 0,4 0,-4 0,0-1,0 1,0-1,0 1,5-1,-5 0,4 1,-4-1,0 0,-1 0,0 0,0 0,4 0,-4-1,-1 1,4 0,-4 0,2 0,-1 0,-1-1,0 1,0 0,0-2,0 1,-1-2,0 0,0 0,1 2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923 196,'-6'1,"9"-1,1 0,4-1,-4 1,0 0,1 0,0-1,0 1,0 0,1 0,0 0,0 0,0 0,-1-1,1 1,3 0,-5 0,-1 0,0 0,0 0,1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709 631,'2'-3,"-2"6,0 1,0 0,0 0,0-1,0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881 290,'-3'-3,"7"1,0 2,0 0,3-1,-4 1,0 0,0 0,-5 3,0 0,1 1,-1 0,2-1,-1 0,0 0,0 5,1-5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687 632,'4'-2,"-1"1,0 0,2 0,-2 1,1-1,-1 0,0 1,0 0,0-1,1 0,0 1,-1-1,-6 3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728 643,'-2'-3,"1"6,2 0,-1 0,0 0,0 0,1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731 646,'-1'-4,"0"1,-1 0,-1 2,0 1,1 3,1 0,0 0,2 1,2-1,0-3,0-3,-1 0,-2 0,-2 6,2 0,1 0,-1 0,1 0,1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736 639,'-1'-3,"2"6,-1 0,1 1,0-1,1 0,1-3,-2-3,-1 0,1 0,-1 0,0 0,0 7,0-1,0 0,0 0,0 1,0 0,0-1,-1-6,1-2,2 1,0-1,1 2,0 3,1 1,-2 2,-2 0,1 1,0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766 644,'0'-3,"0"7,1-1,0 0,1 0,2 0,0-2,0-2,-1-3,-2 1,-1-1,1 1,-1 0,-1 7,1 1,1 0,0 2,1-3,-1 0,0-1,1 1,-1 0,0 0,1-1,-1 0,0 0,-1 0,0 2,-1-2,-4 0,0-2,0-2,2 0,0 0,0-3,2-1,1 0,1 2,1 0,0 0,1 0,0 0,1 0,0 1,1 0,-1 1,0 0,0-1,0 2,0-1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780 191,'5'0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601 500,'-2'3,"2"0,0 0,0 2,1 0,-1-2,0 0,1 0,-1 1,1 3,0-4,-1 1,1-1,-1 1,1 0,0 0,-1 0,1-1,-1 1,1-1,0 1,0-1,0 0,-1 0,1 0,1 3,1-1,0 0,0-1,0 0,1 0,0-1,0 0,0-1,0 0,0 0,0-1,0 0,-1 0,1 0,1 0,-1 0,0-1,1 0,-2 0,0 1,0-1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581 630,'2'-3,"2"2,-1 0,2 1,1-1,-3 1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584 627,'-6'1,"3"2,2 0,1 1,1-1,2-3,0-1,0 1,0-1,2 1,0 2,-2 0,-1 1,-1 0,-1 1,-1-1,-2 0,0 0,-2-2,1 0,0-1,1-1,1-2,2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801 651,'5'-2,"-2"1,0 0,0 0,1 1,-1-1,0 1,0-1,0 0,0-1,0 0,0-1,0 1,0 0,0-1,0 1,-1-1,0 0,0 0,0 0,0 0,0 0,0 0,1-1,-1 1,1 0,-1 0,0 0,-1 0,0-2,-1 2,1 0,-1 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841 300,'6'1,"-3"3,-1 1,-1-2,-1 1,-1-1,-1 0,-1 0,-1-1,0-2,1 0,0-1,0-2,2 0,-1 0,1-1,1 1,-1-1,1 1,0-4,0 4,1-2,0-3,0 4,1-1,-2 2,2-1,-1 1,1 0,1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857 638,'3'-3,"1"1,0 0,-1 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859 635,'-3'3,"2"0,1 0,3-1,0-4,1-1,-1 1,1 1,-1 2,0 0,-1 3,-1-1,-1 0,-1 1,-1 1,-1-2,-1-1,1-1,0-1,0-1,0-1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601 611,'0'-3,"-3"0,0 1,0 2,0 0,0 0,0 0,-2 2,2 0,0 1,1 1,0 1,1 0,0 0,1-2,0 0,0 0,0 4,0-4,0 0,0 0,0 1,1-1,-1 0,1 0,-1 0,2 3,0-1,1-1,0 0,0-1,1-1,1-1,0-1,-1 0,-1-1,0 1,2-2,0-1,-1 0,-1 2,1-2,-1-1,1 1,-2-1,-1 1,0-2,-1 1,0-1,-2 0,0 0,-1 0,0 0,-1 1,0 0,0 0,1 2,-1-1,1 1,0 0,0 2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759 652,'2'0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864 631,'0'-3,"-2"0,-1 1,0 2,0 0,-1 2,2 1,1 1,0 1,1-2,0 0,2 12,-1-12,1 0,1 2,0-3,1 1,1-1,0-1,-2-1,0 0,2-2,-2 1,0-1,-1-1,1 1,2-5,-3 4,0-1,0 0,-1 0,-1 0,0 0,0 0,0 0,-1 1,-1-1,-7-3,5 6,0 0,-5 1,5 0,-1 0,1 1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121 501,'-1'-4,"-1"1,0 0,-2 0,0 2,1 1,-1 0,0 2,1 1,1 0,1 0,0 1,1-1,1 3,1-3,2-1,-1-2,1-3,-1 0,-1 0,-1 0,0 0,1 6,-2 4,1-4,-1 0,0 0,0 0,0 0,0 0,0 0,1 3,0-3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139 514,'6'-2,"-2"1,-1 0,1-1,-1 1,2 0,0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156 501,'-4'-3,"4"6,0 1,1 0,0 0,-1-1,1 2,-1-2,1 0,0 1,1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553 652,'4'2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184 480,'5'0,"-1"0,2-1,-2 1,0-1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800 381,'5'2,"-4"1,1 1,0-1,4 2,-3-3,1-1,1-1,-2-2,-3-4,0 3,-1-1,-1 0,-1 4,4 5,0-1,0 1,0-2,0 3,1-1,0 0,0 0,0-2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191 479,'-5'1,"4"2,1 0,0 0,0 1,0-1,1 0,-1 0,3-3,-1-3,2 0,-1 1,1 1,-1 1,1 1,-1-1,1 3,0 0,-3 0,1 1,-2-1,-1 2,-1-1,-1 0,-2-2,1 0,0-2,1 0,1-3,4 0,1 2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758 625,'-2'-4,"-1"1,-1 1,1 0,0 2,-1 0,1 0,-1 1,-1 1,2 0,-2 2,3-1,-4 6,5-6,0 1,0 0,1 0,0 0,0 1,0-1,0 0,1 1,0-1,1 0,3 4,-2-4,0 0,5 2,-4-4,1 1,0-1,0-1,0 0,6 0,-5-1,5-1,-5 0,-1 0,0-1,0 0,0-1,3-2,-5 1,0 1,2-5,-4 3,0 1,-1-1,0 0,0 0,-1-1,-1 1,-2-6,1 5,-1 1,-4-5,4 6,-7-4,6 4,-1 2,1 0,-1 0,1 1,0 0,0 1,0 1,0-1,0 1,1 1,0 0,-3 3,4-2,0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248 501,'-6'2,"10"-3,0 1,3-1,-4 1,2-1,-2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260 490,'-5'-3,"2"1,2 6,2 0,0 0,0-1,0 0,2 2,-2-2,0 0,2 1,0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281 489,'0'-4,"-1"1,-1 6,3 1,0-1,1 2,-2-2,2 2,-1-2,0 0,1 1,-1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336 503,'-5'1,"8"-3,1 1,-1 0,0 1,0-1,0 1,0 0,0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341 489,'-3'-3,"3"8,2-1,-1 1,0-2,0 0,0 0,-1 0,1 0,0 0,0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886 642,'6'1,"-3"-1,2-2,-2 1,1 0,0-1,2 1,5-3,-4 2,-1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377 483,'-5'-2,"2"1,4-2,3 2,2-1,-1 1,0 0,-1-1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378 468,'-7'1,"4"1,0 1,2 0,1 2,0-1,1-1,1 0,1-1,2-1,0-1,-2 0,0-1,0 1,0 0,0-1,0 1,0 0,2 0,-2 0,1 1,-1 2,-1 2,-2-1,-2 0,-2 0,0-1,0 0,1-3,-1 2,1-2,0 0,1-3,4 0,1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835 363,'-1'-3,"4"1,0 2,1 0,0-1,0 1,2 0,-3 2,-7 2,0-3,1 0,6 0,0 0,1 1,-1 0,-1 2,-2-1,-3-1,-2-1,2 0,0-2,0 0,0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432 496,'5'0,"-2"-1,1 0,4-1,-5 1,4-2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458 479,'-6'-1,"3"1,0 2,3 2,0-1,1 0,3 5,-3-4,3 3,-2-3,0 0,0 0,1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914 542,'-4'-4,"1"2,-2 0,0 0,2 1,0 0,-1 0,1 1,-1 0,-1 0,-4 0,4 0,-1 1,1-1,0 1,-1 1,-5 1,5-1,0 0,1 0,0 0,1 1,0-1,1 0,0 1,1 0,0 2,2-2,1 2,2-2,4 2,-3-3,2 1,0-1,1-1,0 1,1-1,1 0,-1-1,2 1,-1-1,1 0,-1-1,0 1,0-1,0 0,-1-1,0 1,-1-1,0 0,4-3,-7 2,0 1,-2-2,0 1,-1-4,-1 4,-2-1,0 1,-1-1,0 1,-2 0,0 1,0-1,-1 1,-6-1,6 2,0 0,1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943 552,'-7'1,"15"1,-5-2,2 0,0 0,2 0,0 0,1 0,0 0,2 0,0 0,0 0,1 0,0-1,1 1,-1 0,0 0,11 0,-12 0,-1 0,0 0,-1 0,-2 0,0 0,-1-1,-1 1,1 0,-2 0,-6-1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479 472,'-3'-3,"4"6,-1 0,1 1,0-1,1 2,-1 1,1-1,-2-2,1 0,1 1,-1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507 479,'2'-3,"1"2,-6 3,-1-2,0-1,1-1,1-1,2 0,3 1,0 2,0 0,1 2,-1 1,-2 1,0 1,-2-1,0 0,-4 1,1-3,0-1,1-1,0-1,2-2,2 0,3 0,-1 3,2 1,-1 2,-1-1,1 3,-2-2,0 0,0 0,0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158 577,'-10'3,"7"-2,0 0,6-3,5 0,-4 1,0 0,0 0,0 0,0 0,0 0,0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174 591,'-4'3,"-1"0,8-3,2-2,-2 1,0 0,1 0,0 0,0-1,1 1,4-1,-5 2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220 554,'-1'3,"5"-4,-1 0,5-1,-5 1,1 0,-1 1,1 0,-1 0,-1 3,-2 0,-1 0,-1 1,0 0,1-1,-2 3,1-3,1 0,2 0,2 0,0-2,0 0,1 1,0-1,-1 2,-3 1,-3 0,-1-2,-1 0,1 0,1-2,-1 0,1-1,2-2,1-1,1-1,1 2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285 566,'6'0,"-8"3,-2-3,1 0,-3 0,2-2,1-1,2 0,1 0,4 0,0 3,0 1,0 2,-1 1,-2-1,0 2,-1-2,0 0,-1 0,0 0,0 0,-1 0,-3 1,0 0,-1-3,3-3,3-1,2-1,1 0,1 0,-1 3,4 0,-4 1,0 1,2 1,-2-1,2 1,-2-1,0-1,0 0,0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859 401,'-5'0,"9"0,2-1,-1 1,-2 0,0 0,5 0,-1-1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364 244,'-7'-1,"4"1,0 0,0 0,0 0,0 1,-4 0,4 0,-1 1,1-1,-1 1,1 1,-3 3,3-3,0 1,1-1,1 1,-1 0,2 0,0 0,0 0,2 4,1-5,0-1,1 0,0 0,2-2,5 1,-4-2,13-4,-14 2,1-1,-1 0,0-1,6-13,-10 12,0-1,-2 0,0 1,-2-7,-1 8,0 0,-7-3,4 5,-1 2,0 0,-1 1,-14 3,15 0,-5 4,7-3,1 1,1-1,1 0,2 1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379 257,'-1'3,"6"-5,-1 1,1-1,3 0,0 0,3-1,0 0,2 0,0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670 156,'5'-1,"-2"1,2 0,0 0,-2 0,2 1,-2-1,1 0,-1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684 148,'2'-3,"0"6,-2 0,0 0,1 0,-1 0,1 0,-1 0,1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666 143,'-2'-3,"-1"2,2 4,1 0,0 1,0 1,1 0,-1-2,3 1,-2-1,3 1,0-1,1 0,-2-2,2 1,0-1,-2-1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710 136,'-2'-3,"4"6,2 0,0 1,0 1,-2-2,2 2,-3-2,0 3,-1-3,-1 2,-2 0,-2-1,1-2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639 183,'1'3,"-1"1,0-1,0 1,-1 0,1 0,0-1,0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638 192,'0'-5,"0"2,0-1,3 6,-1 1,0 0,0 1,0-1,0 0,-1 0,1 0,-1-6,-1-1,0 1,1-1,0 0,2 4,0 3,-2 0,1 0,0 0,-1 0,1 0,-1 0,1 0,2-1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987 159,'4'-3,"0"2,1 1,-1-1,-1 1,1-1,-1 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968 138,'-5'1,"5"3,1 0,0 0,0 2,1-1,1-1,3 1,-2-2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873 393,'-1'-3,"1"6,1 0,-1 0,0 1,0 0,0 0,-1 2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1018 141,'0'-4,"3"3,0 3,-1 1,1 1,-2-1,0 2,0 0,-1 0,-1-2,0 2,-2-2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990 203,'5'2,"-4"1,0 1,0 0,0-1,0 1,0-1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995 211,'-2'-6,"1"3,1 0,0 0,1 0,1 0,3 0,-1 2,-1 1,2 0,-2 2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1001 205,'5'0,"-2"0,0-1,0 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707 335,'1'-3,"-3"6,2 0,-1 1,0 0,0-1,1 1,-1 0,0 0,0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711 330,'3'-3,"-2"0,1 7,-1-1,0 0,0 1,1 0,-1 0,2 3,-2-4,1 1,-4-7,-1 0,0-1,-1 0,-1 1,2 3,-1 0,1 2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901 336,'0'-3,"2"7,-1-1,0 1,0 0,0-1,0 1,1-1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889 336,'-3'-4,"1"1,2 0,5 0,-1 2,-1 1,0 0,5-1,-5 2,1-1,0 2,-3 1,-3 0,-1-1,0 0,0-1,0 0,7 2,-1-3,0 1,1 0,0 0,0 1,-1 0,-2 2,-2-1,-3 0,0-2,1-1,-2 1,0-1,1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769 342,'-5'-2,"8"3,0-1,1-1,-1 1,2 0,-2 0,0 0,1-1,0 1,0 0,0 0,0 0,0 0,5-1,-4 1,3 0,-4 0,0 0,0 0,-1 0,0 0,2 0,-2 0,0-1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664 317,'-2'4,"3"5,0-5,-1 1,1-1,-1 1,0-1,1 6,-1-5,0-1,0 0,0 0,0-1,0 0,0 1,0-1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894 389,'1'-3,"2"1,0 1,0 1,1 0,-1 0,1 0,0 0,-1 0,-1 3,-4 0,-1-2,2 2,4-2,0 0,0 1,1-1,-1 1,1 3,-4-2,-3 1,0-3,-1-1,1 0,-1-1,1-1,2-1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655 315,'-3'-3,"7"0,-1 3,0 0,1 0,1 0,7-1,-4 1,0-1,2 0,0 1,1-1,13-1,-11 2,0-1,0 0,0 0,0 1,0-1,-1 1,0-1,-1 1,0 0,-1 0,-1 0,-1 0,-1 0,0 0,-1 0,-1 0,-1 0,0 0,0 0,1 0,-2 0,0 0,0 1,-1 2,-1 0,0 0,0 1,0 1,0-1,0-1,-1 0,1 0,0 0,0 0,0 0,0 0,-1 0,1 0,0 1,0-1,-1 0,1 0,-1 2,0-2,0 1,-2 0,0-1,-1-1,-2 0,1-2,0 1,-1-1,0 1,-2-1,1 0,-10 0,8 0,-2 0,-11 0,10 0,-1 0,0 1,-1-1,0 1,-13 0,12-1,1 1,0-1,0 1,1-1,1 0,1 1,0-1,1 0,-5 0,8-1,2 1,1-1,-1 0,7-1,0 2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958 342,'-9'-1,"6"1,6-2,3 2,-2-1,7 1,-5 0,8 0,-7 0,0 0,6 0,-8 0,5-1,-6 1,0 0,0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1056 328,'-5'-1,"0"1,9 0,0 1,2 1,-2-1,-1 0,-1 2,-6 0,1-1,0 1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1122 327,'2'-4,"-3"1,-3 1,1 2,-1 0,0 0,1 1,2 3,2-1,2 0,2-1,-1 0,0 1,-1-1,-2 1,-2 0,-4-1,1-2,-1 0,0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1136 348,'4'-3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1137 329,'-2'-3,"3"6,0 0,0 0,-1 0,1 0,0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1136 314,'-1'-3,"-1"-1,1 1,1 6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1143 308,'0'-3,"0"0,0 0,1 7,0 1,0 0,-1-2,1 2,0-2,0 1,-1 0,1-1,1-6,0 0,1 3,0 0,0 2,-2 1,1 0,-2 1,0-1,-4-1,0-2,1-2,0 0,2-1,4 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1171 347,'3'-5,"-1"2,-1 0,0-2,-1 0,-1 2,0 0,0 0,0 0,0 0,-3-2,-1 0,1 4,3 4,1 1,1-1,0 0,1 2,-1-2,1 0,1 3,-1-3,0 0,1 2,0-2,0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1192 341,'2'-3,"-1"6,0 0,0 0,0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1053 375,'-3'-3,"7"2,0 1,0-1,1 1,-2-1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1194 330,'-1'-4,"-2"-1,0 3,5 5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1200 332,'2'4,"-1"-1,0 0,0 0,0 0,-2-7,1 1,1 0,-1 0,2 0,1 2,0 2,0 4,0-1,0-1,0-3,1 0,-1-2,-1-3,-1 1,-2 1,-1 0,0 0,-2 2,-1 2,4 2,2 4,1-4,2 1,0 1,2 1,-2-2,-1 0,0 0,-2 0,0-1,-2 0,-3-1,0-2,1 0,-5-1,5 0,-1-2,1 0,2 0,3-4,4 3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1262 344,'0'-3,"-2"0,0 0,-1 1,0 0,-1 2,1 0,2 3,2 0,1 0,1 0,0-1,0 1,0 0,-1 0,-6-1,1-2,-2 0,1 0,0-1,1 2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715 470,'1'-4,"-1"1,-1 6,0 0,0 2,0 0,0 0,1-2,-1 1,0-1,1 0,-1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712 470,'1'-4,"0"1,2 1,0 3,0 2,0 1,-1 0,2 3,-3-4,1 2,-1-1,1 0,-1 0,0-7,-3 0,0-1,-1 1,0 0,-1 1,0 1,0 1,0 2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731 554,'-1'-3,"1"0,1 6,0 0,0 2,-1-2,1 2,-1 1,1-3,-1 0,0 0,1 2,-1-1,1-1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728 621,'-1'-3,"1"6,1 0,-1 0,1 0,-1 0,0 0,1 0,-1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717 622,'-5'-4,"4"1,3 0,3 0,-2 3,2-2,-2 2,5-1,-4 1,-1 2,-3 1,-3 1,0-2,0 0,1 1,5-1,1-1,-1 1,1-1,0 1,-2 1,0 0,-2 0,-4 1,1-3,0 0,-4 1,4-2,0 0,-1-1,0 0,2-2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668 463,'-1'-3,"-1"8,2 0,1-1,0 0,0 0,0 1,0 1,0 0,2 7,-2-7,1 1,-1 1,1 0,-1-1,1 9,-1-9,0 1,0-1,-1 0,0 0,1-1,-1 0,0-1,0 0,0 0,0-1,0 0,0-1,0 0,0 1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660 463,'-2'-3,"-1"0,1 0,6 1,-1 2,0 0,0-1,1 1,1-1,-1 1,1-1,1 1,0 0,5-1,-5 1,-1-1,1 1,-1 0,0 0,-1 0,0 0,0 1,4-1,-5 0,0 1,0-1,1 1,0 0,-1 1,-1 1,-1 0,0 0,-1 1,1 0,0 0,-1-1,1 0,-1 0,1 0,0 0,0 1,0 0,0 4,1-4,-1 1,1 5,1 6,-2-11,2 12,-2-11,0 0,0 0,-1 0,1 0,-1-1,1 1,-1-1,0 1,0-1,0 0,0 0,0 0,-1-1,1 0,0 1,-1-2,1 1,-1 2,0-3,0 2,-1-2,-1 0,0-2,-1-1,1 0,0 0,0-1,-1 1,-4-2,4 1,-1 0,1 0,-1 0,1-1,-1 1,0 0,1 0,-1 0,1 0,0 0,0 0,-3-1,4 1,0 1,-1-1,-1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894 377,'-7'0,"4"0,-1-1,1-4,6 3,0 1,2 2,0 0,-2 2,1 5,-4-4,0-1,-4 3,0-2,-1-2,1 0,1-2,-1 0,1-1,2-2,1-1,2 1,0 0,1 1,1 1,-1 1,1 1,2 2,-3 0,1 0,0 0,-1-1,1-1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1053 372,'-5'1,"2"1,3 1,1 0,3-1,-1-1,0-1,1 1,1-1,-2 1,0 0,0 1,0 1,-2 1,-1-1,-3 0,0-2,-1-1,0 0,-1-1,2 0,2-3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733 461,'5'0,"-2"0,0 0,0 0,2 1,-2-1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742 455,'0'-3,"1"6,0 1,0-1,-1 0,0 0,1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1012 495,'0'-3,"-2"9,2-2,-1-1,1 0,-1 0,1 0,-1 0,0 2,0 0,-1-1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1009 499,'1'-5,"-1"2,1 0,0 0,2 3,0 3,0 2,0 2,-2-4,1 2,-1 0,1 0,-2-2,-1-6,-3-2,2 2,-1 0,0 1,0 2,1 3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1062 501,'10'-1,"-6"0,0 1,1-1,-2 1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1060 511,'-4'2,"7"-1,1-2,1 1,-2-1,4 0,-4 0,2 0,-2 1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1116 483,'3'3,"-2"0,0 1,-1 2,1-2,-1-1,1 1,-1-1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1111 484,'-4'-2,"1"-2,2 0,3 1,2 2,1-1,-2 1,1 1,-1-1,0 1,1 0,-1-1,2 2,-1-1,-1 2,-3 1,-3 0,-1 0,2 0,1 0,1 0,3-1,2 1,-1-2,-1 1,1 0,-2 1,0 0,-3 0,-4 0,1-2,0 0,0-1,0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1011 465,'-6'-1,"3"1,0 0,6-1,0 0,1 0,-1 1,2-1,0 1,-1-1,0 1,-1 1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1020 456,'-1'-3,"-1"0,3 6,0 1,-1 0,1 1,0-2,0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1078 350,'-2'-3,"4"0,1 2,0 1,3 0,0 0,-3 0,-1 3,-3 0,-2-2,-1 1,6 1,3 0,0-1,-2 1,-2 1,-4-3,0 0,-1-1,0 0,0 0,1-1,0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1155 443,'-7'-1,"3"0,0 0,1 1,7 0,2 1,-2-1,-1 0,0 0,0 0,0 0,2 0,-2-1,0 1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802 487,'4'-1,"0"-3,-2 1,0-1,-1-2,-1 3,0 0,0 0,0-1,0 1,-1 0,0 0,1 0,-2-1,0 0,0 7,3 2,0 0,0-2,0 1,0-1,0 0,0 0,2 3,-2-3,1 1,0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835 476,'1'-3,"-1"0,-3 2,0 4,3 3,3-5,0-2,-2-2,0 0,-1 6,1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854 477,'1'-4,"-2"1,-2 1,0 1,0 4,2 0,1 0,1 0,2-1,0-3,-1-2,-1-1,-1 0,0 0,1 7,1 0,-1 0,0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869 463,'-2'3,"3"0,0 0,0 0,2-1,0-2,0-3,-2 0,0 0,0 6,1 3,-1-1,1 1,0-1,-1-2,0 0,-1 1,0-1,0 0,-2 0,-1-2,-1-1,0-1,1-1,1-1,0-1,2 1,0-1,1 1,0-1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850 451,'-1'-3,"0"0,3 6,-1 2,1 0,-1-2,1 3,-1-3,1 1,-2-1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586 201,'8'2,"-3"-2,-2 0,0 0,1-1,0 1,1 0,-1 0,1 0,0 0,0-1,0 1,-1 0,1 0,-1 0,-1 0,1 0,-1 0,1-1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788 439,'-5'-2,"1"3,1 1,0 1,2 0,0 3,1-3,0 5,0-4,1 1,1 4,0-5,1 0,-1 0,1-1,5 2,-4-4,0 1,1-1,0-1,0 0,1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905 430,'-1'-4,"4"4,0 2,0-1,2 4,-2-3,0 1,-1 1,1-1,-1 1,-1 0,1 0,-2-1,0 1,0 0,0-1,-1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920 199,'6'-1,"-3"1,2-1,-2 1,0 0,0 0,1-1,3 1,-4-1,0 1,0 0,1 0,-1-1,0 1,2 0,0 0,-1 0,0-1,-1 1,0 0,0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1109 382,'6'2,"-2"-2,-1 0,1 0,-1 0,0 0,0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839 389,'0'-5,"0"2,0 0,0 7,0 2,0-3,0 2,0-2,0 1,0-1,0 0,0 0,0 0,0 2,0 1,0-3,0 0,-3-3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829 349,'4'-2,"0"1,-1 1,1-1,-1 1,1-1,-1 1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819 336,'-3'-3,"0"2,1 4,2 0,0 1,1 0,0 1,1-1,2-1,0 0,1-2,0-1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864 333,'2'-3,"1"2,1 1,-1 2,1 2,-2 0,-2 1,0 0,-1 0,0-2,-3 2,0-1,1-2,0 0,0-1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1144 196,'2'0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840 284,'0'-3,"-1"6,1 1,0 1,1-1,-1-1,0 1,0 2,-1-3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824 242,'4'-2,"-1"2,0-1,0 1,0-1,0 1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856 227,'-2'4,"0"0,0-1,1 1,0-1,0 0,0 0,0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830 238,'0'-3,"1"6,-1 0,1 0,-1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870 242,'5'1,"-2"-1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1122 375,'-4'-3,"4"6,1 0,-1 0,1 1,0 2,-1-2,0 0,0-1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815 227,'-5'-1,"2"2,0 1,2 1,1 1,0 1,0-1,1-1,2 1,0 0,0-3,2 2,1-2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881 220,'0'-4,"3"2,1 3,0 2,-1 0,-1 1,-2-1,0 2,0-2,0 0,-4 5,1-4,-1-2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924 235,'6'1,"-3"-1,1 0,0 0,0 0,1 0,0 0,0 0,0 0,1 0,-1 0,0 0,-1 0,0 0,0 0,1 0,-1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1028 217,'-3'3,"2"0,0 0,1 1,0 0,0 0,1 0,1-1,0 0,2-1,-1-2,4 1,-2-1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1075 211,'6'1,"-3"0,0 2,2 2,-2-1,-1 1,-2 2,-1-4,-8 4,6-5,-1-1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1050 232,'6'1,"-2"-2,-1 1,0 0,0 0,-6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1055 226,'0'-3,"3"3,0 3,-1 1,-1 0,-1-1,0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753 203,'4'-2,"-1"2,0-1,0 1,0 0,0-1,1 0,0 1,0-1,0 1,0-1,0 1,1-1,-1 1,-1-1,1 1,3 0,-2-1,-2 1,1 0,-1 0,0 0,0 0,0 0,0 1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1065 268,'-1'-3,"2"6,0 0,0 0,-1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1069 357,'-3'-3,"7"2,-1 1,1 0,0-1,0 1,-1 0,1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1153 370,'0'-3,"1"6,1 3,2 0,-2-3,1-1,0 0,0-2,0-2,0-2,-3 1,0-1,0 0,-1 1,0 6,1 0,0 0,1 2,0 1,-1-3,1 3,0-3,0 0,-1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1073 356,'1'3,"1"0,-1 0,0 0,0 0,0 0,1 1,-1-1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1078 360,'-3'-6,"5"3,2 3,-1 1,0 0,0 1,1 1,-1 0,0 1,0-1,-2-7,-1 1,0-1,0 1,0-1,3 2,0 2,0 3,-1 0,0 1,0-1,0 1,1 1,-2-2,1 0,1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1143 360,'1'-3,"-2"0,-3 0,1 3,0 3,3 1,0 0,3-2,1 0,-1-2,0-3,-3 0,-2 0,4 6,-1 0,1 0,0 0,1 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1159 359,'-1'-5,"2"8,0 0,1 1,-1-1,-3-6,2 0,0 0,1 0,2 0,0 3,0 2,0 0,-1 3,0-1,0 0,-1-1,1 0,-1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1052 343,'-5'1,"5"2,0 2,0-2,0 0,1 0,3 4,-2-3,1 0,0 0,0-1,1 0,1 0,0-1,0 0,0 0,1-1,0 0,1-1,-1 0,1-1,1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1208 342,'-3'-7,"6"8,0 1,1 2,-1-1,0 0,-1 0,0 0,1 0,-1 1,-1 0,0-1,0 1,-1-1,0 0,-1 0,-3 1,-2-1,3-2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1073 281,'-1'-3,"-1"0,5 7,-1 0,0 0,0 2,-1-3,0 1,1 2,-1-3,0 0,0 0,-1 0,2 2,-1-1,0-1,0 0,-2-6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1117 154,'-3'-3,"0"2,0 0,-1 1,-1 0,0 0,0 2,1 1,-2 2,4-1,1-1,0 2,1-2,0 0,1 0,0 0,1 0,0 0,1 0,0-1,0 1,1 0,0-1,1 0,-1 0,1 0,1-1,-1 0,1 0,5 0,-6-1,0 0,1 0,-1-1,0 0,0 0,0 0,-1 0,4-2,-4 0,-1 1,0 0,-1-1,0 0,1-3,-3 3,0-3,-1 3,0 0,-1 0,0 0,-1 0,0 1,-1-1,-1 1,0-1,0 1,0 0,-1 1,0-1,-1 1,1 0,-6 1,5 0,1 1,0 0,1 0,-1 0,1 1,0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1070 280,'-2'-3,"1"0,0 0,1 6,0 0,1 0,-1 0,1 0,0 0,-1-6,0 0,-1 0,1 0,-1 0,3 6,-4-6,-1 2,3 4,0 0,0 1,0-1,0 1,0-1,0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1061 279,'0'-3,"1"0,2 3,0 1,0 1,0 1,1-1,-1 1,1 0,0 0,-1 0,0-1,0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657 167,'-6'-2,"2"1,-1 1,2-1,0 1,0 0,0 1,-1-1,1 1,0 0,0 0,0 1,0-1,0 2,-2 2,4-2,0 0,0 0,1 1,0-1,0 1,1-1,0 1,1 0,1-1,0 1,1-1,6 2,-4-2,0-1,2 0,-1-1,1 0,9 0,-8-1,0 0,0-1,0 0,0 0,8-4,-10 3,0-1,0-1,-2 0,0 0,2-5,-5 4,-1 0,-1 0,0 0,-1 0,-1 0,-1 0,0 1,-8-5,4 6,0 0,-1 1,-1 0,0 0,0 1,0 1,0 0,0 0,-7 2,4 2,7-2,1 1,-1 2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1059 244,'2'0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886 344,'4'-3,"-2"0,1 1,0-2,1 1,0-1,-1 3,4-5,-4 3,0 1,0 0,0 0,0 0,0-1,1 1,-1 0,0 0,1 0,-1 0,0 0,0 0,0 0,0 0,0 1,0-1,1-1,-1 2,1-2,0 1,-1-1,1 1,-1-1,0 1,-1-1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979 270,'-1'-3,"4"3,2-1,-1 0,0-1,0 1,0 0,-1-1,-2 5,-2 0,0 0,0 1,1 0,-1-1,1 1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855 375,'2'0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886 506,'0'-3,"0"0,-1 0,1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880 341,'0'-3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1060 228,'11'-3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335 241,'-5'1,"2"-1,6 0,0 0,3 0,-2 0,0 0,1 0,1-1,0 1,8-1,-6 0,0 1,1-1,-1 0,1 0,-1 1,0-1,0 0,5 0,-7 1,-1-1,0 1,-2 0,0-1,1 1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1166 329,'3'-3,"-7"0,1 2,0 0,-2 0,1 0,0 1,0-1,0 1,-1 0,0 0,0 0,-1 0,1 0,-1 0,1 0,0 0,-6 1,6 0,1 0,-1-1,1 1,-1 0,1 0,0 0,0 1,0-1,-3 2,3-2,1 1,-1 0,1-1,0 1,0 0,0-1,-3 5,3-2,1 0,2-1,0 1,2 0,1 0,-1-1,1-1,0 0,1 0,0 0,0 0,1-1,6 3,-4-3,0 1,0-1,1 0,0 0,1 0,0 0,0-1,0 1,0 0,1-1,-1 0,0 1,1-1,-1 0,0 0,0 0,0-1,-1 1,0-1,0 0,0 1,6-3,-8 2,6-2,-7 2,0-1,-2 0,1 0,-1 0,2-2,-3 0,-2 1,0-2,-1 0,-1 2,-3-2,1 2,0 0,-1 0,-1 0,0 0,-1 0,-1 0,0 0,0 1,-2-1,1 1,-1 0,-1 0,1 1,0 0,-1 0,2 0,0 1,0 0,-5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879 414,'-5'-2,"1"1,1 1,-3-1,2 0,0 1,-1 0,1 0,-2 0,1 0,-7 0,6 0,-1 1,0-1,0 1,0 1,-8 1,8-2,0 1,-1 1,2-1,-7 3,7-2,1 0,1 0,0 1,1-1,1 1,0 0,1-1,1 1,0 0,1 0,0 0,5 4,-2-4,0 0,1-1,1 1,0-1,2-1,-1 1,2-1,0 0,1 0,0-1,0 0,1 0,0-1,0 0,0 0,0 0,0 0,0-1,0 0,-1 0,0-1,0 1,-1-1,0 0,0-1,-2 1,1-1,-1 1,-1-1,0 0,-1 0,-1 0,0-1,-1 1,-1-1,-1-3,-1 4,-3-5,1 4,-2 0,-2 0,0 0,-2 0,-11-3,8 4,-1 0,-2 0,0 1,-1 0,-1 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554 113,'-6'-1,"2"1,-3 1,0 1,4-1,-1 2,1-1,0 2,2-1,-1 4,2-4,1 5,1-4,2 0,-1-2,2 0,-2-1,3-1,-2 0,5-4,-6 2,0-1,-1 0,0 0,0 0,-1-1,0 0,-1 1,0-4,-1 3,0 1,0 0,-2 1,-5-3,5 4,0 1,-2 0,2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335 407,'2'-3,"-2"-1,-1 7,0 1,0 1,1-2,-1 3,1-2,-1 2,1-3,0 0,-1 2,1-2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329 403,'1'-5,"2"2,0 3,2 3,-2 0,0 2,-2-2,3 2,-3-2,2 3,-1-3,1 2,-1-1,1-1,-2 0,-4-7,-1 2,0-1,-3-1,4 3,-1 0,0 1,1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401 420,'8'0,"-4"0,1 0,0-1,0 1,1 0,6-1,-6 1,-1 0,1-1,-1 1,-1 0,7 0,-7 0,-7 0,-1-1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352 374,'4'-2,"0"2,0 0,0 0,1-1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358 365,'-6'-2,"3"2,3 3,1 0,1 1,-1-1,1 2,0-2,-1 0,1 2,-1-2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501 402,'3'3,"-2"0,0 1,1 0,-1 1,1-1,0 0,0-1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499 407,'-5'-3,"1"1,1 0,1-1,3 0,6 0,1 1,-3 2,-2 0,0 0,0 2,-4 1,-2 0,0 0,3 1,3-2,2 0,0 0,3 1,-3-1,-2 0,-2 2,-5 1,0-3,1-1,0 0,-3 0,2 0,1-1,0 0,-2 0,1-1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321 371,'-6'-1,"9"0,1 1,-1 0,1 0,0 0,0 0,1-1,0 1,0 0,1-1,-1 1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559 404,'-5'1,"9"-1,1 0,-2 0,0 0,0 0,1 0,0 0,0 0,0-1,-1 1,1 0,-1 0,0-1,0 1,2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531 368,'-6'-1,"10"1,1 0,0 0,-2 0,0 0,2 0,-1 0,-1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194 315,'6'0,"-2"-1,0 0,2-1,-3 1,0 0,0 0,-1 4,-2 1,0-1,0 1,0 0,1 1,-1 1,0-2,0-1,1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689 401,'1'-3,"-4"1,0 1,-1 1,-1 0,-2 2,4-1,-1 2,0 1,3 0,1 0,2 0,2-1,0-2,-1 0,2-1,-1 0,1 0,0 0,0 0,-1 0,0-1,0 1,0-1,-1 0,0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698 459,'0'-3,"1"0,-1 7,0 1,-1-2,1 0,0 1,0 0,0 0,-1 1,1-1,0 1,0-2,-1 1,0 3,1-2,0-2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715 359,'5'1,"-1"-1,1 0,0-1,0 1,-1-1,-1 1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728 343,'-4'-2,"2"5,3 0,1 1,-1 1,0-2,-1 0,1 1,0-1,0 4,-1-4,1 1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691 553,'-1'3,"1"1,0 1,1 2,-1-3,1 0,-1-1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657 553,'-11'-2,"15"1,0 1,5 0,-3 0,0 1,0 0,0-1,0 1,0 0,0 0,-1 1,4 1,-6-2,1 6,-5-3,-2 0,0-2,0 0,-1 0,-1 0,0-1,0 1,0-1,0 1,0-1,1 0,0-1,0 0,-1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1077 161,'6'2,"-3"-2,1 0,1 0,0 0,1 0,1 0,0 0,9 0,-8-1,0 1,0-1,0 1,0 0,-1-1,0 1,-1 0,-1 0,-1 0,0 0,-1 0,0 0,0-1,-6 1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680 526,'-4'-2,"0"0,-2 2,3 0,-2 1,0 0,-1 3,3-2,0 0,0 1,0-1,1 1,-3 4,3-3,0 0,0 0,1 0,0 1,1-1,0 0,0 0,0 0,3 3,-1-3,0 0,1-1,0 0,1 0,0 0,1 0,12 2,-11-4,0-1,0 1,1-1,6-1,-6 0,0 0,-1 0,0-1,0 0,0 0,-1 0,1 0,-2-1,1 1,-1-1,0 0,-1 0,-1 0,0 0,0 0,-1 0,0 0,-1-1,0 1,0 0,-2-1,1 1,-2 0,0 0,0 0,-2 0,1 0,-1 1,-7-1,6 1,-1 2,0-1,1 1,-1 0,-6 0,7 1,0 0,1-1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822 222,'5'-4,"-3"0,-1 1,-3 0,-1 2,-2 1,2 0,-1 0,0 1,0 0,0 0,-1 1,0 0,0 0,0 1,0 0,1 0,0 1,0-1,0 1,1 0,1 0,0 0,0 1,1-1,1 6,0-6,1 1,1 0,1 0,0 0,7 4,-4-4,2-1,0 0,1 0,1-1,1 0,2 0,0 0,15 1,-13-2,1-1,17 1,-16-1,0-1,1 0,-1 0,17-1,-18 0,0 0,14-2,-15 1,-2-1,-1 1,-1-1,-1-1,7-3,-10 3,-2-1,-1 1,-1-1,-2 0,-1 0,0 0,-1-1,-2 1,-1-1,-2 0,0 1,-2-1,-2 1,-1-1,-1 1,0 0,-3 0,-16-3,14 5,-2 0,1 0,-2 1,0 1,0 0,0 0,0 1,1 0,0 1,1 0,1 1,-13 2,17-2,2 1,0 0,2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438 410,'-2'-4,"-2"3,-1 1,-4-1,6 1,0 1,0-1,-1 1,1 1,3 1,5-1,0 0,-1-1,0 0,0 0,1 0,4 1,-5-1,2 1,-2 1,-3 1,-4 0,-3-2,3-1,-1 0,-4 0,4 0,0-1,1 0,-1 0,2-3,4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243 285,'-6'0,"3"0,0 0,0-1,2-2,1 0,3 0,0 3,0 0,0 2,0 2,-3-1,0 0,-1 0,-1 0,0 0,-1-1,0 0,0-2,1-3,2 0,1 0,2 2,0 1,1 1,-1 0,2 2,-1-1,-1 1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451 393,'-6'-1,"3"-1,6 0,0 1,2 0,-2 0,1 1,-1-1,1 1,-1-1,0 1,0 0,0 0,0 1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457 483,'0'-4,"-3"2,0 8,2-1,1-2,0 0,0 0,-1 4,1-4,0 1,0-1,1 1,-1-1,0 1,0 1,1-1,-1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458 571,'-3'4,"3"0,0-1,0 0,0 5,0-5,0 2,0-1,0-1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422 573,'5'-2,"-2"2,4-1,-2 1,-1-1,1 1,0-1,1 0,-1 1,0-1,0 0,-1 1,1-1,-2 1,0 0,0 0,0-1,-6 4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514 588,'2'0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525 586,'5'-1,"-1"1,0-1,0 0,0 1,0-1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529 595,'-7'2,"10"-1,0-2,3 1,-3-1,1 0,1 1,-1-1,5 0,-4 0,-1 1,0-1,-1 1,0-1,1 1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484 550,'6'0,"-1"0,-1-1,-1 1,1 0,0-1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496 540,'1'4,"-1"-1,0 0,1 0,-1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591 561,'5'-2,"0"2,0 0,3-1,-2-1,-3 2,0-1,-2 4,1 0,0 1,0 0,1 0,0 1,-1-1,1 0,-2 1,-2-2,-4-1,0-2,2 0,0-1,-5-1,5 1,-1-2,2 0,1-1,2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575 153,'-4'2,"8"0,-1-2,1 1,-1-1,0 0,0 0,0 0,0 0,0 0,2-1,0 1,-2 0,0-1,-6 1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644 542,'1'-3,"2"1,0 2,0 0,1 0,1 0,-2 1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629 616,'1'-3,"-1"0,0 6,1 1,0-1,-1 0,1 2,0-2,0 0,-1 1,1-1,-1 0,1 1,-1 0,0 3,0-4,0 1,0-1,0 0,0 1,0-1,0 0,-1 2,1-1,0-1,0 0,1-6,-2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641 716,'-5'-2,"6"5,0 0,0 0,2 5,-2-5,0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638 721,'-1'-3,"4"1,1 2,0 1,0 1,0 0,1 1,-1-1,0 0,0 0,0-1,0-1,-4-3,-1 0,0 0,-2-1,1 0,-1 1,1 0,0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687 698,'-1'-3,"5"3,2-2,-2 2,0-1,-1 1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697 683,'-1'4,"2"-1,0 1,0 2,-1-2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490 414,'-5'-3,"2"1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475 416,'7'1,"-3"0,0-1,0 0,0 0,-1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484 429,'6'0,"-1"0,0-1,-2 1,0 0,4 0,-4 0,1-1,-4 4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532 406,'3'-3,"3"3,-1 0,-1 0,0 1,-1-1,-2 3,-5 0,1 0,0 0,0 0,1 0,3 0,2-1,0-2,3 0,-3 0,1 0,4 0,-4 0,0-1,-1 1,0-1,2 1,-2-1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971 377,'-6'0,"2"-1,1 1,-1-2,-2 0,3-1,1 0,2 0,4 3,-1 0,2 1,-1 2,0 2,-3-2,0 1,-1-1,-3 3,-1-2,-1-1,2-2,0 0,-2-1,2 0,-1 0,1-3,4-1,3 0,0 2,0 2,-1 0,1 2,-1-1,2 2,-1 0,0 0,0 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344 306,'0'-4,"-3"3,0 5,2-1,-1 1,1 0,1-1,0 1,0 0,1 0,0-1,2-1,0-1,0-2,0-4,-4 2,-4 0,1 3,1 2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580 395,'5'0,"0"0,0 0,-2 0,2-1,-1 1,-1-1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595 385,'-1'-3,"1"0,3 8,-2 1,1-2,-2-1,2 1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1152 154,'-7'0,"4"1,0-1,8 1,-2-1,1 0,0 0,0 0,1 0,6 1,-5-1,0 0,0 0,-1 0,0 0,-1 0,0 0,0 0,0 0,-1 1,-6-1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742 712,'-6'1,"3"-1,0 1,0-1,6 1,1-1,-1 0,2 0,-2 0,1-1,-1 1,1-1,0 1,-1-1,4-1,-4 2,2-2,-1 1,-1 0,0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808 700,'-2'-3,"1"0,3 6,-1 1,0-1,0 1,0-1,0 1,0 0,0-1,1 0,1-1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829 702,'3'-3,"0"3,-3 3,0 0,-2 0,-1 1,0-2,-1-1,1 0,-2-1,2 0,2-3,4 2,1 1,2 0,-1 1,-1 1,-1-2,1 2,2 1,-2-1,0-1,1 1,-2-2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835 683,'0'-3,"4"3,-1-1,0 1,3 0,-2-1,-1 1,0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845 676,'3'3,"-1"1,-1 0,-1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845 662,'-1'-4,"-3"2,1 2,0 0,0 0,0 1,0 0,0 0,0 1,0 0,0 0,1 1,-1 2,1-2,1 1,0 0,1 0,0 0,0-1,0 1,1 0,-1-1,1 1,2 2,-1-2,1 0,-1 0,2 0,-1-1,1 1,1-1,1 0,-3-1,2-1,0 1,-2-2,0 1,0-1,0 0,2 0,-2 0,0 0,0 0,0-1,2 0,0-1,0 0,1-2,-1-2,-4 3,1-2,-1 2,-1 0,0 0,0 0,-1-1,1 1,-3-4,1 3,-2-3,1 3,1 1,-4-3,2 3,1 0,-1 1,0 0,1 0,-1 0,0 0,0 1,1 0,-1 0,1 0,-4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563 363,'-4'-2,"1"2,-2 0,0 1,2 0,-2 2,2-1,-4 5,5-3,0-1,0 1,1 0,1 0,0 0,0 1,0 0,2 5,0-6,0 1,0 0,1 0,1 1,0-1,0 0,0-1,1 1,0-1,0 0,0 0,1 0,0-1,-1 0,7 2,-6-4,0 0,7 0,-7-1,0-1,0-1,0 0,-1 0,1-1,-1-1,0-1,0 1,-1-1,-1-1,0 0,-1 0,0 0,-1 0,-1-7,-1 7,-1 0,0 0,-2 1,-5-5,4 6,-1 0,-1 2,0-1,0 1,-10 0,9 2,-1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344 275,'1'-3,"2"1,0 1,0 0,0 1,0 1,-2 2,-2 0,-2 0,0-2,6-1,0 0,0 2,0 0,-3 1,-2 0,-1 0,-1-2,1-1,-1-1,1-1,4-1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92 217,'-3'-4,"-1"2,-1 1,0 1,2 0,0 0,0 0,-1 0,0 1,-4 0,4 0,-5 2,5-1,-4 3,4-2,0-1,-4 4,5-3,-1 1,2-1,2 1,0 0,0 0,0 0,0-1,0 5,0-5,0 1,0-1,0 1,0-1,0 0,2 1,1-1,1-1,1 1,0-1,0 1,6 0,-5-1,0-1,1 0,0 0,-1-1,1 0,0 0,0 0,7-2,-7 1,0 0,0 0,-1-1,1 0,-1 0,0 0,0-1,6-2,-6 2,-1 0,0-1,-1 1,0-1,4-3,-5 4,-1-1,2-3,-3 3,-1-4,0 4,-1 1,0-1,-1 1,0-1,-6-3,4 4,-6-2,3 3,1 0,-2 0,1 1,-1 1,-9 0,9 0,-1 1,1 0,1 0,0 1,-6 2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457 423,'0'-3,"0"0,1 0,1 6,-1 1,0 0,0 0,1 0,-1-1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447 414,'-5'-5,"3"2,-1-3,3 2,1 0,2 0,1 1,1 2,-2 0,0 1,2 0,-2 0,-1 3,-2 0,-2 0,-1 0,0 0,2 0,5-2,0 0,1 0,-2-1,0 1,4 2,-4 2,-4-2,-3 0,0-2,0 0,1 0,-1-1,1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479 464,'2'3,"-1"1,-1 1,0-2,1 0,-1 1,0 3,0-3,1 0,-1-1,0 1,1-1,0 3,-1-3,2 0,2-1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470 363,'4'-2,"-1"2,1-1,0 1,-1 0,2-1,0 1,-1 0,-1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488 350,'-5'-3,"6"7,0 0,0 0,0-1,0 0,-1 0,0 0,1 0,-1 0,0 0,0 1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479 540,'-3'4,"1"1,2-1,0-1,0 0,0 0,0 2,1-2,1 1,2-1,-1-2,2 0,-2-1,0 0,0-1,0 0,2-3,-3 1,1-2,-2 2,-1 0,0 0,-1 0,0 0,-3 0,1 1,0 1,0 1,0 0,0 0,-2 1,2 1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495 574,'-3'3,"-1"-2,1-1,-1 0,1-3,2 0,1 0,4 0,-1 3,1 1,0 1,0 0,0 2,-1-3,1 2,1 0,-1-2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508 533,'4'-1,"0"1,0-1,-1 1,0-1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516 525,'-2'-3,"2"6,1 0,-1 1,0-1,1 2,-1-1,1-1,0 1,-1-1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646 160,'6'1,"-2"-1,1 0,-2 0,0 0,2 0,-1 0,-1 0,0-1,-7 2,0-1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547 573,'-5'-2,"8"0,2 2,-2-1,2 1,-1 0,2-1,-1 1,6-1,-5 1,-1-1,1 1,-1-1,0 1,-1-1,0 1,-1 0,1 0,-1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658 555,'-3'-3,"5"6,0 0,-1 0,1 0,-1 3,0-3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650 552,'-3'-4,"1"1,0-1,2 1,0 0,3 1,1 2,-1 0,1 1,-1 0,1 2,0 0,-2 0,-2 0,-1 0,-2 0,-3-2,3 0,0-2,2-2,4 2,0 1,2 1,0 0,-2 0,5 3,-4-3,-1 0,0 0,1 0,0-1,0 1,0-1,0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671 523,'6'-1,"-3"1,2-1,-1 1,-1 0,0 0,0-1,0 1,2-1,-1 0,-7 2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653 448,'-2'-6,"0"3,1 0,2 6,-1 0,0 0,0 0,0 2,0 0,0 0,0-2,1 3,-1-3,0 0,1 0,-1 0,1 1,-1-1,1 0,0 0,0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642 392,'-1'-3,"0"6,2 0,-1 0,1 1,-1 0,1 0,-1 0,1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635 390,'-1'-6,"2"2,0 0,2 0,0 2,1 0,0 2,-1 1,0 2,-2 0,-1 0,0 0,-2 1,-1-1,0-2,0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544 388,'6'0,"-2"-1,-1 1,2-1,0 0,-2 0,1 0,0 1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544 399,'-4'2,"8"-2,0 0,0-1,-1 0,0 1,2-1,-2 1,2-1,-1 1,-1-1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647 355,'5'0,"4"-1,-5 1,-1-1,0 1,0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439 302,'5'-1,"-2"1,1-1,-1 1,1-1,0 1,1-1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486 605,'0'-3,"1"0,1 6,-1 0,0 1,1 0,-1 2,0-1,0-2,0 2,0-1,-1-1,0 0,1 0,-1 0,1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484 701,'1'4,"-1"-1,-1 0,1 2,0-1,-1 0,1-1,0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482 700,'0'-6,"1"3,2 3,0 1,2 3,-1 2,1 0,-2-3,-1 0,0 1,-3-7,-2 1,0-1,-1 1,0 1,0 0,1 1,0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506 686,'7'0,"-3"0,-1 0,2 0,-2 0,-5 3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429 566,'-2'-3,"5"1,1 2,-1-1,2 1,-1 0,-1 0,1 0,-1 0,0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432 570,'-5'2,"10"-2,0 0,-2-1,2 0,-2 1,0-1,4 0,-4 1,-4 3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395 550,'-3'-3,"-1"3,1 0,0 0,-2 1,1 0,1 0,-2 2,3 0,1 0,4-1,0-1,1 0,-1-1,1 1,-1 0,-2 2,-2 0,-2 0,0-2,-2 2,2-2,-2 1,2-1,0 0,0-1,-1 0,1-1,5-2,2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389 539,'4'-4,"1"3,-2 0,0 1,0-1,3 0,-1-1,-1 1,-1 0,-5 4,0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719 534,'5'-1,"-2"1,0 0,0-1,0 1,1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726 544,'5'-1,"-1"1,0-1,0 1,-1-1,0 1,0-1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439 303,'2'3,"-1"0,1 0,-1 0,2-3,-1-3,1 1,0 0,0 2,0 0,0 2,0 1,0 2,-3-1,0-1,-3 0,0-1,0-1,-1-1,0-1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826 520,'0'-3,"-2"0,-1 3,0 0,-1 0,0 1,1 0,0 3,4-1,4 1,-1-2,1 0,2 1,-4-1,-1 1,-3 0,-2-2,-2 0,2 0,0-1,0 0,0 0,0 0,0 0,-1 0,1-1,2-2,5-1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847 499,'-5'0,"9"1,1-2,1 1,-2-1,-1 1,1-1,-1 1,0-1,2 0,-1 0,-7 3,0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406 524,'-2'-3,"2"6,0 1,0 1,0-1,0 0,0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407 540,'-3'-3,"0"2,-1 0,-1 1,2 0,0 0,0 1,-2 0,1 1,2 2,5-2,0-2,1 0,0 0,0 0,2-1,-1 1,1-1,-1 0,1 1,-1-1,0 0,0 1,-2 0,2 0,-5 3,-8 2,4-2,0-1,-1 0,1 0,0 0,-4 2,5-2,-1 0,7 0,0-2,0-1,2 0,-1 0,1 0,0 0,0 0,-1 0,0 1,-1-1,1 1,-7 3,0-1,0 0,-1 0,0 0,-1 0,1 0,-1 0,-2 2,4-2,0 0,6-2,2-1,-1 0,-1 0,1-1,0 1,0 0,-1-1,0 1,0-1,-8 2,2 1,0 0,-1 0,0 0,-1 0,1 0,0 0,-2 1,3-2,0 0,8-4,2 0,-3 2,0 0,4-3,-4 3,0 0,0-2,-8 2,0 3,0 0,-1 0,0 0,-1 1,-4 0,5 0,1-1,1-1,0 0,0 0,7-3,-1 2,1-1,0 0,0 0,0 0,1 0,-1 0,-1 1,0-1,1 0,-7 2,0 1,0-1,-1 1,0 1,-1-1,1 0,-1 0,1 0,1 0,0 0,-1-1,9-3,-2 1,1 0,0-1,1 1,0 0,0-1,0 1,-1 0,-1 0,0 1,-6 4,-1-1,-7 4,4-3,0 0,0 1,0 0,0-1,1 0,1 0,1-1,1 0,1 1,6-3,0-1,2 0,0 0,0 0,2 0,6-1,-8 1,4 1,-6 0,-1 1,-3 3,0-1,-4 4,1-3,-1 0,-1 1,0-1,1 1,-1-1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503 612,'1'-3,"1"0,2 1,1-1,1 1,-3 2,0-1,0 1,1 0,-3 4,-3 0,0-1,0 0,-4 3,2-2,0 0,1 0,-1 0,0 0,1-1,1 1,0-1,1 0,1 0,1 1,2 0,0-3,1 1,0-1,1 0,-1-1,6 2,-6-1,3 3,-8 3,-1-4,-1 1,-1-1,-1 1,0 0,-1 0,0-1,0 1,-5 3,7-3,1-2,0 0,2 1,5-2,-1-1,2-1,0 1,0-1,1 0,1-1,-1 1,0 0,-1 0,0 0,-1 1,0 0,-5 4,-4-1,1 0,0-1,-1 1,0-1,0 1,-10 5,12-6,0 0,0-1,8-2,-1-1,2-1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697 589,'2'4,"-2"0,1 0,-1-1,1 2,0 0,-1-2,1 2,0-1,0-1,-1 1,1-1,0 1,0-1,-4-2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693 679,'3'3,"-3"1,0 0,-1 0,1 0,-1 1,0-2,-1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690 681,'1'-3,"1"0,1 1,0 2,0 1,-1 2,0 0,0 0,0 0,0 1,0-1,0 0,0 0,0 0,-3-6,-2 0,-2-1,2 2,0 1,0 0,0 1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719 672,'4'-3,"-1"2,1 1,-1-1,1 0,-1 0,-4 4,-2-2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860 480,'0'-3,"-2"0,2 6,1 1,0-1,0 1,1 0,-1 0,1 2,0-2,-1-1,1 0,-1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464 264,'2'3,"-1"1,0-1,-1 0,3-3,1 0,-1 0,1-1,-4-4,-2 2,0 0,2 6,1 1,0 0,0 3,0-2,0-1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863 477,'-1'-4,"-2"1,0 1,-1 0,0 1,0 1,1 0,-3 1,3-1,0 1,0 0,0 0,0 0,-4 3,4-3,0 1,-1 1,1-1,0 0,-2 4,2-3,1 0,0 0,0 1,1-1,0 0,0 1,0 0,1-1,0 1,0 0,0-1,1 1,0-1,1 0,-1 1,1-1,0 0,1 0,-1 0,1-1,0 1,0-1,1 1,-1-1,1 0,0 0,0-1,4 2,-4-1,1-1,4 0,-5 0,10-1,-9-1,0 0,0 0,1 0,-1 0,0-1,0 0,1 0,-1 0,0 0,0-1,0 0,0 0,-1 0,5-4,-6 4,1-1,-1 0,-1 1,0-1,0 0,-1 1,0-1,-1 0,0 1,-1-1,0 1,-3-3,1 3,-1 0,-4-3,3 3,-6-1,5 2,1-1,-7 0,5 1,-5 0,6 1,0 0,0 0,1 1,-1-1,1 1,0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545 523,'-4'3,"1"-1,3-5,2 0,2 0,1-2,-2 3,1-1,0 0,0 0,1 0,4-3,-4 4,1-1,-1 0,1 1,0-1,1 1,-1 0,0 0,1 0,-1 0,1 1,6-1,-6 1,-1 0,1 0,-1 1,1 0,5 0,-6 0,0 1,-1-1,1 1,-1 0,0 0,-1 0,1 0,4 1,-5 0,0-1,3 1,-3-1,2 1,-1 0,-1-1,0 0,-1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792 470,'-1'-3,"0"0,4 6,0-1,1 2,-1-1,0-1,-5 1,-1-3,-1 1,1 0,0-1,-2 1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706 254,'-7'0,"4"0,0 0,0 2,-1-1,1 1,-1 1,1-1,0 2,0-1,0 2,1-1,0 1,0 5,2-5,0 1,0-1,1 0,1-1,0 1,1-1,0 0,1 0,0-2,0 0,2 0,-1-1,1-1,-1 0,1-1,0 0,0-1,-1 0,1-2,-1 1,5-7,-6 4,-1 0,0-1,-2 1,0-1,-1 1,0 0,-1 0,-1 1,-4-3,1 5,0 0,-1 2,0 0,-1 1,1 0,-1 1,1 0,1 1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694 283,'-10'3,"13"-3,1-1,0-2,1 1,2-1,0 0,2 0,0-1,0 0,1 0,0 1,-1-1,0 1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" units="dev"/>
        </inkml:traceFormat>
        <inkml:channelProperties>
          <inkml:channelProperty channel="X" name="resolution" value="1531.16821" units="1/cm"/>
          <inkml:channelProperty channel="Y" name="resolution" value="2391.7517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8-10T16:32:59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-1693 27 2837 0,'0'0'5'0,"0"-3"3"0,0 3-34 15,-8-23-538 1,-12 30 0-16,-17-15 0 16,-22 7 0-16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700 153,'6'0,"-3"0,0 0,6 0,-6 0,0-1,2 1,-2 0,2 0,0 0,-1 0,0 0,0 0,-1 1,-7-1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584 294,'0'-3,"-3"4,1 3,-1 2,2-2,1-1,0 4,0-3,1-1,2-2,0 0,0-1,0-1,0-2,-3 0,-1 0,-2 1,0 2,0 0,-1 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577 296,'0'3,"0"0,1 1,-1 0,1 0,-1-1,0 0,-1 1,1-1,3-5,2 1,-2 0,0 1,0 0,0 0,0 1,0-1,0-1,-3-2,-2 0,1 0,-1 0,4 6,-1 1,0-1,0 1,0-1,0 1,0 1,-1-2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574 298,'0'-3,"1"6,1 1,0-1,-1 1,0 0,0-1,0 1,-1-1,3-5,0 2,1 0,-1 1,1 0,-1-1,0 0,-2-3,-3 0,0 0,2 6,1 0,0 0,0 1,1 1,-1-1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1092 371,'7'-2,"-4"2,0-1,0 1,0 0,1-1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603 258,'6'0,"-3"0,3 0,-2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605 258,'-3'3,"3"0,1 0,0 0,2-2,0-2,0 0,0 1,0 1,0 1,-1 1,-2 0,-2 0,-1 0,0-3,0 0,0-2,2-1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712 299,'5'-2,"-1"2,-1 0,1 0,-1 0,0 2,-2 1,-3 0,-1 0,7-2,-1 0,0 2,-1 0,-2 0,-1 0,-2-1,0-2,-1 0,1-1,0-1,3-1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737 251,'1'-3,"-3"6,1 0,0 0,1 0,-1 1,1 0,1 0,0 0,4-1,-2-3,1-1,-1-3,-3 0,-3 0,0 3,0 0,0 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844 302,'-5'-2,"1"2,1-2,3-1,1 0,3 1,3 2,-4 1,0 0,0 2,-2 0,0 0,0 0,-2 1,0-1,-3 1,1-2,-1 0,1-2,1-3,3-1,2 2,0 2,2 1,-2 1,2 0,-2 0,0-1,0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858 259,'5'0,"-2"0,0-1,1 1,-3 3,-1 2,0-1,-1 0,1 1,-1 0,1 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846 250,'-3'-2,"-1"2,0 3,-2 5,4-5,1 0,0 0,-1 1,0 4,2-3,-1 4,1-5,0 1,0 0,1-1,0 1,1 3,0-3,0-1,3 3,-2-4,3 2,-3-3,5 1,-4-3,0 0,4-1,-3 0,-1-1,1 0,0-1,-1 0,5-4,-5 3,0 0,0 0,-1-1,0 0,2-5,-3 5,1-6,-3 6,0-1,0 1,-2-1,1 1,-4-4,1 5,0 1,-1 1,0 0,-1 1,-7 1,7 0,-1 2,1-1,0 2,0 0,-3 3,6-3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664 198,'-3'2,"0"1,0-1,7 1,1-3,-2 0,3 0,-3-1,0 1,1-1,0 1,0-1,4-2,-4 2,0 0,0-1,-1 1,1-1,1-2,-2 2,3-4,-5 3,0-1,-1 1,-1-1,-2 0,-2 1,2 1,-1 1,1 0,-1 0,0 1,-1 0,1 0,-1 0,-4 0,5 1,0 0,-1 0,1 0,0 0,-4 3,4-2,0 0,1 0,-1 0,1 1,0-1,0 1,0-1,0 1,-1 2,0 2,4-2,5 0,0-3,-2-2,1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866 130,'-1'4,"1"2,0-3,0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879 129,'3'-4,"0"3,-5 4,-1 0,0-1,0-1,0 0,2-4,3-1,1 2,0 1,0 1,0 0,0 2,-3 2,0-1,-1 0,-1 0,-2 1,1-2,0-2,2-3,3-1,1 3,0 0,0 2,1 0,-1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1093 369,'-4'2,"2"1,5-2,2 0,-1 0,0-1,0 1,-1 0,1 0,1 2,-3 0,-1 0,-2 1,-1-1,-1-1,-1-1,1 0,-1 0,-1-1,1-1,0 0,2-3,5 2,0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904 132,'0'-5,"0"2,-3-1,-1 3,1 1,1 3,1 0,2 0,2-2,0 0,1 0,1 1,-2-1,-1 2,-3 0,-3 1,1-2,0-1,0-1,1-3,4-2,0 1,3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515 170,'3'-3,"0"3,0 0,0-1,1 1,0 0,1-1,2 1,-4 0,2-1,0 1,-1 0,0 0,1-1,-1 1,-1 0,1 0,3 0,-4 0,0 0,0 0,0-1,0 1,0 0,0 0,0 0,0 0,0 0,0 0,0 0,0 0,0 0,0-1,0 1,0 0,0 0,0 0,0 0,1 0,0-1,-1 1,0 0,0 0,1-1,0 1,0 0,0-1,0 1,0-1,-1 1,1 0,0-1,0 1,1 0,-1-1,-1 1,1 0,1 0,-2 0,1-1,0 1,4-1,-5 1,0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250 300,'2'0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250 300,'2'0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249 303,'-2'-3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248 302,'2'-3,"1"3,0 0,2 0,-2 0,-2 3,-2 1,-2 4,1-3,1 0,-1 0,2-2,-1 2,0-1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222 369,'5'-1,"-1"0,0 1,-1-1,1 1,-1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229 358,'1'3,"-1"0,1 0,0 0,-1 0,1 0,-1 0,1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250 367,'0'-3,"0"6,1 1,0 0,-1-1,1 0,0 0,0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7T16:16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262 403,'5'1,"-1"1,-1 0,1 0,1 1,-2-1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IN" dirty="0"/>
              <a:t>Difficulty level: Moderate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Correct Option: C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Alternate Mixed Series</a:t>
            </a:r>
            <a:endParaRPr dirty="0"/>
          </a:p>
        </p:txBody>
      </p:sp>
      <p:sp>
        <p:nvSpPr>
          <p:cNvPr id="245" name="Google Shape;245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IN" dirty="0"/>
              <a:t>Difficulty level: Easy (Compulsory)</a:t>
            </a:r>
            <a:endParaRPr dirty="0">
              <a:solidFill>
                <a:srgbClr val="444444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rgbClr val="44444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Correct Option: B</a:t>
            </a:r>
            <a:endParaRPr b="0" i="0" dirty="0">
              <a:solidFill>
                <a:srgbClr val="444444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66" name="Google Shape;266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IN" dirty="0"/>
              <a:t>Difficulty level: Easy</a:t>
            </a:r>
            <a:endParaRPr dirty="0">
              <a:solidFill>
                <a:srgbClr val="444444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rgbClr val="44444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Correct Option: C</a:t>
            </a:r>
            <a:endParaRPr b="0" i="0" dirty="0">
              <a:solidFill>
                <a:srgbClr val="444444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66" name="Google Shape;266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Difficulty level: Moderate (Compulsory)</a:t>
            </a:r>
            <a:endParaRPr>
              <a:solidFill>
                <a:srgbClr val="444444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>
                <a:solidFill>
                  <a:srgbClr val="44444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Correct Option: D</a:t>
            </a:r>
            <a:endParaRPr lang="en-IN" b="0" i="0">
              <a:solidFill>
                <a:srgbClr val="444444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>
                <a:solidFill>
                  <a:srgbClr val="44444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Explanation:- </a:t>
            </a:r>
            <a:r>
              <a:rPr lang="en-IN" b="0" i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There are three series to look for here. The first letters are alphabetical in reverse: Z, Y, X, W, V. The second letters are in alphabetical order, beginning with A. The number series is as follows: 5, 4, 6, 3, 7.</a:t>
            </a:r>
            <a:endParaRPr b="0" i="0">
              <a:solidFill>
                <a:srgbClr val="444444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73" name="Google Shape;273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" name="Google Shape;286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Difficulty level: Easy (Compulsory)</a:t>
            </a:r>
            <a:endParaRPr>
              <a:solidFill>
                <a:srgbClr val="444444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>
                <a:solidFill>
                  <a:srgbClr val="44444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Option : C</a:t>
            </a:r>
            <a:endParaRPr lang="en-IN" b="0" i="0">
              <a:solidFill>
                <a:srgbClr val="444444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>
                <a:solidFill>
                  <a:srgbClr val="44444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Pattern is : aabbcc</a:t>
            </a:r>
            <a:endParaRPr b="0" i="0">
              <a:solidFill>
                <a:srgbClr val="444444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87" name="Google Shape;287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rgbClr val="44444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Correct Option: B</a:t>
            </a:r>
            <a:endParaRPr lang="en-IN" b="0" i="0" dirty="0">
              <a:solidFill>
                <a:srgbClr val="444444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rgbClr val="44444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Explanation:- </a:t>
            </a:r>
            <a:r>
              <a:rPr lang="en-IN" b="0" i="0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Pattern is </a:t>
            </a:r>
            <a:r>
              <a:rPr lang="en-IN" b="0" i="0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xy</a:t>
            </a:r>
            <a:r>
              <a:rPr lang="en-IN" b="0" i="0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/</a:t>
            </a:r>
            <a:r>
              <a:rPr lang="en-IN" b="0" i="0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xxyy</a:t>
            </a:r>
            <a:r>
              <a:rPr lang="en-IN" b="0" i="0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/</a:t>
            </a:r>
            <a:r>
              <a:rPr lang="en-IN" b="0" i="0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xxxyyy</a:t>
            </a:r>
            <a:endParaRPr b="0" i="0">
              <a:solidFill>
                <a:srgbClr val="444444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01" name="Google Shape;301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IN" dirty="0"/>
              <a:t>Difficulty level: Moderate (Compulsory)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Correct Option: C</a:t>
            </a:r>
            <a:endParaRPr dirty="0"/>
          </a:p>
        </p:txBody>
      </p:sp>
      <p:sp>
        <p:nvSpPr>
          <p:cNvPr id="245" name="Google Shape;245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IN" dirty="0"/>
              <a:t>Difficulty level: Moderate (Compulsory)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Correct Option</a:t>
            </a:r>
            <a:r>
              <a:rPr lang="en-IN"/>
              <a:t>: </a:t>
            </a:r>
            <a:r>
              <a:rPr lang="en-IN" dirty="0"/>
              <a:t>B</a:t>
            </a:r>
            <a:endParaRPr dirty="0"/>
          </a:p>
        </p:txBody>
      </p:sp>
      <p:sp>
        <p:nvSpPr>
          <p:cNvPr id="245" name="Google Shape;245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Correct </a:t>
            </a:r>
            <a:r>
              <a:rPr lang="en-IN" dirty="0"/>
              <a:t>Option: B</a:t>
            </a:r>
            <a:endParaRPr dirty="0"/>
          </a:p>
        </p:txBody>
      </p:sp>
      <p:sp>
        <p:nvSpPr>
          <p:cNvPr id="245" name="Google Shape;245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US" dirty="0"/>
              <a:t>Difficulty level: Easy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Correct Option: D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en-IN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US" dirty="0"/>
              <a:t>Difficulty level: Easy (Compulsory)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Correct Option: A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44444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N is son of T and J. So, K is son of T and J.</a:t>
            </a:r>
            <a:br>
              <a:rPr lang="en-US" dirty="0"/>
            </a:br>
            <a:r>
              <a:rPr lang="en-US" b="0" i="0" dirty="0">
                <a:solidFill>
                  <a:srgbClr val="44444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Z is father of T</a:t>
            </a:r>
            <a:br>
              <a:rPr lang="en-US" dirty="0"/>
            </a:br>
            <a:r>
              <a:rPr lang="en-US" b="0" i="0" dirty="0">
                <a:solidFill>
                  <a:srgbClr val="44444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Therefore, Z is grandfather of K. K is grandson of Z.</a:t>
            </a:r>
            <a:br>
              <a:rPr lang="en-US" dirty="0"/>
            </a:b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en-IN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Correct option: D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Brother- in- law</a:t>
            </a: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en-IN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US" dirty="0"/>
              <a:t>Difficulty level: Easy (Compulsory)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Correct Option: A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44444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Anup’s daughter’s mother — Anup’s wife; Anup’s wife’s father — Anup’s father-in-law; Father-in-law’s son — Anup’s brother-in-law.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44444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So, Sandeep is Anup’s brother-in-law.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en-IN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US" dirty="0"/>
              <a:t>Difficulty level: Moderate (Compulsory)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Correct option: A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44444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Since Sham has no brother or sister, so he is his father’s only son.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44444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So, wife of Sham’s father’s son — Sham’s wife.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44444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Thus, Sham’s wife is the boy’s mother or the boy is Sham’s son.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en-IN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/>
            </a:pPr>
            <a:r>
              <a:rPr lang="en-US" dirty="0"/>
              <a:t>Difficulty level: Moderate (Compulsory)</a:t>
            </a:r>
            <a:br>
              <a:rPr lang="en-US" dirty="0"/>
            </a:br>
            <a:r>
              <a:rPr lang="en-US" dirty="0"/>
              <a:t>Correct Option: A</a:t>
            </a: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en-IN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US" dirty="0"/>
              <a:t>Difficulty level: Moderate (Compulsory)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Correct option: D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44444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no option is satisfying the relationship and hence 'None is true'.</a:t>
            </a:r>
            <a:br>
              <a:rPr lang="en-US" dirty="0"/>
            </a:b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en-IN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US" dirty="0"/>
              <a:t>Difficulty level: hard (Compulsory)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Correct Option: B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44444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P's father and S's mother are siblings and hence S and P are cousins.</a:t>
            </a: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en-IN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US" dirty="0"/>
              <a:t>Difficulty level: Expert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Correct Answer : A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 err="1">
                <a:solidFill>
                  <a:srgbClr val="44444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Boby</a:t>
            </a:r>
            <a:r>
              <a:rPr lang="en-US" b="0" i="0" dirty="0">
                <a:solidFill>
                  <a:srgbClr val="44444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is the one that does not belongs to the group b</a:t>
            </a:r>
            <a:r>
              <a:rPr lang="en-US" dirty="0">
                <a:solidFill>
                  <a:srgbClr val="44444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</a:t>
            </a:r>
            <a:r>
              <a:rPr lang="en-US" b="0" i="0" dirty="0">
                <a:solidFill>
                  <a:srgbClr val="44444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cause all the other persons are couple but </a:t>
            </a:r>
            <a:r>
              <a:rPr lang="en-US" b="0" i="0" dirty="0" err="1">
                <a:solidFill>
                  <a:srgbClr val="44444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Charu</a:t>
            </a:r>
            <a:r>
              <a:rPr lang="en-US" b="0" i="0" dirty="0">
                <a:solidFill>
                  <a:srgbClr val="44444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is unmarried.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en-IN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US" dirty="0"/>
              <a:t>Difficulty level: Expert (Compulsory)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Correct Answer : D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44444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Following the common explanation we can say that the genders of </a:t>
            </a:r>
            <a:r>
              <a:rPr lang="en-US" b="0" i="0" dirty="0" err="1">
                <a:solidFill>
                  <a:srgbClr val="44444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Champa</a:t>
            </a:r>
            <a:r>
              <a:rPr lang="en-US" b="0" i="0" dirty="0">
                <a:solidFill>
                  <a:srgbClr val="44444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and </a:t>
            </a:r>
            <a:r>
              <a:rPr lang="en-US" b="0" i="0" dirty="0" err="1">
                <a:solidFill>
                  <a:srgbClr val="44444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Jetha</a:t>
            </a:r>
            <a:r>
              <a:rPr lang="en-US" b="0" i="0" dirty="0">
                <a:solidFill>
                  <a:srgbClr val="44444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are Still unknown.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44444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Therefore, we cannot exactly determine how many male members are there in the family.</a:t>
            </a: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en-IN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US" dirty="0"/>
              <a:t>Difficulty level: Expert (Compulsory)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Correct Answer : D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44444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there are 3 married couples in the family.</a:t>
            </a: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en-IN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Correct Answer : D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 err="1">
                <a:solidFill>
                  <a:srgbClr val="44444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Jetha</a:t>
            </a:r>
            <a:r>
              <a:rPr lang="en-US" b="0" i="0" dirty="0">
                <a:solidFill>
                  <a:srgbClr val="44444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can either be the Grandson or the </a:t>
            </a:r>
            <a:r>
              <a:rPr lang="en-US" dirty="0">
                <a:solidFill>
                  <a:srgbClr val="44444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Granddaughter</a:t>
            </a:r>
            <a:r>
              <a:rPr lang="en-US" b="0" i="0" dirty="0">
                <a:solidFill>
                  <a:srgbClr val="44444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of </a:t>
            </a:r>
            <a:r>
              <a:rPr lang="en-US" b="0" i="0" dirty="0" err="1">
                <a:solidFill>
                  <a:srgbClr val="44444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Atma</a:t>
            </a:r>
            <a:r>
              <a:rPr lang="en-US" b="0" i="0" dirty="0">
                <a:solidFill>
                  <a:srgbClr val="44444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.</a:t>
            </a: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en-IN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7" name="Google Shape;30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IN" dirty="0"/>
              <a:t>Difficulty level: Easy (Compulsory)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Correct Option C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Alternate Series</a:t>
            </a:r>
            <a:endParaRPr dirty="0"/>
          </a:p>
        </p:txBody>
      </p:sp>
      <p:sp>
        <p:nvSpPr>
          <p:cNvPr id="189" name="Google Shape;189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IN" dirty="0"/>
              <a:t>Difficulty level: Easy </a:t>
            </a:r>
            <a:endParaRPr dirty="0">
              <a:solidFill>
                <a:srgbClr val="444444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rgbClr val="44444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Correct Option: C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rgbClr val="44444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Explanation:- 1^3+0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rgbClr val="44444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	2^3+1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rgbClr val="44444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	3^3+2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rgbClr val="44444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	4^3+3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rgbClr val="44444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	5^3+4</a:t>
            </a:r>
            <a:endParaRPr b="0" i="0" dirty="0">
              <a:solidFill>
                <a:srgbClr val="444444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03" name="Google Shape;203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IN"/>
              <a:t>Difficulty level: Easy (Compulsory)</a:t>
            </a:r>
            <a:endParaRPr lang="en-I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Correct Option: C</a:t>
            </a:r>
            <a:endParaRPr lang="en-I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7^2 , 6^3 , 5^4, 4^5, 3^6 , 2^7</a:t>
            </a:r>
            <a:endParaRPr lang="en-IN"/>
          </a:p>
        </p:txBody>
      </p:sp>
      <p:sp>
        <p:nvSpPr>
          <p:cNvPr id="217" name="Google Shape;217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IN" dirty="0"/>
              <a:t>Difficulty level: Moderate (Compulsory)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Correct Option: B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7*2 + 2=16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16*3 + 3 = 51</a:t>
            </a:r>
            <a:endParaRPr dirty="0"/>
          </a:p>
        </p:txBody>
      </p:sp>
      <p:sp>
        <p:nvSpPr>
          <p:cNvPr id="196" name="Google Shape;196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IN" dirty="0"/>
              <a:t>Difficulty level: Moderate (Compulsory)</a:t>
            </a:r>
            <a:endParaRPr dirty="0">
              <a:solidFill>
                <a:srgbClr val="444444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rgbClr val="44444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Correct Option: D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rgbClr val="44444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Explanation:- 8*0.5+0.5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rgbClr val="44444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4.5*1+1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rgbClr val="44444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5.5*2+2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rgbClr val="44444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13*4+4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rgbClr val="44444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56*8+8</a:t>
            </a:r>
            <a:endParaRPr b="0" i="0" dirty="0">
              <a:solidFill>
                <a:srgbClr val="444444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31" name="Google Shape;231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4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32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4"/>
          <p:cNvSpPr txBox="1">
            <a:spLocks noGrp="1"/>
          </p:cNvSpPr>
          <p:nvPr>
            <p:ph type="dt" idx="10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4"/>
          <p:cNvSpPr txBox="1">
            <a:spLocks noGrp="1"/>
          </p:cNvSpPr>
          <p:nvPr>
            <p:ph type="ft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4"/>
          <p:cNvSpPr txBox="1">
            <a:spLocks noGrp="1"/>
          </p:cNvSpPr>
          <p:nvPr>
            <p:ph type="sldNum" idx="12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5"/>
          <p:cNvSpPr txBox="1">
            <a:spLocks noGrp="1"/>
          </p:cNvSpPr>
          <p:nvPr>
            <p:ph type="dt" idx="10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5"/>
          <p:cNvSpPr txBox="1">
            <a:spLocks noGrp="1"/>
          </p:cNvSpPr>
          <p:nvPr>
            <p:ph type="ft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5"/>
          <p:cNvSpPr txBox="1">
            <a:spLocks noGrp="1"/>
          </p:cNvSpPr>
          <p:nvPr>
            <p:ph type="sldNum" idx="12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8"/>
          <p:cNvSpPr txBox="1"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alatino Linotype" panose="02040502050505030304"/>
              <a:buNone/>
              <a:defRPr sz="4800">
                <a:solidFill>
                  <a:schemeClr val="dk2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8"/>
          <p:cNvSpPr txBox="1"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38"/>
          <p:cNvSpPr txBox="1">
            <a:spLocks noGrp="1"/>
          </p:cNvSpPr>
          <p:nvPr>
            <p:ph type="dt" idx="10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8"/>
          <p:cNvSpPr txBox="1">
            <a:spLocks noGrp="1"/>
          </p:cNvSpPr>
          <p:nvPr>
            <p:ph type="ft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8"/>
          <p:cNvSpPr txBox="1">
            <a:spLocks noGrp="1"/>
          </p:cNvSpPr>
          <p:nvPr>
            <p:ph type="sldNum" idx="12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sp>
        <p:nvSpPr>
          <p:cNvPr id="45" name="Google Shape;45;p38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alatino Linotype" panose="02040502050505030304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</p:txBody>
      </p:sp>
      <p:sp>
        <p:nvSpPr>
          <p:cNvPr id="46" name="Google Shape;46;p38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alatino Linotype" panose="02040502050505030304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</p:txBody>
      </p:sp>
      <p:sp>
        <p:nvSpPr>
          <p:cNvPr id="47" name="Google Shape;47;p3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alatino Linotype" panose="02040502050505030304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9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32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9"/>
          <p:cNvSpPr txBox="1">
            <a:spLocks noGrp="1"/>
          </p:cNvSpPr>
          <p:nvPr>
            <p:ph type="body" idx="1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 sz="2400"/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 sz="16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39"/>
          <p:cNvSpPr txBox="1">
            <a:spLocks noGrp="1"/>
          </p:cNvSpPr>
          <p:nvPr>
            <p:ph type="dt" idx="10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9"/>
          <p:cNvSpPr txBox="1">
            <a:spLocks noGrp="1"/>
          </p:cNvSpPr>
          <p:nvPr>
            <p:ph type="ft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9"/>
          <p:cNvSpPr txBox="1">
            <a:spLocks noGrp="1"/>
          </p:cNvSpPr>
          <p:nvPr>
            <p:ph type="sldNum" idx="12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sp>
        <p:nvSpPr>
          <p:cNvPr id="54" name="Google Shape;54;p39"/>
          <p:cNvSpPr txBox="1">
            <a:spLocks noGrp="1"/>
          </p:cNvSpPr>
          <p:nvPr>
            <p:ph type="body" idx="2"/>
          </p:nvPr>
        </p:nvSpPr>
        <p:spPr>
          <a:xfrm>
            <a:off x="487680" y="1600200"/>
            <a:ext cx="5388864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0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alatino Linotype" panose="02040502050505030304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0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 sz="2400" b="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58" name="Google Shape;58;p40"/>
          <p:cNvSpPr txBox="1">
            <a:spLocks noGrp="1"/>
          </p:cNvSpPr>
          <p:nvPr>
            <p:ph type="body" idx="2"/>
          </p:nvPr>
        </p:nvSpPr>
        <p:spPr>
          <a:xfrm>
            <a:off x="6197601" y="1600200"/>
            <a:ext cx="5389033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 sz="2400" b="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59" name="Google Shape;59;p40"/>
          <p:cNvSpPr txBox="1">
            <a:spLocks noGrp="1"/>
          </p:cNvSpPr>
          <p:nvPr>
            <p:ph type="dt" idx="10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0"/>
          <p:cNvSpPr txBox="1">
            <a:spLocks noGrp="1"/>
          </p:cNvSpPr>
          <p:nvPr>
            <p:ph type="ft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0"/>
          <p:cNvSpPr txBox="1">
            <a:spLocks noGrp="1"/>
          </p:cNvSpPr>
          <p:nvPr>
            <p:ph type="sldNum" idx="12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sp>
        <p:nvSpPr>
          <p:cNvPr id="62" name="Google Shape;62;p40"/>
          <p:cNvSpPr txBox="1">
            <a:spLocks noGrp="1"/>
          </p:cNvSpPr>
          <p:nvPr>
            <p:ph type="body" idx="3"/>
          </p:nvPr>
        </p:nvSpPr>
        <p:spPr>
          <a:xfrm>
            <a:off x="609600" y="2212848"/>
            <a:ext cx="5388864" cy="3913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40"/>
          <p:cNvSpPr txBox="1">
            <a:spLocks noGrp="1"/>
          </p:cNvSpPr>
          <p:nvPr>
            <p:ph type="body" idx="4"/>
          </p:nvPr>
        </p:nvSpPr>
        <p:spPr>
          <a:xfrm>
            <a:off x="6230112" y="2212849"/>
            <a:ext cx="5388864" cy="3913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1"/>
          <p:cNvSpPr txBox="1"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latino Linotype" panose="02040502050505030304"/>
              <a:buNone/>
              <a:defRPr sz="28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1"/>
          <p:cNvSpPr txBox="1">
            <a:spLocks noGrp="1"/>
          </p:cNvSpPr>
          <p:nvPr>
            <p:ph type="body" idx="1"/>
          </p:nvPr>
        </p:nvSpPr>
        <p:spPr>
          <a:xfrm>
            <a:off x="958850" y="273051"/>
            <a:ext cx="6661151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Char char="o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o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o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o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7" name="Google Shape;67;p41"/>
          <p:cNvSpPr txBox="1">
            <a:spLocks noGrp="1"/>
          </p:cNvSpPr>
          <p:nvPr>
            <p:ph type="body" idx="2"/>
          </p:nvPr>
        </p:nvSpPr>
        <p:spPr>
          <a:xfrm>
            <a:off x="7876117" y="2438401"/>
            <a:ext cx="4011084" cy="3687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5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8" name="Google Shape;68;p41"/>
          <p:cNvSpPr txBox="1">
            <a:spLocks noGrp="1"/>
          </p:cNvSpPr>
          <p:nvPr>
            <p:ph type="dt" idx="10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1"/>
          <p:cNvSpPr txBox="1">
            <a:spLocks noGrp="1"/>
          </p:cNvSpPr>
          <p:nvPr>
            <p:ph type="ft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1"/>
          <p:cNvSpPr txBox="1">
            <a:spLocks noGrp="1"/>
          </p:cNvSpPr>
          <p:nvPr>
            <p:ph type="sldNum" idx="12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2"/>
          <p:cNvSpPr txBox="1"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latino Linotype" panose="02040502050505030304"/>
              <a:buNone/>
              <a:defRPr sz="28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2"/>
          <p:cNvSpPr>
            <a:spLocks noGrp="1"/>
          </p:cNvSpPr>
          <p:nvPr>
            <p:ph type="pic" idx="2"/>
          </p:nvPr>
        </p:nvSpPr>
        <p:spPr>
          <a:xfrm>
            <a:off x="2010835" y="1143000"/>
            <a:ext cx="8072965" cy="4541044"/>
          </a:xfrm>
          <a:prstGeom prst="rect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5400000" algn="ctr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rgbClr val="7F7F7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Courier New" panose="02070309020205020404"/>
              <a:buNone/>
              <a:defRPr sz="2800" b="0" i="0" u="none" strike="noStrike" cap="none">
                <a:solidFill>
                  <a:srgbClr val="7F7F7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7F7F7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ourier New" panose="02070309020205020404"/>
              <a:buNone/>
              <a:defRPr sz="2000" b="0" i="0" u="none" strike="noStrike" cap="none">
                <a:solidFill>
                  <a:srgbClr val="7F7F7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rgbClr val="7F7F7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ourier New" panose="02070309020205020404"/>
              <a:buNone/>
              <a:defRPr sz="2000" b="0" i="0" u="none" strike="noStrike" cap="none">
                <a:solidFill>
                  <a:srgbClr val="7F7F7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rgbClr val="7F7F7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ourier New" panose="02070309020205020404"/>
              <a:buNone/>
              <a:defRPr sz="2000" b="0" i="0" u="none" strike="noStrike" cap="none">
                <a:solidFill>
                  <a:srgbClr val="7F7F7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rgbClr val="7F7F7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/>
        </p:txBody>
      </p:sp>
      <p:sp>
        <p:nvSpPr>
          <p:cNvPr id="74" name="Google Shape;74;p42"/>
          <p:cNvSpPr txBox="1">
            <a:spLocks noGrp="1"/>
          </p:cNvSpPr>
          <p:nvPr>
            <p:ph type="body" idx="1"/>
          </p:nvPr>
        </p:nvSpPr>
        <p:spPr>
          <a:xfrm>
            <a:off x="2239435" y="5810250"/>
            <a:ext cx="761576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42"/>
          <p:cNvSpPr txBox="1">
            <a:spLocks noGrp="1"/>
          </p:cNvSpPr>
          <p:nvPr>
            <p:ph type="dt" idx="10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2"/>
          <p:cNvSpPr txBox="1">
            <a:spLocks noGrp="1"/>
          </p:cNvSpPr>
          <p:nvPr>
            <p:ph type="ft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2"/>
          <p:cNvSpPr txBox="1">
            <a:spLocks noGrp="1"/>
          </p:cNvSpPr>
          <p:nvPr>
            <p:ph type="sldNum" idx="12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3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32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3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7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3"/>
          <p:cNvSpPr txBox="1">
            <a:spLocks noGrp="1"/>
          </p:cNvSpPr>
          <p:nvPr>
            <p:ph type="dt" idx="10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3"/>
          <p:cNvSpPr txBox="1">
            <a:spLocks noGrp="1"/>
          </p:cNvSpPr>
          <p:nvPr>
            <p:ph type="ft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3"/>
          <p:cNvSpPr txBox="1">
            <a:spLocks noGrp="1"/>
          </p:cNvSpPr>
          <p:nvPr>
            <p:ph type="sldNum" idx="12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4"/>
          <p:cNvSpPr txBox="1">
            <a:spLocks noGrp="1"/>
          </p:cNvSpPr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32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4"/>
          <p:cNvSpPr txBox="1">
            <a:spLocks noGrp="1"/>
          </p:cNvSpPr>
          <p:nvPr>
            <p:ph type="body" idx="1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44"/>
          <p:cNvSpPr txBox="1">
            <a:spLocks noGrp="1"/>
          </p:cNvSpPr>
          <p:nvPr>
            <p:ph type="dt" idx="10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4"/>
          <p:cNvSpPr txBox="1">
            <a:spLocks noGrp="1"/>
          </p:cNvSpPr>
          <p:nvPr>
            <p:ph type="ft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4"/>
          <p:cNvSpPr txBox="1">
            <a:spLocks noGrp="1"/>
          </p:cNvSpPr>
          <p:nvPr>
            <p:ph type="sldNum" idx="12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76000">
              <a:srgbClr val="F3F3F3"/>
            </a:gs>
            <a:gs pos="92000">
              <a:srgbClr val="D8D8D8"/>
            </a:gs>
            <a:gs pos="100000">
              <a:srgbClr val="D8D8D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alatino Linotype" panose="02040502050505030304"/>
              <a:buNone/>
              <a:defRPr sz="5400" b="0" i="0" u="none" strike="noStrike" cap="none">
                <a:solidFill>
                  <a:schemeClr val="dk2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rgbClr val="7F7F7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urier New" panose="02070309020205020404"/>
              <a:buChar char="o"/>
              <a:defRPr sz="1600" b="0" i="0" u="none" strike="noStrike" cap="none">
                <a:solidFill>
                  <a:srgbClr val="7F7F7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urier New" panose="02070309020205020404"/>
              <a:buChar char="o"/>
              <a:defRPr sz="1600" b="0" i="0" u="none" strike="noStrike" cap="none">
                <a:solidFill>
                  <a:srgbClr val="7F7F7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urier New" panose="02070309020205020404"/>
              <a:buChar char="o"/>
              <a:defRPr sz="1600" b="0" i="0" u="none" strike="noStrike" cap="none">
                <a:solidFill>
                  <a:srgbClr val="7F7F7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urier New" panose="02070309020205020404"/>
              <a:buChar char="o"/>
              <a:defRPr sz="1600" b="0" i="0" u="none" strike="noStrike" cap="none">
                <a:solidFill>
                  <a:srgbClr val="7F7F7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/>
        </p:txBody>
      </p:sp>
      <p:sp>
        <p:nvSpPr>
          <p:cNvPr id="12" name="Google Shape;12;p33"/>
          <p:cNvSpPr txBox="1">
            <a:spLocks noGrp="1"/>
          </p:cNvSpPr>
          <p:nvPr>
            <p:ph type="dt" idx="10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595959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9pPr>
          </a:lstStyle>
          <a:p/>
        </p:txBody>
      </p:sp>
      <p:sp>
        <p:nvSpPr>
          <p:cNvPr id="13" name="Google Shape;13;p33"/>
          <p:cNvSpPr txBox="1">
            <a:spLocks noGrp="1"/>
          </p:cNvSpPr>
          <p:nvPr>
            <p:ph type="ft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595959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9pPr>
          </a:lstStyle>
          <a:p/>
        </p:txBody>
      </p:sp>
      <p:sp>
        <p:nvSpPr>
          <p:cNvPr id="14" name="Google Shape;14;p33"/>
          <p:cNvSpPr txBox="1">
            <a:spLocks noGrp="1"/>
          </p:cNvSpPr>
          <p:nvPr>
            <p:ph type="sldNum" idx="12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sp>
        <p:nvSpPr>
          <p:cNvPr id="15" name="Google Shape;15;p33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alatino Linotype" panose="02040502050505030304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</p:txBody>
      </p:sp>
      <p:sp>
        <p:nvSpPr>
          <p:cNvPr id="16" name="Google Shape;16;p33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alatino Linotype" panose="02040502050505030304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</p:txBody>
      </p:sp>
      <p:pic>
        <p:nvPicPr>
          <p:cNvPr id="17" name="Google Shape;17;p33" descr="WhatsApp Image 2019-04-08 at 17.27.06.jpeg"/>
          <p:cNvPicPr preferRelativeResize="0"/>
          <p:nvPr/>
        </p:nvPicPr>
        <p:blipFill rotWithShape="1">
          <a:blip r:embed="rId10"/>
          <a:srcRect l="2564" t="9548" r="1603" b="9044"/>
          <a:stretch>
            <a:fillRect/>
          </a:stretch>
        </p:blipFill>
        <p:spPr>
          <a:xfrm>
            <a:off x="144379" y="0"/>
            <a:ext cx="1981200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99" Type="http://schemas.openxmlformats.org/officeDocument/2006/relationships/image" Target="../media/image191.png"/><Relationship Id="rId98" Type="http://schemas.openxmlformats.org/officeDocument/2006/relationships/customXml" Target="../ink/ink187.xml"/><Relationship Id="rId97" Type="http://schemas.openxmlformats.org/officeDocument/2006/relationships/image" Target="../media/image190.png"/><Relationship Id="rId96" Type="http://schemas.openxmlformats.org/officeDocument/2006/relationships/customXml" Target="../ink/ink186.xml"/><Relationship Id="rId95" Type="http://schemas.openxmlformats.org/officeDocument/2006/relationships/image" Target="../media/image189.png"/><Relationship Id="rId94" Type="http://schemas.openxmlformats.org/officeDocument/2006/relationships/customXml" Target="../ink/ink185.xml"/><Relationship Id="rId93" Type="http://schemas.openxmlformats.org/officeDocument/2006/relationships/image" Target="../media/image188.png"/><Relationship Id="rId92" Type="http://schemas.openxmlformats.org/officeDocument/2006/relationships/customXml" Target="../ink/ink184.xml"/><Relationship Id="rId91" Type="http://schemas.openxmlformats.org/officeDocument/2006/relationships/image" Target="../media/image187.png"/><Relationship Id="rId90" Type="http://schemas.openxmlformats.org/officeDocument/2006/relationships/customXml" Target="../ink/ink183.xml"/><Relationship Id="rId9" Type="http://schemas.openxmlformats.org/officeDocument/2006/relationships/image" Target="../media/image147.png"/><Relationship Id="rId89" Type="http://schemas.openxmlformats.org/officeDocument/2006/relationships/image" Target="../media/image186.png"/><Relationship Id="rId88" Type="http://schemas.openxmlformats.org/officeDocument/2006/relationships/customXml" Target="../ink/ink182.xml"/><Relationship Id="rId87" Type="http://schemas.openxmlformats.org/officeDocument/2006/relationships/image" Target="../media/image185.png"/><Relationship Id="rId86" Type="http://schemas.openxmlformats.org/officeDocument/2006/relationships/customXml" Target="../ink/ink181.xml"/><Relationship Id="rId85" Type="http://schemas.openxmlformats.org/officeDocument/2006/relationships/image" Target="../media/image184.png"/><Relationship Id="rId84" Type="http://schemas.openxmlformats.org/officeDocument/2006/relationships/customXml" Target="../ink/ink180.xml"/><Relationship Id="rId83" Type="http://schemas.openxmlformats.org/officeDocument/2006/relationships/image" Target="../media/image183.png"/><Relationship Id="rId82" Type="http://schemas.openxmlformats.org/officeDocument/2006/relationships/customXml" Target="../ink/ink179.xml"/><Relationship Id="rId81" Type="http://schemas.openxmlformats.org/officeDocument/2006/relationships/image" Target="../media/image182.png"/><Relationship Id="rId80" Type="http://schemas.openxmlformats.org/officeDocument/2006/relationships/customXml" Target="../ink/ink178.xml"/><Relationship Id="rId8" Type="http://schemas.openxmlformats.org/officeDocument/2006/relationships/customXml" Target="../ink/ink142.xml"/><Relationship Id="rId79" Type="http://schemas.openxmlformats.org/officeDocument/2006/relationships/image" Target="../media/image181.png"/><Relationship Id="rId78" Type="http://schemas.openxmlformats.org/officeDocument/2006/relationships/customXml" Target="../ink/ink177.xml"/><Relationship Id="rId77" Type="http://schemas.openxmlformats.org/officeDocument/2006/relationships/image" Target="../media/image180.png"/><Relationship Id="rId76" Type="http://schemas.openxmlformats.org/officeDocument/2006/relationships/customXml" Target="../ink/ink176.xml"/><Relationship Id="rId75" Type="http://schemas.openxmlformats.org/officeDocument/2006/relationships/image" Target="../media/image179.png"/><Relationship Id="rId74" Type="http://schemas.openxmlformats.org/officeDocument/2006/relationships/customXml" Target="../ink/ink175.xml"/><Relationship Id="rId73" Type="http://schemas.openxmlformats.org/officeDocument/2006/relationships/image" Target="../media/image178.png"/><Relationship Id="rId72" Type="http://schemas.openxmlformats.org/officeDocument/2006/relationships/customXml" Target="../ink/ink174.xml"/><Relationship Id="rId71" Type="http://schemas.openxmlformats.org/officeDocument/2006/relationships/image" Target="../media/image177.png"/><Relationship Id="rId70" Type="http://schemas.openxmlformats.org/officeDocument/2006/relationships/customXml" Target="../ink/ink173.xml"/><Relationship Id="rId7" Type="http://schemas.openxmlformats.org/officeDocument/2006/relationships/image" Target="../media/image146.png"/><Relationship Id="rId69" Type="http://schemas.openxmlformats.org/officeDocument/2006/relationships/image" Target="../media/image176.png"/><Relationship Id="rId68" Type="http://schemas.openxmlformats.org/officeDocument/2006/relationships/customXml" Target="../ink/ink172.xml"/><Relationship Id="rId67" Type="http://schemas.openxmlformats.org/officeDocument/2006/relationships/image" Target="../media/image175.png"/><Relationship Id="rId66" Type="http://schemas.openxmlformats.org/officeDocument/2006/relationships/customXml" Target="../ink/ink171.xml"/><Relationship Id="rId65" Type="http://schemas.openxmlformats.org/officeDocument/2006/relationships/image" Target="../media/image174.png"/><Relationship Id="rId64" Type="http://schemas.openxmlformats.org/officeDocument/2006/relationships/customXml" Target="../ink/ink170.xml"/><Relationship Id="rId63" Type="http://schemas.openxmlformats.org/officeDocument/2006/relationships/image" Target="../media/image173.png"/><Relationship Id="rId62" Type="http://schemas.openxmlformats.org/officeDocument/2006/relationships/customXml" Target="../ink/ink169.xml"/><Relationship Id="rId61" Type="http://schemas.openxmlformats.org/officeDocument/2006/relationships/image" Target="../media/image172.png"/><Relationship Id="rId60" Type="http://schemas.openxmlformats.org/officeDocument/2006/relationships/customXml" Target="../ink/ink168.xml"/><Relationship Id="rId6" Type="http://schemas.openxmlformats.org/officeDocument/2006/relationships/customXml" Target="../ink/ink141.xml"/><Relationship Id="rId59" Type="http://schemas.openxmlformats.org/officeDocument/2006/relationships/image" Target="../media/image171.png"/><Relationship Id="rId58" Type="http://schemas.openxmlformats.org/officeDocument/2006/relationships/customXml" Target="../ink/ink167.xml"/><Relationship Id="rId57" Type="http://schemas.openxmlformats.org/officeDocument/2006/relationships/image" Target="../media/image170.png"/><Relationship Id="rId56" Type="http://schemas.openxmlformats.org/officeDocument/2006/relationships/customXml" Target="../ink/ink166.xml"/><Relationship Id="rId55" Type="http://schemas.openxmlformats.org/officeDocument/2006/relationships/image" Target="../media/image169.png"/><Relationship Id="rId54" Type="http://schemas.openxmlformats.org/officeDocument/2006/relationships/customXml" Target="../ink/ink165.xml"/><Relationship Id="rId53" Type="http://schemas.openxmlformats.org/officeDocument/2006/relationships/image" Target="../media/image168.png"/><Relationship Id="rId52" Type="http://schemas.openxmlformats.org/officeDocument/2006/relationships/customXml" Target="../ink/ink164.xml"/><Relationship Id="rId51" Type="http://schemas.openxmlformats.org/officeDocument/2006/relationships/image" Target="../media/image167.png"/><Relationship Id="rId50" Type="http://schemas.openxmlformats.org/officeDocument/2006/relationships/customXml" Target="../ink/ink163.xml"/><Relationship Id="rId5" Type="http://schemas.openxmlformats.org/officeDocument/2006/relationships/image" Target="../media/image145.png"/><Relationship Id="rId49" Type="http://schemas.openxmlformats.org/officeDocument/2006/relationships/image" Target="../media/image166.png"/><Relationship Id="rId48" Type="http://schemas.openxmlformats.org/officeDocument/2006/relationships/customXml" Target="../ink/ink162.xml"/><Relationship Id="rId47" Type="http://schemas.openxmlformats.org/officeDocument/2006/relationships/image" Target="../media/image165.png"/><Relationship Id="rId46" Type="http://schemas.openxmlformats.org/officeDocument/2006/relationships/customXml" Target="../ink/ink161.xml"/><Relationship Id="rId45" Type="http://schemas.openxmlformats.org/officeDocument/2006/relationships/image" Target="../media/image164.png"/><Relationship Id="rId44" Type="http://schemas.openxmlformats.org/officeDocument/2006/relationships/customXml" Target="../ink/ink160.xml"/><Relationship Id="rId43" Type="http://schemas.openxmlformats.org/officeDocument/2006/relationships/image" Target="../media/image163.png"/><Relationship Id="rId42" Type="http://schemas.openxmlformats.org/officeDocument/2006/relationships/customXml" Target="../ink/ink159.xml"/><Relationship Id="rId41" Type="http://schemas.openxmlformats.org/officeDocument/2006/relationships/image" Target="../media/image162.png"/><Relationship Id="rId40" Type="http://schemas.openxmlformats.org/officeDocument/2006/relationships/customXml" Target="../ink/ink158.xml"/><Relationship Id="rId4" Type="http://schemas.openxmlformats.org/officeDocument/2006/relationships/customXml" Target="../ink/ink140.xml"/><Relationship Id="rId39" Type="http://schemas.openxmlformats.org/officeDocument/2006/relationships/image" Target="../media/image161.png"/><Relationship Id="rId38" Type="http://schemas.openxmlformats.org/officeDocument/2006/relationships/customXml" Target="../ink/ink157.xml"/><Relationship Id="rId37" Type="http://schemas.openxmlformats.org/officeDocument/2006/relationships/image" Target="../media/image160.png"/><Relationship Id="rId36" Type="http://schemas.openxmlformats.org/officeDocument/2006/relationships/customXml" Target="../ink/ink156.xml"/><Relationship Id="rId35" Type="http://schemas.openxmlformats.org/officeDocument/2006/relationships/image" Target="../media/image159.png"/><Relationship Id="rId34" Type="http://schemas.openxmlformats.org/officeDocument/2006/relationships/customXml" Target="../ink/ink155.xml"/><Relationship Id="rId33" Type="http://schemas.openxmlformats.org/officeDocument/2006/relationships/image" Target="../media/image158.png"/><Relationship Id="rId32" Type="http://schemas.openxmlformats.org/officeDocument/2006/relationships/customXml" Target="../ink/ink154.xml"/><Relationship Id="rId31" Type="http://schemas.openxmlformats.org/officeDocument/2006/relationships/image" Target="../media/image157.png"/><Relationship Id="rId30" Type="http://schemas.openxmlformats.org/officeDocument/2006/relationships/customXml" Target="../ink/ink153.xml"/><Relationship Id="rId3" Type="http://schemas.openxmlformats.org/officeDocument/2006/relationships/image" Target="../media/image144.png"/><Relationship Id="rId29" Type="http://schemas.openxmlformats.org/officeDocument/2006/relationships/image" Target="../media/image156.png"/><Relationship Id="rId28" Type="http://schemas.openxmlformats.org/officeDocument/2006/relationships/customXml" Target="../ink/ink152.xml"/><Relationship Id="rId27" Type="http://schemas.openxmlformats.org/officeDocument/2006/relationships/image" Target="../media/image155.png"/><Relationship Id="rId26" Type="http://schemas.openxmlformats.org/officeDocument/2006/relationships/customXml" Target="../ink/ink151.xml"/><Relationship Id="rId25" Type="http://schemas.openxmlformats.org/officeDocument/2006/relationships/image" Target="../media/image154.png"/><Relationship Id="rId24" Type="http://schemas.openxmlformats.org/officeDocument/2006/relationships/customXml" Target="../ink/ink150.xml"/><Relationship Id="rId23" Type="http://schemas.openxmlformats.org/officeDocument/2006/relationships/image" Target="../media/image153.png"/><Relationship Id="rId22" Type="http://schemas.openxmlformats.org/officeDocument/2006/relationships/customXml" Target="../ink/ink149.xml"/><Relationship Id="rId21" Type="http://schemas.openxmlformats.org/officeDocument/2006/relationships/image" Target="../media/image152.png"/><Relationship Id="rId20" Type="http://schemas.openxmlformats.org/officeDocument/2006/relationships/customXml" Target="../ink/ink148.xml"/><Relationship Id="rId2" Type="http://schemas.openxmlformats.org/officeDocument/2006/relationships/customXml" Target="../ink/ink139.xml"/><Relationship Id="rId19" Type="http://schemas.openxmlformats.org/officeDocument/2006/relationships/image" Target="../media/image151.png"/><Relationship Id="rId18" Type="http://schemas.openxmlformats.org/officeDocument/2006/relationships/customXml" Target="../ink/ink147.xml"/><Relationship Id="rId17" Type="http://schemas.openxmlformats.org/officeDocument/2006/relationships/image" Target="../media/image99.png"/><Relationship Id="rId16" Type="http://schemas.openxmlformats.org/officeDocument/2006/relationships/customXml" Target="../ink/ink146.xml"/><Relationship Id="rId15" Type="http://schemas.openxmlformats.org/officeDocument/2006/relationships/image" Target="../media/image150.png"/><Relationship Id="rId14" Type="http://schemas.openxmlformats.org/officeDocument/2006/relationships/customXml" Target="../ink/ink145.xml"/><Relationship Id="rId137" Type="http://schemas.openxmlformats.org/officeDocument/2006/relationships/notesSlide" Target="../notesSlides/notesSlide9.xml"/><Relationship Id="rId136" Type="http://schemas.openxmlformats.org/officeDocument/2006/relationships/slideLayout" Target="../slideLayouts/slideLayout1.xml"/><Relationship Id="rId135" Type="http://schemas.openxmlformats.org/officeDocument/2006/relationships/image" Target="../media/image209.png"/><Relationship Id="rId134" Type="http://schemas.openxmlformats.org/officeDocument/2006/relationships/customXml" Target="../ink/ink205.xml"/><Relationship Id="rId133" Type="http://schemas.openxmlformats.org/officeDocument/2006/relationships/image" Target="../media/image208.png"/><Relationship Id="rId132" Type="http://schemas.openxmlformats.org/officeDocument/2006/relationships/customXml" Target="../ink/ink204.xml"/><Relationship Id="rId131" Type="http://schemas.openxmlformats.org/officeDocument/2006/relationships/image" Target="../media/image207.png"/><Relationship Id="rId130" Type="http://schemas.openxmlformats.org/officeDocument/2006/relationships/customXml" Target="../ink/ink203.xml"/><Relationship Id="rId13" Type="http://schemas.openxmlformats.org/officeDocument/2006/relationships/image" Target="../media/image149.png"/><Relationship Id="rId129" Type="http://schemas.openxmlformats.org/officeDocument/2006/relationships/image" Target="../media/image206.png"/><Relationship Id="rId128" Type="http://schemas.openxmlformats.org/officeDocument/2006/relationships/customXml" Target="../ink/ink202.xml"/><Relationship Id="rId127" Type="http://schemas.openxmlformats.org/officeDocument/2006/relationships/image" Target="../media/image205.png"/><Relationship Id="rId126" Type="http://schemas.openxmlformats.org/officeDocument/2006/relationships/customXml" Target="../ink/ink201.xml"/><Relationship Id="rId125" Type="http://schemas.openxmlformats.org/officeDocument/2006/relationships/image" Target="../media/image204.png"/><Relationship Id="rId124" Type="http://schemas.openxmlformats.org/officeDocument/2006/relationships/customXml" Target="../ink/ink200.xml"/><Relationship Id="rId123" Type="http://schemas.openxmlformats.org/officeDocument/2006/relationships/image" Target="../media/image203.png"/><Relationship Id="rId122" Type="http://schemas.openxmlformats.org/officeDocument/2006/relationships/customXml" Target="../ink/ink199.xml"/><Relationship Id="rId121" Type="http://schemas.openxmlformats.org/officeDocument/2006/relationships/image" Target="../media/image202.png"/><Relationship Id="rId120" Type="http://schemas.openxmlformats.org/officeDocument/2006/relationships/customXml" Target="../ink/ink198.xml"/><Relationship Id="rId12" Type="http://schemas.openxmlformats.org/officeDocument/2006/relationships/customXml" Target="../ink/ink144.xml"/><Relationship Id="rId119" Type="http://schemas.openxmlformats.org/officeDocument/2006/relationships/image" Target="../media/image201.png"/><Relationship Id="rId118" Type="http://schemas.openxmlformats.org/officeDocument/2006/relationships/customXml" Target="../ink/ink197.xml"/><Relationship Id="rId117" Type="http://schemas.openxmlformats.org/officeDocument/2006/relationships/image" Target="../media/image200.png"/><Relationship Id="rId116" Type="http://schemas.openxmlformats.org/officeDocument/2006/relationships/customXml" Target="../ink/ink196.xml"/><Relationship Id="rId115" Type="http://schemas.openxmlformats.org/officeDocument/2006/relationships/image" Target="../media/image199.png"/><Relationship Id="rId114" Type="http://schemas.openxmlformats.org/officeDocument/2006/relationships/customXml" Target="../ink/ink195.xml"/><Relationship Id="rId113" Type="http://schemas.openxmlformats.org/officeDocument/2006/relationships/image" Target="../media/image198.png"/><Relationship Id="rId112" Type="http://schemas.openxmlformats.org/officeDocument/2006/relationships/customXml" Target="../ink/ink194.xml"/><Relationship Id="rId111" Type="http://schemas.openxmlformats.org/officeDocument/2006/relationships/image" Target="../media/image197.png"/><Relationship Id="rId110" Type="http://schemas.openxmlformats.org/officeDocument/2006/relationships/customXml" Target="../ink/ink193.xml"/><Relationship Id="rId11" Type="http://schemas.openxmlformats.org/officeDocument/2006/relationships/image" Target="../media/image148.png"/><Relationship Id="rId109" Type="http://schemas.openxmlformats.org/officeDocument/2006/relationships/image" Target="../media/image196.png"/><Relationship Id="rId108" Type="http://schemas.openxmlformats.org/officeDocument/2006/relationships/customXml" Target="../ink/ink192.xml"/><Relationship Id="rId107" Type="http://schemas.openxmlformats.org/officeDocument/2006/relationships/image" Target="../media/image195.png"/><Relationship Id="rId106" Type="http://schemas.openxmlformats.org/officeDocument/2006/relationships/customXml" Target="../ink/ink191.xml"/><Relationship Id="rId105" Type="http://schemas.openxmlformats.org/officeDocument/2006/relationships/image" Target="../media/image194.png"/><Relationship Id="rId104" Type="http://schemas.openxmlformats.org/officeDocument/2006/relationships/customXml" Target="../ink/ink190.xml"/><Relationship Id="rId103" Type="http://schemas.openxmlformats.org/officeDocument/2006/relationships/image" Target="../media/image193.png"/><Relationship Id="rId102" Type="http://schemas.openxmlformats.org/officeDocument/2006/relationships/customXml" Target="../ink/ink189.xml"/><Relationship Id="rId101" Type="http://schemas.openxmlformats.org/officeDocument/2006/relationships/image" Target="../media/image192.png"/><Relationship Id="rId100" Type="http://schemas.openxmlformats.org/officeDocument/2006/relationships/customXml" Target="../ink/ink188.xml"/><Relationship Id="rId10" Type="http://schemas.openxmlformats.org/officeDocument/2006/relationships/customXml" Target="../ink/ink143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3.png"/><Relationship Id="rId8" Type="http://schemas.openxmlformats.org/officeDocument/2006/relationships/customXml" Target="../ink/ink209.xml"/><Relationship Id="rId7" Type="http://schemas.openxmlformats.org/officeDocument/2006/relationships/image" Target="../media/image212.png"/><Relationship Id="rId6" Type="http://schemas.openxmlformats.org/officeDocument/2006/relationships/customXml" Target="../ink/ink208.xml"/><Relationship Id="rId5" Type="http://schemas.openxmlformats.org/officeDocument/2006/relationships/image" Target="../media/image211.png"/><Relationship Id="rId4" Type="http://schemas.openxmlformats.org/officeDocument/2006/relationships/customXml" Target="../ink/ink207.xml"/><Relationship Id="rId3" Type="http://schemas.openxmlformats.org/officeDocument/2006/relationships/image" Target="../media/image210.png"/><Relationship Id="rId2" Type="http://schemas.openxmlformats.org/officeDocument/2006/relationships/customXml" Target="../ink/ink206.xml"/><Relationship Id="rId15" Type="http://schemas.openxmlformats.org/officeDocument/2006/relationships/notesSlide" Target="../notesSlides/notesSlide10.xml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215.png"/><Relationship Id="rId12" Type="http://schemas.openxmlformats.org/officeDocument/2006/relationships/customXml" Target="../ink/ink211.xml"/><Relationship Id="rId11" Type="http://schemas.openxmlformats.org/officeDocument/2006/relationships/image" Target="../media/image214.png"/><Relationship Id="rId10" Type="http://schemas.openxmlformats.org/officeDocument/2006/relationships/customXml" Target="../ink/ink210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99" Type="http://schemas.openxmlformats.org/officeDocument/2006/relationships/customXml" Target="../ink/ink260.xml"/><Relationship Id="rId98" Type="http://schemas.openxmlformats.org/officeDocument/2006/relationships/image" Target="../media/image264.png"/><Relationship Id="rId97" Type="http://schemas.openxmlformats.org/officeDocument/2006/relationships/customXml" Target="../ink/ink259.xml"/><Relationship Id="rId96" Type="http://schemas.openxmlformats.org/officeDocument/2006/relationships/image" Target="../media/image263.png"/><Relationship Id="rId95" Type="http://schemas.openxmlformats.org/officeDocument/2006/relationships/customXml" Target="../ink/ink258.xml"/><Relationship Id="rId94" Type="http://schemas.openxmlformats.org/officeDocument/2006/relationships/image" Target="../media/image262.png"/><Relationship Id="rId93" Type="http://schemas.openxmlformats.org/officeDocument/2006/relationships/customXml" Target="../ink/ink257.xml"/><Relationship Id="rId92" Type="http://schemas.openxmlformats.org/officeDocument/2006/relationships/image" Target="../media/image261.png"/><Relationship Id="rId91" Type="http://schemas.openxmlformats.org/officeDocument/2006/relationships/customXml" Target="../ink/ink256.xml"/><Relationship Id="rId90" Type="http://schemas.openxmlformats.org/officeDocument/2006/relationships/image" Target="../media/image260.png"/><Relationship Id="rId9" Type="http://schemas.openxmlformats.org/officeDocument/2006/relationships/customXml" Target="../ink/ink215.xml"/><Relationship Id="rId89" Type="http://schemas.openxmlformats.org/officeDocument/2006/relationships/customXml" Target="../ink/ink255.xml"/><Relationship Id="rId88" Type="http://schemas.openxmlformats.org/officeDocument/2006/relationships/image" Target="../media/image259.png"/><Relationship Id="rId87" Type="http://schemas.openxmlformats.org/officeDocument/2006/relationships/customXml" Target="../ink/ink254.xml"/><Relationship Id="rId86" Type="http://schemas.openxmlformats.org/officeDocument/2006/relationships/image" Target="../media/image258.png"/><Relationship Id="rId85" Type="http://schemas.openxmlformats.org/officeDocument/2006/relationships/customXml" Target="../ink/ink253.xml"/><Relationship Id="rId84" Type="http://schemas.openxmlformats.org/officeDocument/2006/relationships/image" Target="../media/image257.png"/><Relationship Id="rId83" Type="http://schemas.openxmlformats.org/officeDocument/2006/relationships/customXml" Target="../ink/ink252.xml"/><Relationship Id="rId82" Type="http://schemas.openxmlformats.org/officeDocument/2006/relationships/image" Target="../media/image256.png"/><Relationship Id="rId81" Type="http://schemas.openxmlformats.org/officeDocument/2006/relationships/customXml" Target="../ink/ink251.xml"/><Relationship Id="rId80" Type="http://schemas.openxmlformats.org/officeDocument/2006/relationships/image" Target="../media/image255.png"/><Relationship Id="rId8" Type="http://schemas.openxmlformats.org/officeDocument/2006/relationships/image" Target="../media/image219.png"/><Relationship Id="rId79" Type="http://schemas.openxmlformats.org/officeDocument/2006/relationships/customXml" Target="../ink/ink250.xml"/><Relationship Id="rId78" Type="http://schemas.openxmlformats.org/officeDocument/2006/relationships/image" Target="../media/image254.png"/><Relationship Id="rId77" Type="http://schemas.openxmlformats.org/officeDocument/2006/relationships/customXml" Target="../ink/ink249.xml"/><Relationship Id="rId76" Type="http://schemas.openxmlformats.org/officeDocument/2006/relationships/image" Target="../media/image253.png"/><Relationship Id="rId75" Type="http://schemas.openxmlformats.org/officeDocument/2006/relationships/customXml" Target="../ink/ink248.xml"/><Relationship Id="rId74" Type="http://schemas.openxmlformats.org/officeDocument/2006/relationships/image" Target="../media/image252.png"/><Relationship Id="rId73" Type="http://schemas.openxmlformats.org/officeDocument/2006/relationships/customXml" Target="../ink/ink247.xml"/><Relationship Id="rId72" Type="http://schemas.openxmlformats.org/officeDocument/2006/relationships/image" Target="../media/image251.png"/><Relationship Id="rId71" Type="http://schemas.openxmlformats.org/officeDocument/2006/relationships/customXml" Target="../ink/ink246.xml"/><Relationship Id="rId70" Type="http://schemas.openxmlformats.org/officeDocument/2006/relationships/image" Target="../media/image250.png"/><Relationship Id="rId7" Type="http://schemas.openxmlformats.org/officeDocument/2006/relationships/customXml" Target="../ink/ink214.xml"/><Relationship Id="rId69" Type="http://schemas.openxmlformats.org/officeDocument/2006/relationships/customXml" Target="../ink/ink245.xml"/><Relationship Id="rId68" Type="http://schemas.openxmlformats.org/officeDocument/2006/relationships/image" Target="../media/image249.png"/><Relationship Id="rId67" Type="http://schemas.openxmlformats.org/officeDocument/2006/relationships/customXml" Target="../ink/ink244.xml"/><Relationship Id="rId66" Type="http://schemas.openxmlformats.org/officeDocument/2006/relationships/image" Target="../media/image248.png"/><Relationship Id="rId65" Type="http://schemas.openxmlformats.org/officeDocument/2006/relationships/customXml" Target="../ink/ink243.xml"/><Relationship Id="rId64" Type="http://schemas.openxmlformats.org/officeDocument/2006/relationships/image" Target="../media/image247.png"/><Relationship Id="rId63" Type="http://schemas.openxmlformats.org/officeDocument/2006/relationships/customXml" Target="../ink/ink242.xml"/><Relationship Id="rId62" Type="http://schemas.openxmlformats.org/officeDocument/2006/relationships/image" Target="../media/image246.png"/><Relationship Id="rId61" Type="http://schemas.openxmlformats.org/officeDocument/2006/relationships/customXml" Target="../ink/ink241.xml"/><Relationship Id="rId60" Type="http://schemas.openxmlformats.org/officeDocument/2006/relationships/image" Target="../media/image245.png"/><Relationship Id="rId6" Type="http://schemas.openxmlformats.org/officeDocument/2006/relationships/image" Target="../media/image218.png"/><Relationship Id="rId59" Type="http://schemas.openxmlformats.org/officeDocument/2006/relationships/customXml" Target="../ink/ink240.xml"/><Relationship Id="rId58" Type="http://schemas.openxmlformats.org/officeDocument/2006/relationships/image" Target="../media/image244.png"/><Relationship Id="rId57" Type="http://schemas.openxmlformats.org/officeDocument/2006/relationships/customXml" Target="../ink/ink239.xml"/><Relationship Id="rId56" Type="http://schemas.openxmlformats.org/officeDocument/2006/relationships/image" Target="../media/image243.png"/><Relationship Id="rId55" Type="http://schemas.openxmlformats.org/officeDocument/2006/relationships/customXml" Target="../ink/ink238.xml"/><Relationship Id="rId54" Type="http://schemas.openxmlformats.org/officeDocument/2006/relationships/image" Target="../media/image242.png"/><Relationship Id="rId53" Type="http://schemas.openxmlformats.org/officeDocument/2006/relationships/customXml" Target="../ink/ink237.xml"/><Relationship Id="rId52" Type="http://schemas.openxmlformats.org/officeDocument/2006/relationships/image" Target="../media/image241.png"/><Relationship Id="rId51" Type="http://schemas.openxmlformats.org/officeDocument/2006/relationships/customXml" Target="../ink/ink236.xml"/><Relationship Id="rId50" Type="http://schemas.openxmlformats.org/officeDocument/2006/relationships/image" Target="../media/image240.png"/><Relationship Id="rId5" Type="http://schemas.openxmlformats.org/officeDocument/2006/relationships/customXml" Target="../ink/ink213.xml"/><Relationship Id="rId49" Type="http://schemas.openxmlformats.org/officeDocument/2006/relationships/customXml" Target="../ink/ink235.xml"/><Relationship Id="rId48" Type="http://schemas.openxmlformats.org/officeDocument/2006/relationships/image" Target="../media/image239.png"/><Relationship Id="rId47" Type="http://schemas.openxmlformats.org/officeDocument/2006/relationships/customXml" Target="../ink/ink234.xml"/><Relationship Id="rId46" Type="http://schemas.openxmlformats.org/officeDocument/2006/relationships/image" Target="../media/image238.png"/><Relationship Id="rId45" Type="http://schemas.openxmlformats.org/officeDocument/2006/relationships/customXml" Target="../ink/ink233.xml"/><Relationship Id="rId44" Type="http://schemas.openxmlformats.org/officeDocument/2006/relationships/image" Target="../media/image237.png"/><Relationship Id="rId43" Type="http://schemas.openxmlformats.org/officeDocument/2006/relationships/customXml" Target="../ink/ink232.xml"/><Relationship Id="rId42" Type="http://schemas.openxmlformats.org/officeDocument/2006/relationships/image" Target="../media/image236.png"/><Relationship Id="rId41" Type="http://schemas.openxmlformats.org/officeDocument/2006/relationships/customXml" Target="../ink/ink231.xml"/><Relationship Id="rId40" Type="http://schemas.openxmlformats.org/officeDocument/2006/relationships/image" Target="../media/image235.png"/><Relationship Id="rId4" Type="http://schemas.openxmlformats.org/officeDocument/2006/relationships/image" Target="../media/image217.png"/><Relationship Id="rId39" Type="http://schemas.openxmlformats.org/officeDocument/2006/relationships/customXml" Target="../ink/ink230.xml"/><Relationship Id="rId38" Type="http://schemas.openxmlformats.org/officeDocument/2006/relationships/image" Target="../media/image234.png"/><Relationship Id="rId37" Type="http://schemas.openxmlformats.org/officeDocument/2006/relationships/customXml" Target="../ink/ink229.xml"/><Relationship Id="rId36" Type="http://schemas.openxmlformats.org/officeDocument/2006/relationships/image" Target="../media/image233.png"/><Relationship Id="rId35" Type="http://schemas.openxmlformats.org/officeDocument/2006/relationships/customXml" Target="../ink/ink228.xml"/><Relationship Id="rId34" Type="http://schemas.openxmlformats.org/officeDocument/2006/relationships/image" Target="../media/image232.png"/><Relationship Id="rId33" Type="http://schemas.openxmlformats.org/officeDocument/2006/relationships/customXml" Target="../ink/ink227.xml"/><Relationship Id="rId32" Type="http://schemas.openxmlformats.org/officeDocument/2006/relationships/image" Target="../media/image231.png"/><Relationship Id="rId31" Type="http://schemas.openxmlformats.org/officeDocument/2006/relationships/customXml" Target="../ink/ink226.xml"/><Relationship Id="rId30" Type="http://schemas.openxmlformats.org/officeDocument/2006/relationships/image" Target="../media/image230.png"/><Relationship Id="rId3" Type="http://schemas.openxmlformats.org/officeDocument/2006/relationships/customXml" Target="../ink/ink212.xml"/><Relationship Id="rId29" Type="http://schemas.openxmlformats.org/officeDocument/2006/relationships/customXml" Target="../ink/ink225.xml"/><Relationship Id="rId28" Type="http://schemas.openxmlformats.org/officeDocument/2006/relationships/image" Target="../media/image229.png"/><Relationship Id="rId27" Type="http://schemas.openxmlformats.org/officeDocument/2006/relationships/customXml" Target="../ink/ink224.xml"/><Relationship Id="rId26" Type="http://schemas.openxmlformats.org/officeDocument/2006/relationships/image" Target="../media/image228.png"/><Relationship Id="rId25" Type="http://schemas.openxmlformats.org/officeDocument/2006/relationships/customXml" Target="../ink/ink223.xml"/><Relationship Id="rId24" Type="http://schemas.openxmlformats.org/officeDocument/2006/relationships/image" Target="../media/image227.png"/><Relationship Id="rId23" Type="http://schemas.openxmlformats.org/officeDocument/2006/relationships/customXml" Target="../ink/ink222.xml"/><Relationship Id="rId22" Type="http://schemas.openxmlformats.org/officeDocument/2006/relationships/image" Target="../media/image226.png"/><Relationship Id="rId21" Type="http://schemas.openxmlformats.org/officeDocument/2006/relationships/customXml" Target="../ink/ink221.xml"/><Relationship Id="rId20" Type="http://schemas.openxmlformats.org/officeDocument/2006/relationships/image" Target="../media/image225.png"/><Relationship Id="rId2" Type="http://schemas.openxmlformats.org/officeDocument/2006/relationships/image" Target="../media/image2.png"/><Relationship Id="rId19" Type="http://schemas.openxmlformats.org/officeDocument/2006/relationships/customXml" Target="../ink/ink220.xml"/><Relationship Id="rId18" Type="http://schemas.openxmlformats.org/officeDocument/2006/relationships/image" Target="../media/image224.png"/><Relationship Id="rId17" Type="http://schemas.openxmlformats.org/officeDocument/2006/relationships/customXml" Target="../ink/ink219.xml"/><Relationship Id="rId16" Type="http://schemas.openxmlformats.org/officeDocument/2006/relationships/image" Target="../media/image223.png"/><Relationship Id="rId15" Type="http://schemas.openxmlformats.org/officeDocument/2006/relationships/customXml" Target="../ink/ink218.xml"/><Relationship Id="rId14" Type="http://schemas.openxmlformats.org/officeDocument/2006/relationships/image" Target="../media/image222.png"/><Relationship Id="rId13" Type="http://schemas.openxmlformats.org/officeDocument/2006/relationships/customXml" Target="../ink/ink217.xml"/><Relationship Id="rId12" Type="http://schemas.openxmlformats.org/officeDocument/2006/relationships/image" Target="../media/image221.png"/><Relationship Id="rId11" Type="http://schemas.openxmlformats.org/officeDocument/2006/relationships/customXml" Target="../ink/ink216.xml"/><Relationship Id="rId108" Type="http://schemas.openxmlformats.org/officeDocument/2006/relationships/notesSlide" Target="../notesSlides/notesSlide11.xml"/><Relationship Id="rId107" Type="http://schemas.openxmlformats.org/officeDocument/2006/relationships/slideLayout" Target="../slideLayouts/slideLayout1.xml"/><Relationship Id="rId106" Type="http://schemas.openxmlformats.org/officeDocument/2006/relationships/image" Target="../media/image268.png"/><Relationship Id="rId105" Type="http://schemas.openxmlformats.org/officeDocument/2006/relationships/customXml" Target="../ink/ink263.xml"/><Relationship Id="rId104" Type="http://schemas.openxmlformats.org/officeDocument/2006/relationships/image" Target="../media/image267.png"/><Relationship Id="rId103" Type="http://schemas.openxmlformats.org/officeDocument/2006/relationships/customXml" Target="../ink/ink262.xml"/><Relationship Id="rId102" Type="http://schemas.openxmlformats.org/officeDocument/2006/relationships/image" Target="../media/image266.png"/><Relationship Id="rId101" Type="http://schemas.openxmlformats.org/officeDocument/2006/relationships/customXml" Target="../ink/ink261.xml"/><Relationship Id="rId100" Type="http://schemas.openxmlformats.org/officeDocument/2006/relationships/image" Target="../media/image265.png"/><Relationship Id="rId10" Type="http://schemas.openxmlformats.org/officeDocument/2006/relationships/image" Target="../media/image220.png"/><Relationship Id="rId1" Type="http://schemas.openxmlformats.org/officeDocument/2006/relationships/image" Target="../media/image216.jpe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2.png"/><Relationship Id="rId8" Type="http://schemas.openxmlformats.org/officeDocument/2006/relationships/customXml" Target="../ink/ink267.xml"/><Relationship Id="rId7" Type="http://schemas.openxmlformats.org/officeDocument/2006/relationships/image" Target="../media/image271.png"/><Relationship Id="rId6" Type="http://schemas.openxmlformats.org/officeDocument/2006/relationships/customXml" Target="../ink/ink266.xml"/><Relationship Id="rId5" Type="http://schemas.openxmlformats.org/officeDocument/2006/relationships/image" Target="../media/image270.png"/><Relationship Id="rId45" Type="http://schemas.openxmlformats.org/officeDocument/2006/relationships/notesSlide" Target="../notesSlides/notesSlide12.xml"/><Relationship Id="rId44" Type="http://schemas.openxmlformats.org/officeDocument/2006/relationships/slideLayout" Target="../slideLayouts/slideLayout1.xml"/><Relationship Id="rId43" Type="http://schemas.openxmlformats.org/officeDocument/2006/relationships/image" Target="../media/image289.png"/><Relationship Id="rId42" Type="http://schemas.openxmlformats.org/officeDocument/2006/relationships/customXml" Target="../ink/ink284.xml"/><Relationship Id="rId41" Type="http://schemas.openxmlformats.org/officeDocument/2006/relationships/image" Target="../media/image288.png"/><Relationship Id="rId40" Type="http://schemas.openxmlformats.org/officeDocument/2006/relationships/customXml" Target="../ink/ink283.xml"/><Relationship Id="rId4" Type="http://schemas.openxmlformats.org/officeDocument/2006/relationships/customXml" Target="../ink/ink265.xml"/><Relationship Id="rId39" Type="http://schemas.openxmlformats.org/officeDocument/2006/relationships/image" Target="../media/image287.png"/><Relationship Id="rId38" Type="http://schemas.openxmlformats.org/officeDocument/2006/relationships/customXml" Target="../ink/ink282.xml"/><Relationship Id="rId37" Type="http://schemas.openxmlformats.org/officeDocument/2006/relationships/image" Target="../media/image286.png"/><Relationship Id="rId36" Type="http://schemas.openxmlformats.org/officeDocument/2006/relationships/customXml" Target="../ink/ink281.xml"/><Relationship Id="rId35" Type="http://schemas.openxmlformats.org/officeDocument/2006/relationships/image" Target="../media/image285.png"/><Relationship Id="rId34" Type="http://schemas.openxmlformats.org/officeDocument/2006/relationships/customXml" Target="../ink/ink280.xml"/><Relationship Id="rId33" Type="http://schemas.openxmlformats.org/officeDocument/2006/relationships/image" Target="../media/image284.png"/><Relationship Id="rId32" Type="http://schemas.openxmlformats.org/officeDocument/2006/relationships/customXml" Target="../ink/ink279.xml"/><Relationship Id="rId31" Type="http://schemas.openxmlformats.org/officeDocument/2006/relationships/image" Target="../media/image283.png"/><Relationship Id="rId30" Type="http://schemas.openxmlformats.org/officeDocument/2006/relationships/customXml" Target="../ink/ink278.xml"/><Relationship Id="rId3" Type="http://schemas.openxmlformats.org/officeDocument/2006/relationships/image" Target="../media/image269.png"/><Relationship Id="rId29" Type="http://schemas.openxmlformats.org/officeDocument/2006/relationships/image" Target="../media/image282.png"/><Relationship Id="rId28" Type="http://schemas.openxmlformats.org/officeDocument/2006/relationships/customXml" Target="../ink/ink277.xml"/><Relationship Id="rId27" Type="http://schemas.openxmlformats.org/officeDocument/2006/relationships/image" Target="../media/image281.png"/><Relationship Id="rId26" Type="http://schemas.openxmlformats.org/officeDocument/2006/relationships/customXml" Target="../ink/ink276.xml"/><Relationship Id="rId25" Type="http://schemas.openxmlformats.org/officeDocument/2006/relationships/image" Target="../media/image280.png"/><Relationship Id="rId24" Type="http://schemas.openxmlformats.org/officeDocument/2006/relationships/customXml" Target="../ink/ink275.xml"/><Relationship Id="rId23" Type="http://schemas.openxmlformats.org/officeDocument/2006/relationships/image" Target="../media/image279.png"/><Relationship Id="rId22" Type="http://schemas.openxmlformats.org/officeDocument/2006/relationships/customXml" Target="../ink/ink274.xml"/><Relationship Id="rId21" Type="http://schemas.openxmlformats.org/officeDocument/2006/relationships/image" Target="../media/image278.png"/><Relationship Id="rId20" Type="http://schemas.openxmlformats.org/officeDocument/2006/relationships/customXml" Target="../ink/ink273.xml"/><Relationship Id="rId2" Type="http://schemas.openxmlformats.org/officeDocument/2006/relationships/customXml" Target="../ink/ink264.xml"/><Relationship Id="rId19" Type="http://schemas.openxmlformats.org/officeDocument/2006/relationships/image" Target="../media/image277.png"/><Relationship Id="rId18" Type="http://schemas.openxmlformats.org/officeDocument/2006/relationships/customXml" Target="../ink/ink272.xml"/><Relationship Id="rId17" Type="http://schemas.openxmlformats.org/officeDocument/2006/relationships/image" Target="../media/image276.png"/><Relationship Id="rId16" Type="http://schemas.openxmlformats.org/officeDocument/2006/relationships/customXml" Target="../ink/ink271.xml"/><Relationship Id="rId15" Type="http://schemas.openxmlformats.org/officeDocument/2006/relationships/image" Target="../media/image275.png"/><Relationship Id="rId14" Type="http://schemas.openxmlformats.org/officeDocument/2006/relationships/customXml" Target="../ink/ink270.xml"/><Relationship Id="rId13" Type="http://schemas.openxmlformats.org/officeDocument/2006/relationships/image" Target="../media/image274.png"/><Relationship Id="rId12" Type="http://schemas.openxmlformats.org/officeDocument/2006/relationships/customXml" Target="../ink/ink269.xml"/><Relationship Id="rId11" Type="http://schemas.openxmlformats.org/officeDocument/2006/relationships/image" Target="../media/image273.png"/><Relationship Id="rId10" Type="http://schemas.openxmlformats.org/officeDocument/2006/relationships/customXml" Target="../ink/ink268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3.png"/><Relationship Id="rId8" Type="http://schemas.openxmlformats.org/officeDocument/2006/relationships/customXml" Target="../ink/ink288.xml"/><Relationship Id="rId7" Type="http://schemas.openxmlformats.org/officeDocument/2006/relationships/image" Target="../media/image292.png"/><Relationship Id="rId63" Type="http://schemas.openxmlformats.org/officeDocument/2006/relationships/notesSlide" Target="../notesSlides/notesSlide14.xml"/><Relationship Id="rId62" Type="http://schemas.openxmlformats.org/officeDocument/2006/relationships/slideLayout" Target="../slideLayouts/slideLayout1.xml"/><Relationship Id="rId61" Type="http://schemas.openxmlformats.org/officeDocument/2006/relationships/image" Target="../media/image318.png"/><Relationship Id="rId60" Type="http://schemas.openxmlformats.org/officeDocument/2006/relationships/customXml" Target="../ink/ink314.xml"/><Relationship Id="rId6" Type="http://schemas.openxmlformats.org/officeDocument/2006/relationships/customXml" Target="../ink/ink287.xml"/><Relationship Id="rId59" Type="http://schemas.openxmlformats.org/officeDocument/2006/relationships/image" Target="../media/image317.png"/><Relationship Id="rId58" Type="http://schemas.openxmlformats.org/officeDocument/2006/relationships/customXml" Target="../ink/ink313.xml"/><Relationship Id="rId57" Type="http://schemas.openxmlformats.org/officeDocument/2006/relationships/image" Target="../media/image316.png"/><Relationship Id="rId56" Type="http://schemas.openxmlformats.org/officeDocument/2006/relationships/customXml" Target="../ink/ink312.xml"/><Relationship Id="rId55" Type="http://schemas.openxmlformats.org/officeDocument/2006/relationships/image" Target="../media/image315.png"/><Relationship Id="rId54" Type="http://schemas.openxmlformats.org/officeDocument/2006/relationships/customXml" Target="../ink/ink311.xml"/><Relationship Id="rId53" Type="http://schemas.openxmlformats.org/officeDocument/2006/relationships/image" Target="../media/image314.png"/><Relationship Id="rId52" Type="http://schemas.openxmlformats.org/officeDocument/2006/relationships/customXml" Target="../ink/ink310.xml"/><Relationship Id="rId51" Type="http://schemas.openxmlformats.org/officeDocument/2006/relationships/image" Target="../media/image313.png"/><Relationship Id="rId50" Type="http://schemas.openxmlformats.org/officeDocument/2006/relationships/customXml" Target="../ink/ink309.xml"/><Relationship Id="rId5" Type="http://schemas.openxmlformats.org/officeDocument/2006/relationships/image" Target="../media/image291.png"/><Relationship Id="rId49" Type="http://schemas.openxmlformats.org/officeDocument/2006/relationships/image" Target="../media/image312.png"/><Relationship Id="rId48" Type="http://schemas.openxmlformats.org/officeDocument/2006/relationships/customXml" Target="../ink/ink308.xml"/><Relationship Id="rId47" Type="http://schemas.openxmlformats.org/officeDocument/2006/relationships/image" Target="../media/image311.png"/><Relationship Id="rId46" Type="http://schemas.openxmlformats.org/officeDocument/2006/relationships/customXml" Target="../ink/ink307.xml"/><Relationship Id="rId45" Type="http://schemas.openxmlformats.org/officeDocument/2006/relationships/image" Target="../media/image310.png"/><Relationship Id="rId44" Type="http://schemas.openxmlformats.org/officeDocument/2006/relationships/customXml" Target="../ink/ink306.xml"/><Relationship Id="rId43" Type="http://schemas.openxmlformats.org/officeDocument/2006/relationships/image" Target="../media/image309.png"/><Relationship Id="rId42" Type="http://schemas.openxmlformats.org/officeDocument/2006/relationships/customXml" Target="../ink/ink305.xml"/><Relationship Id="rId41" Type="http://schemas.openxmlformats.org/officeDocument/2006/relationships/image" Target="../media/image308.png"/><Relationship Id="rId40" Type="http://schemas.openxmlformats.org/officeDocument/2006/relationships/customXml" Target="../ink/ink304.xml"/><Relationship Id="rId4" Type="http://schemas.openxmlformats.org/officeDocument/2006/relationships/customXml" Target="../ink/ink286.xml"/><Relationship Id="rId39" Type="http://schemas.openxmlformats.org/officeDocument/2006/relationships/image" Target="../media/image307.png"/><Relationship Id="rId38" Type="http://schemas.openxmlformats.org/officeDocument/2006/relationships/customXml" Target="../ink/ink303.xml"/><Relationship Id="rId37" Type="http://schemas.openxmlformats.org/officeDocument/2006/relationships/image" Target="../media/image306.png"/><Relationship Id="rId36" Type="http://schemas.openxmlformats.org/officeDocument/2006/relationships/customXml" Target="../ink/ink302.xml"/><Relationship Id="rId35" Type="http://schemas.openxmlformats.org/officeDocument/2006/relationships/image" Target="../media/image305.png"/><Relationship Id="rId34" Type="http://schemas.openxmlformats.org/officeDocument/2006/relationships/customXml" Target="../ink/ink301.xml"/><Relationship Id="rId33" Type="http://schemas.openxmlformats.org/officeDocument/2006/relationships/image" Target="../media/image304.png"/><Relationship Id="rId32" Type="http://schemas.openxmlformats.org/officeDocument/2006/relationships/customXml" Target="../ink/ink300.xml"/><Relationship Id="rId31" Type="http://schemas.openxmlformats.org/officeDocument/2006/relationships/image" Target="../media/image303.png"/><Relationship Id="rId30" Type="http://schemas.openxmlformats.org/officeDocument/2006/relationships/customXml" Target="../ink/ink299.xml"/><Relationship Id="rId3" Type="http://schemas.openxmlformats.org/officeDocument/2006/relationships/image" Target="../media/image290.png"/><Relationship Id="rId29" Type="http://schemas.openxmlformats.org/officeDocument/2006/relationships/image" Target="../media/image99.png"/><Relationship Id="rId28" Type="http://schemas.openxmlformats.org/officeDocument/2006/relationships/customXml" Target="../ink/ink298.xml"/><Relationship Id="rId27" Type="http://schemas.openxmlformats.org/officeDocument/2006/relationships/image" Target="../media/image302.png"/><Relationship Id="rId26" Type="http://schemas.openxmlformats.org/officeDocument/2006/relationships/customXml" Target="../ink/ink297.xml"/><Relationship Id="rId25" Type="http://schemas.openxmlformats.org/officeDocument/2006/relationships/image" Target="../media/image301.png"/><Relationship Id="rId24" Type="http://schemas.openxmlformats.org/officeDocument/2006/relationships/customXml" Target="../ink/ink296.xml"/><Relationship Id="rId23" Type="http://schemas.openxmlformats.org/officeDocument/2006/relationships/image" Target="../media/image300.png"/><Relationship Id="rId22" Type="http://schemas.openxmlformats.org/officeDocument/2006/relationships/customXml" Target="../ink/ink295.xml"/><Relationship Id="rId21" Type="http://schemas.openxmlformats.org/officeDocument/2006/relationships/image" Target="../media/image299.png"/><Relationship Id="rId20" Type="http://schemas.openxmlformats.org/officeDocument/2006/relationships/customXml" Target="../ink/ink294.xml"/><Relationship Id="rId2" Type="http://schemas.openxmlformats.org/officeDocument/2006/relationships/customXml" Target="../ink/ink285.xml"/><Relationship Id="rId19" Type="http://schemas.openxmlformats.org/officeDocument/2006/relationships/image" Target="../media/image298.png"/><Relationship Id="rId18" Type="http://schemas.openxmlformats.org/officeDocument/2006/relationships/customXml" Target="../ink/ink293.xml"/><Relationship Id="rId17" Type="http://schemas.openxmlformats.org/officeDocument/2006/relationships/image" Target="../media/image297.png"/><Relationship Id="rId16" Type="http://schemas.openxmlformats.org/officeDocument/2006/relationships/customXml" Target="../ink/ink292.xml"/><Relationship Id="rId15" Type="http://schemas.openxmlformats.org/officeDocument/2006/relationships/image" Target="../media/image296.png"/><Relationship Id="rId14" Type="http://schemas.openxmlformats.org/officeDocument/2006/relationships/customXml" Target="../ink/ink291.xml"/><Relationship Id="rId13" Type="http://schemas.openxmlformats.org/officeDocument/2006/relationships/image" Target="../media/image295.png"/><Relationship Id="rId12" Type="http://schemas.openxmlformats.org/officeDocument/2006/relationships/customXml" Target="../ink/ink290.xml"/><Relationship Id="rId11" Type="http://schemas.openxmlformats.org/officeDocument/2006/relationships/image" Target="../media/image294.png"/><Relationship Id="rId10" Type="http://schemas.openxmlformats.org/officeDocument/2006/relationships/customXml" Target="../ink/ink289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2.png"/><Relationship Id="rId81" Type="http://schemas.openxmlformats.org/officeDocument/2006/relationships/notesSlide" Target="../notesSlides/notesSlide15.xml"/><Relationship Id="rId80" Type="http://schemas.openxmlformats.org/officeDocument/2006/relationships/slideLayout" Target="../slideLayouts/slideLayout1.xml"/><Relationship Id="rId8" Type="http://schemas.openxmlformats.org/officeDocument/2006/relationships/customXml" Target="../ink/ink318.xml"/><Relationship Id="rId79" Type="http://schemas.openxmlformats.org/officeDocument/2006/relationships/image" Target="../media/image355.png"/><Relationship Id="rId78" Type="http://schemas.openxmlformats.org/officeDocument/2006/relationships/customXml" Target="../ink/ink353.xml"/><Relationship Id="rId77" Type="http://schemas.openxmlformats.org/officeDocument/2006/relationships/image" Target="../media/image354.png"/><Relationship Id="rId76" Type="http://schemas.openxmlformats.org/officeDocument/2006/relationships/customXml" Target="../ink/ink352.xml"/><Relationship Id="rId75" Type="http://schemas.openxmlformats.org/officeDocument/2006/relationships/image" Target="../media/image353.png"/><Relationship Id="rId74" Type="http://schemas.openxmlformats.org/officeDocument/2006/relationships/customXml" Target="../ink/ink351.xml"/><Relationship Id="rId73" Type="http://schemas.openxmlformats.org/officeDocument/2006/relationships/image" Target="../media/image352.png"/><Relationship Id="rId72" Type="http://schemas.openxmlformats.org/officeDocument/2006/relationships/customXml" Target="../ink/ink350.xml"/><Relationship Id="rId71" Type="http://schemas.openxmlformats.org/officeDocument/2006/relationships/image" Target="../media/image351.png"/><Relationship Id="rId70" Type="http://schemas.openxmlformats.org/officeDocument/2006/relationships/customXml" Target="../ink/ink349.xml"/><Relationship Id="rId7" Type="http://schemas.openxmlformats.org/officeDocument/2006/relationships/image" Target="../media/image321.png"/><Relationship Id="rId69" Type="http://schemas.openxmlformats.org/officeDocument/2006/relationships/image" Target="../media/image350.png"/><Relationship Id="rId68" Type="http://schemas.openxmlformats.org/officeDocument/2006/relationships/customXml" Target="../ink/ink348.xml"/><Relationship Id="rId67" Type="http://schemas.openxmlformats.org/officeDocument/2006/relationships/image" Target="../media/image349.png"/><Relationship Id="rId66" Type="http://schemas.openxmlformats.org/officeDocument/2006/relationships/customXml" Target="../ink/ink347.xml"/><Relationship Id="rId65" Type="http://schemas.openxmlformats.org/officeDocument/2006/relationships/image" Target="../media/image348.png"/><Relationship Id="rId64" Type="http://schemas.openxmlformats.org/officeDocument/2006/relationships/customXml" Target="../ink/ink346.xml"/><Relationship Id="rId63" Type="http://schemas.openxmlformats.org/officeDocument/2006/relationships/image" Target="../media/image347.png"/><Relationship Id="rId62" Type="http://schemas.openxmlformats.org/officeDocument/2006/relationships/customXml" Target="../ink/ink345.xml"/><Relationship Id="rId61" Type="http://schemas.openxmlformats.org/officeDocument/2006/relationships/image" Target="../media/image346.png"/><Relationship Id="rId60" Type="http://schemas.openxmlformats.org/officeDocument/2006/relationships/customXml" Target="../ink/ink344.xml"/><Relationship Id="rId6" Type="http://schemas.openxmlformats.org/officeDocument/2006/relationships/customXml" Target="../ink/ink317.xml"/><Relationship Id="rId59" Type="http://schemas.openxmlformats.org/officeDocument/2006/relationships/image" Target="../media/image99.png"/><Relationship Id="rId58" Type="http://schemas.openxmlformats.org/officeDocument/2006/relationships/customXml" Target="../ink/ink343.xml"/><Relationship Id="rId57" Type="http://schemas.openxmlformats.org/officeDocument/2006/relationships/image" Target="../media/image345.png"/><Relationship Id="rId56" Type="http://schemas.openxmlformats.org/officeDocument/2006/relationships/customXml" Target="../ink/ink342.xml"/><Relationship Id="rId55" Type="http://schemas.openxmlformats.org/officeDocument/2006/relationships/image" Target="../media/image344.png"/><Relationship Id="rId54" Type="http://schemas.openxmlformats.org/officeDocument/2006/relationships/customXml" Target="../ink/ink341.xml"/><Relationship Id="rId53" Type="http://schemas.openxmlformats.org/officeDocument/2006/relationships/image" Target="../media/image343.png"/><Relationship Id="rId52" Type="http://schemas.openxmlformats.org/officeDocument/2006/relationships/customXml" Target="../ink/ink340.xml"/><Relationship Id="rId51" Type="http://schemas.openxmlformats.org/officeDocument/2006/relationships/image" Target="../media/image342.png"/><Relationship Id="rId50" Type="http://schemas.openxmlformats.org/officeDocument/2006/relationships/customXml" Target="../ink/ink339.xml"/><Relationship Id="rId5" Type="http://schemas.openxmlformats.org/officeDocument/2006/relationships/image" Target="../media/image320.png"/><Relationship Id="rId49" Type="http://schemas.openxmlformats.org/officeDocument/2006/relationships/image" Target="../media/image341.png"/><Relationship Id="rId48" Type="http://schemas.openxmlformats.org/officeDocument/2006/relationships/customXml" Target="../ink/ink338.xml"/><Relationship Id="rId47" Type="http://schemas.openxmlformats.org/officeDocument/2006/relationships/image" Target="../media/image340.png"/><Relationship Id="rId46" Type="http://schemas.openxmlformats.org/officeDocument/2006/relationships/customXml" Target="../ink/ink337.xml"/><Relationship Id="rId45" Type="http://schemas.openxmlformats.org/officeDocument/2006/relationships/image" Target="../media/image339.png"/><Relationship Id="rId44" Type="http://schemas.openxmlformats.org/officeDocument/2006/relationships/customXml" Target="../ink/ink336.xml"/><Relationship Id="rId43" Type="http://schemas.openxmlformats.org/officeDocument/2006/relationships/image" Target="../media/image338.png"/><Relationship Id="rId42" Type="http://schemas.openxmlformats.org/officeDocument/2006/relationships/customXml" Target="../ink/ink335.xml"/><Relationship Id="rId41" Type="http://schemas.openxmlformats.org/officeDocument/2006/relationships/image" Target="../media/image337.png"/><Relationship Id="rId40" Type="http://schemas.openxmlformats.org/officeDocument/2006/relationships/customXml" Target="../ink/ink334.xml"/><Relationship Id="rId4" Type="http://schemas.openxmlformats.org/officeDocument/2006/relationships/customXml" Target="../ink/ink316.xml"/><Relationship Id="rId39" Type="http://schemas.openxmlformats.org/officeDocument/2006/relationships/image" Target="../media/image336.png"/><Relationship Id="rId38" Type="http://schemas.openxmlformats.org/officeDocument/2006/relationships/customXml" Target="../ink/ink333.xml"/><Relationship Id="rId37" Type="http://schemas.openxmlformats.org/officeDocument/2006/relationships/image" Target="../media/image335.png"/><Relationship Id="rId36" Type="http://schemas.openxmlformats.org/officeDocument/2006/relationships/customXml" Target="../ink/ink332.xml"/><Relationship Id="rId35" Type="http://schemas.openxmlformats.org/officeDocument/2006/relationships/image" Target="../media/image334.png"/><Relationship Id="rId34" Type="http://schemas.openxmlformats.org/officeDocument/2006/relationships/customXml" Target="../ink/ink331.xml"/><Relationship Id="rId33" Type="http://schemas.openxmlformats.org/officeDocument/2006/relationships/image" Target="../media/image333.png"/><Relationship Id="rId32" Type="http://schemas.openxmlformats.org/officeDocument/2006/relationships/customXml" Target="../ink/ink330.xml"/><Relationship Id="rId31" Type="http://schemas.openxmlformats.org/officeDocument/2006/relationships/image" Target="../media/image332.png"/><Relationship Id="rId30" Type="http://schemas.openxmlformats.org/officeDocument/2006/relationships/customXml" Target="../ink/ink329.xml"/><Relationship Id="rId3" Type="http://schemas.openxmlformats.org/officeDocument/2006/relationships/image" Target="../media/image319.png"/><Relationship Id="rId29" Type="http://schemas.openxmlformats.org/officeDocument/2006/relationships/image" Target="../media/image331.png"/><Relationship Id="rId28" Type="http://schemas.openxmlformats.org/officeDocument/2006/relationships/customXml" Target="../ink/ink328.xml"/><Relationship Id="rId27" Type="http://schemas.openxmlformats.org/officeDocument/2006/relationships/image" Target="../media/image330.png"/><Relationship Id="rId26" Type="http://schemas.openxmlformats.org/officeDocument/2006/relationships/customXml" Target="../ink/ink327.xml"/><Relationship Id="rId25" Type="http://schemas.openxmlformats.org/officeDocument/2006/relationships/image" Target="../media/image329.png"/><Relationship Id="rId24" Type="http://schemas.openxmlformats.org/officeDocument/2006/relationships/customXml" Target="../ink/ink326.xml"/><Relationship Id="rId23" Type="http://schemas.openxmlformats.org/officeDocument/2006/relationships/image" Target="../media/image328.png"/><Relationship Id="rId22" Type="http://schemas.openxmlformats.org/officeDocument/2006/relationships/customXml" Target="../ink/ink325.xml"/><Relationship Id="rId21" Type="http://schemas.openxmlformats.org/officeDocument/2006/relationships/image" Target="../media/image327.png"/><Relationship Id="rId20" Type="http://schemas.openxmlformats.org/officeDocument/2006/relationships/customXml" Target="../ink/ink324.xml"/><Relationship Id="rId2" Type="http://schemas.openxmlformats.org/officeDocument/2006/relationships/customXml" Target="../ink/ink315.xml"/><Relationship Id="rId19" Type="http://schemas.openxmlformats.org/officeDocument/2006/relationships/image" Target="../media/image326.png"/><Relationship Id="rId18" Type="http://schemas.openxmlformats.org/officeDocument/2006/relationships/customXml" Target="../ink/ink323.xml"/><Relationship Id="rId17" Type="http://schemas.openxmlformats.org/officeDocument/2006/relationships/image" Target="../media/image325.png"/><Relationship Id="rId16" Type="http://schemas.openxmlformats.org/officeDocument/2006/relationships/customXml" Target="../ink/ink322.xml"/><Relationship Id="rId15" Type="http://schemas.openxmlformats.org/officeDocument/2006/relationships/image" Target="../media/image324.png"/><Relationship Id="rId14" Type="http://schemas.openxmlformats.org/officeDocument/2006/relationships/customXml" Target="../ink/ink321.xml"/><Relationship Id="rId13" Type="http://schemas.openxmlformats.org/officeDocument/2006/relationships/image" Target="../media/image323.png"/><Relationship Id="rId12" Type="http://schemas.openxmlformats.org/officeDocument/2006/relationships/customXml" Target="../ink/ink320.xml"/><Relationship Id="rId11" Type="http://schemas.openxmlformats.org/officeDocument/2006/relationships/image" Target="../media/image322.png"/><Relationship Id="rId10" Type="http://schemas.openxmlformats.org/officeDocument/2006/relationships/customXml" Target="../ink/ink319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9.png"/><Relationship Id="rId8" Type="http://schemas.openxmlformats.org/officeDocument/2006/relationships/customXml" Target="../ink/ink357.xml"/><Relationship Id="rId7" Type="http://schemas.openxmlformats.org/officeDocument/2006/relationships/image" Target="../media/image358.png"/><Relationship Id="rId6" Type="http://schemas.openxmlformats.org/officeDocument/2006/relationships/customXml" Target="../ink/ink356.xml"/><Relationship Id="rId5" Type="http://schemas.openxmlformats.org/officeDocument/2006/relationships/image" Target="../media/image357.png"/><Relationship Id="rId43" Type="http://schemas.openxmlformats.org/officeDocument/2006/relationships/notesSlide" Target="../notesSlides/notesSlide16.xml"/><Relationship Id="rId42" Type="http://schemas.openxmlformats.org/officeDocument/2006/relationships/slideLayout" Target="../slideLayouts/slideLayout1.xml"/><Relationship Id="rId41" Type="http://schemas.openxmlformats.org/officeDocument/2006/relationships/image" Target="../media/image372.png"/><Relationship Id="rId40" Type="http://schemas.openxmlformats.org/officeDocument/2006/relationships/customXml" Target="../ink/ink374.xml"/><Relationship Id="rId4" Type="http://schemas.openxmlformats.org/officeDocument/2006/relationships/customXml" Target="../ink/ink355.xml"/><Relationship Id="rId39" Type="http://schemas.openxmlformats.org/officeDocument/2006/relationships/image" Target="../media/image371.png"/><Relationship Id="rId38" Type="http://schemas.openxmlformats.org/officeDocument/2006/relationships/customXml" Target="../ink/ink373.xml"/><Relationship Id="rId37" Type="http://schemas.openxmlformats.org/officeDocument/2006/relationships/image" Target="../media/image370.png"/><Relationship Id="rId36" Type="http://schemas.openxmlformats.org/officeDocument/2006/relationships/customXml" Target="../ink/ink372.xml"/><Relationship Id="rId35" Type="http://schemas.openxmlformats.org/officeDocument/2006/relationships/image" Target="../media/image369.png"/><Relationship Id="rId34" Type="http://schemas.openxmlformats.org/officeDocument/2006/relationships/customXml" Target="../ink/ink371.xml"/><Relationship Id="rId33" Type="http://schemas.openxmlformats.org/officeDocument/2006/relationships/customXml" Target="../ink/ink370.xml"/><Relationship Id="rId32" Type="http://schemas.openxmlformats.org/officeDocument/2006/relationships/customXml" Target="../ink/ink369.xml"/><Relationship Id="rId31" Type="http://schemas.openxmlformats.org/officeDocument/2006/relationships/image" Target="../media/image368.png"/><Relationship Id="rId30" Type="http://schemas.openxmlformats.org/officeDocument/2006/relationships/customXml" Target="../ink/ink368.xml"/><Relationship Id="rId3" Type="http://schemas.openxmlformats.org/officeDocument/2006/relationships/image" Target="../media/image356.png"/><Relationship Id="rId29" Type="http://schemas.openxmlformats.org/officeDocument/2006/relationships/image" Target="../media/image185.png"/><Relationship Id="rId28" Type="http://schemas.openxmlformats.org/officeDocument/2006/relationships/customXml" Target="../ink/ink367.xml"/><Relationship Id="rId27" Type="http://schemas.openxmlformats.org/officeDocument/2006/relationships/image" Target="../media/image367.png"/><Relationship Id="rId26" Type="http://schemas.openxmlformats.org/officeDocument/2006/relationships/customXml" Target="../ink/ink366.xml"/><Relationship Id="rId25" Type="http://schemas.openxmlformats.org/officeDocument/2006/relationships/image" Target="../media/image366.png"/><Relationship Id="rId24" Type="http://schemas.openxmlformats.org/officeDocument/2006/relationships/customXml" Target="../ink/ink365.xml"/><Relationship Id="rId23" Type="http://schemas.openxmlformats.org/officeDocument/2006/relationships/image" Target="../media/image365.png"/><Relationship Id="rId22" Type="http://schemas.openxmlformats.org/officeDocument/2006/relationships/customXml" Target="../ink/ink364.xml"/><Relationship Id="rId21" Type="http://schemas.openxmlformats.org/officeDocument/2006/relationships/image" Target="../media/image364.png"/><Relationship Id="rId20" Type="http://schemas.openxmlformats.org/officeDocument/2006/relationships/customXml" Target="../ink/ink363.xml"/><Relationship Id="rId2" Type="http://schemas.openxmlformats.org/officeDocument/2006/relationships/customXml" Target="../ink/ink354.xml"/><Relationship Id="rId19" Type="http://schemas.openxmlformats.org/officeDocument/2006/relationships/image" Target="../media/image363.png"/><Relationship Id="rId18" Type="http://schemas.openxmlformats.org/officeDocument/2006/relationships/customXml" Target="../ink/ink362.xml"/><Relationship Id="rId17" Type="http://schemas.openxmlformats.org/officeDocument/2006/relationships/image" Target="../media/image99.png"/><Relationship Id="rId16" Type="http://schemas.openxmlformats.org/officeDocument/2006/relationships/customXml" Target="../ink/ink361.xml"/><Relationship Id="rId15" Type="http://schemas.openxmlformats.org/officeDocument/2006/relationships/image" Target="../media/image362.png"/><Relationship Id="rId14" Type="http://schemas.openxmlformats.org/officeDocument/2006/relationships/customXml" Target="../ink/ink360.xml"/><Relationship Id="rId13" Type="http://schemas.openxmlformats.org/officeDocument/2006/relationships/image" Target="../media/image361.png"/><Relationship Id="rId12" Type="http://schemas.openxmlformats.org/officeDocument/2006/relationships/customXml" Target="../ink/ink359.xml"/><Relationship Id="rId11" Type="http://schemas.openxmlformats.org/officeDocument/2006/relationships/image" Target="../media/image360.png"/><Relationship Id="rId10" Type="http://schemas.openxmlformats.org/officeDocument/2006/relationships/customXml" Target="../ink/ink358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76.png"/><Relationship Id="rId8" Type="http://schemas.openxmlformats.org/officeDocument/2006/relationships/customXml" Target="../ink/ink378.xml"/><Relationship Id="rId7" Type="http://schemas.openxmlformats.org/officeDocument/2006/relationships/image" Target="../media/image375.png"/><Relationship Id="rId6" Type="http://schemas.openxmlformats.org/officeDocument/2006/relationships/customXml" Target="../ink/ink377.xml"/><Relationship Id="rId5" Type="http://schemas.openxmlformats.org/officeDocument/2006/relationships/image" Target="../media/image374.png"/><Relationship Id="rId4" Type="http://schemas.openxmlformats.org/officeDocument/2006/relationships/customXml" Target="../ink/ink376.xml"/><Relationship Id="rId3" Type="http://schemas.openxmlformats.org/officeDocument/2006/relationships/image" Target="../media/image373.png"/><Relationship Id="rId2" Type="http://schemas.openxmlformats.org/officeDocument/2006/relationships/customXml" Target="../ink/ink375.xml"/><Relationship Id="rId13" Type="http://schemas.openxmlformats.org/officeDocument/2006/relationships/notesSlide" Target="../notesSlides/notesSlide17.xml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377.png"/><Relationship Id="rId10" Type="http://schemas.openxmlformats.org/officeDocument/2006/relationships/customXml" Target="../ink/ink379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81.png"/><Relationship Id="rId8" Type="http://schemas.openxmlformats.org/officeDocument/2006/relationships/customXml" Target="../ink/ink383.xml"/><Relationship Id="rId7" Type="http://schemas.openxmlformats.org/officeDocument/2006/relationships/image" Target="../media/image380.png"/><Relationship Id="rId6" Type="http://schemas.openxmlformats.org/officeDocument/2006/relationships/customXml" Target="../ink/ink382.xml"/><Relationship Id="rId5" Type="http://schemas.openxmlformats.org/officeDocument/2006/relationships/image" Target="../media/image379.png"/><Relationship Id="rId4" Type="http://schemas.openxmlformats.org/officeDocument/2006/relationships/customXml" Target="../ink/ink381.xml"/><Relationship Id="rId3" Type="http://schemas.openxmlformats.org/officeDocument/2006/relationships/image" Target="../media/image378.png"/><Relationship Id="rId2" Type="http://schemas.openxmlformats.org/officeDocument/2006/relationships/customXml" Target="../ink/ink380.xml"/><Relationship Id="rId15" Type="http://schemas.openxmlformats.org/officeDocument/2006/relationships/notesSlide" Target="../notesSlides/notesSlide18.xml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383.png"/><Relationship Id="rId12" Type="http://schemas.openxmlformats.org/officeDocument/2006/relationships/customXml" Target="../ink/ink385.xml"/><Relationship Id="rId11" Type="http://schemas.openxmlformats.org/officeDocument/2006/relationships/image" Target="../media/image382.png"/><Relationship Id="rId10" Type="http://schemas.openxmlformats.org/officeDocument/2006/relationships/customXml" Target="../ink/ink384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99" Type="http://schemas.openxmlformats.org/officeDocument/2006/relationships/image" Target="../media/image432.png"/><Relationship Id="rId98" Type="http://schemas.openxmlformats.org/officeDocument/2006/relationships/customXml" Target="../ink/ink434.xml"/><Relationship Id="rId97" Type="http://schemas.openxmlformats.org/officeDocument/2006/relationships/image" Target="../media/image431.png"/><Relationship Id="rId96" Type="http://schemas.openxmlformats.org/officeDocument/2006/relationships/customXml" Target="../ink/ink433.xml"/><Relationship Id="rId95" Type="http://schemas.openxmlformats.org/officeDocument/2006/relationships/image" Target="../media/image430.png"/><Relationship Id="rId94" Type="http://schemas.openxmlformats.org/officeDocument/2006/relationships/customXml" Target="../ink/ink432.xml"/><Relationship Id="rId93" Type="http://schemas.openxmlformats.org/officeDocument/2006/relationships/image" Target="../media/image429.png"/><Relationship Id="rId92" Type="http://schemas.openxmlformats.org/officeDocument/2006/relationships/customXml" Target="../ink/ink431.xml"/><Relationship Id="rId91" Type="http://schemas.openxmlformats.org/officeDocument/2006/relationships/image" Target="../media/image428.png"/><Relationship Id="rId90" Type="http://schemas.openxmlformats.org/officeDocument/2006/relationships/customXml" Target="../ink/ink430.xml"/><Relationship Id="rId9" Type="http://schemas.openxmlformats.org/officeDocument/2006/relationships/image" Target="../media/image387.png"/><Relationship Id="rId89" Type="http://schemas.openxmlformats.org/officeDocument/2006/relationships/image" Target="../media/image427.png"/><Relationship Id="rId88" Type="http://schemas.openxmlformats.org/officeDocument/2006/relationships/customXml" Target="../ink/ink429.xml"/><Relationship Id="rId87" Type="http://schemas.openxmlformats.org/officeDocument/2006/relationships/image" Target="../media/image426.png"/><Relationship Id="rId86" Type="http://schemas.openxmlformats.org/officeDocument/2006/relationships/customXml" Target="../ink/ink428.xml"/><Relationship Id="rId85" Type="http://schemas.openxmlformats.org/officeDocument/2006/relationships/image" Target="../media/image425.png"/><Relationship Id="rId84" Type="http://schemas.openxmlformats.org/officeDocument/2006/relationships/customXml" Target="../ink/ink427.xml"/><Relationship Id="rId83" Type="http://schemas.openxmlformats.org/officeDocument/2006/relationships/image" Target="../media/image424.png"/><Relationship Id="rId82" Type="http://schemas.openxmlformats.org/officeDocument/2006/relationships/customXml" Target="../ink/ink426.xml"/><Relationship Id="rId81" Type="http://schemas.openxmlformats.org/officeDocument/2006/relationships/image" Target="../media/image423.png"/><Relationship Id="rId80" Type="http://schemas.openxmlformats.org/officeDocument/2006/relationships/customXml" Target="../ink/ink425.xml"/><Relationship Id="rId8" Type="http://schemas.openxmlformats.org/officeDocument/2006/relationships/customXml" Target="../ink/ink389.xml"/><Relationship Id="rId79" Type="http://schemas.openxmlformats.org/officeDocument/2006/relationships/image" Target="../media/image422.png"/><Relationship Id="rId78" Type="http://schemas.openxmlformats.org/officeDocument/2006/relationships/customXml" Target="../ink/ink424.xml"/><Relationship Id="rId77" Type="http://schemas.openxmlformats.org/officeDocument/2006/relationships/image" Target="../media/image421.png"/><Relationship Id="rId76" Type="http://schemas.openxmlformats.org/officeDocument/2006/relationships/customXml" Target="../ink/ink423.xml"/><Relationship Id="rId75" Type="http://schemas.openxmlformats.org/officeDocument/2006/relationships/image" Target="../media/image420.png"/><Relationship Id="rId74" Type="http://schemas.openxmlformats.org/officeDocument/2006/relationships/customXml" Target="../ink/ink422.xml"/><Relationship Id="rId73" Type="http://schemas.openxmlformats.org/officeDocument/2006/relationships/image" Target="../media/image419.png"/><Relationship Id="rId72" Type="http://schemas.openxmlformats.org/officeDocument/2006/relationships/customXml" Target="../ink/ink421.xml"/><Relationship Id="rId71" Type="http://schemas.openxmlformats.org/officeDocument/2006/relationships/image" Target="../media/image418.png"/><Relationship Id="rId70" Type="http://schemas.openxmlformats.org/officeDocument/2006/relationships/customXml" Target="../ink/ink420.xml"/><Relationship Id="rId7" Type="http://schemas.openxmlformats.org/officeDocument/2006/relationships/image" Target="../media/image386.png"/><Relationship Id="rId69" Type="http://schemas.openxmlformats.org/officeDocument/2006/relationships/image" Target="../media/image417.png"/><Relationship Id="rId68" Type="http://schemas.openxmlformats.org/officeDocument/2006/relationships/customXml" Target="../ink/ink419.xml"/><Relationship Id="rId67" Type="http://schemas.openxmlformats.org/officeDocument/2006/relationships/image" Target="../media/image416.png"/><Relationship Id="rId66" Type="http://schemas.openxmlformats.org/officeDocument/2006/relationships/customXml" Target="../ink/ink418.xml"/><Relationship Id="rId65" Type="http://schemas.openxmlformats.org/officeDocument/2006/relationships/image" Target="../media/image415.png"/><Relationship Id="rId64" Type="http://schemas.openxmlformats.org/officeDocument/2006/relationships/customXml" Target="../ink/ink417.xml"/><Relationship Id="rId63" Type="http://schemas.openxmlformats.org/officeDocument/2006/relationships/image" Target="../media/image414.png"/><Relationship Id="rId62" Type="http://schemas.openxmlformats.org/officeDocument/2006/relationships/customXml" Target="../ink/ink416.xml"/><Relationship Id="rId61" Type="http://schemas.openxmlformats.org/officeDocument/2006/relationships/image" Target="../media/image413.png"/><Relationship Id="rId60" Type="http://schemas.openxmlformats.org/officeDocument/2006/relationships/customXml" Target="../ink/ink415.xml"/><Relationship Id="rId6" Type="http://schemas.openxmlformats.org/officeDocument/2006/relationships/customXml" Target="../ink/ink388.xml"/><Relationship Id="rId59" Type="http://schemas.openxmlformats.org/officeDocument/2006/relationships/image" Target="../media/image412.png"/><Relationship Id="rId58" Type="http://schemas.openxmlformats.org/officeDocument/2006/relationships/customXml" Target="../ink/ink414.xml"/><Relationship Id="rId57" Type="http://schemas.openxmlformats.org/officeDocument/2006/relationships/image" Target="../media/image411.png"/><Relationship Id="rId56" Type="http://schemas.openxmlformats.org/officeDocument/2006/relationships/customXml" Target="../ink/ink413.xml"/><Relationship Id="rId55" Type="http://schemas.openxmlformats.org/officeDocument/2006/relationships/image" Target="../media/image410.png"/><Relationship Id="rId54" Type="http://schemas.openxmlformats.org/officeDocument/2006/relationships/customXml" Target="../ink/ink412.xml"/><Relationship Id="rId53" Type="http://schemas.openxmlformats.org/officeDocument/2006/relationships/image" Target="../media/image409.png"/><Relationship Id="rId52" Type="http://schemas.openxmlformats.org/officeDocument/2006/relationships/customXml" Target="../ink/ink411.xml"/><Relationship Id="rId51" Type="http://schemas.openxmlformats.org/officeDocument/2006/relationships/image" Target="../media/image408.png"/><Relationship Id="rId50" Type="http://schemas.openxmlformats.org/officeDocument/2006/relationships/customXml" Target="../ink/ink410.xml"/><Relationship Id="rId5" Type="http://schemas.openxmlformats.org/officeDocument/2006/relationships/image" Target="../media/image385.png"/><Relationship Id="rId49" Type="http://schemas.openxmlformats.org/officeDocument/2006/relationships/image" Target="../media/image407.png"/><Relationship Id="rId48" Type="http://schemas.openxmlformats.org/officeDocument/2006/relationships/customXml" Target="../ink/ink409.xml"/><Relationship Id="rId47" Type="http://schemas.openxmlformats.org/officeDocument/2006/relationships/image" Target="../media/image406.png"/><Relationship Id="rId46" Type="http://schemas.openxmlformats.org/officeDocument/2006/relationships/customXml" Target="../ink/ink408.xml"/><Relationship Id="rId45" Type="http://schemas.openxmlformats.org/officeDocument/2006/relationships/image" Target="../media/image405.png"/><Relationship Id="rId44" Type="http://schemas.openxmlformats.org/officeDocument/2006/relationships/customXml" Target="../ink/ink407.xml"/><Relationship Id="rId43" Type="http://schemas.openxmlformats.org/officeDocument/2006/relationships/image" Target="../media/image404.png"/><Relationship Id="rId42" Type="http://schemas.openxmlformats.org/officeDocument/2006/relationships/customXml" Target="../ink/ink406.xml"/><Relationship Id="rId41" Type="http://schemas.openxmlformats.org/officeDocument/2006/relationships/image" Target="../media/image403.png"/><Relationship Id="rId40" Type="http://schemas.openxmlformats.org/officeDocument/2006/relationships/customXml" Target="../ink/ink405.xml"/><Relationship Id="rId4" Type="http://schemas.openxmlformats.org/officeDocument/2006/relationships/customXml" Target="../ink/ink387.xml"/><Relationship Id="rId39" Type="http://schemas.openxmlformats.org/officeDocument/2006/relationships/image" Target="../media/image402.png"/><Relationship Id="rId38" Type="http://schemas.openxmlformats.org/officeDocument/2006/relationships/customXml" Target="../ink/ink404.xml"/><Relationship Id="rId37" Type="http://schemas.openxmlformats.org/officeDocument/2006/relationships/image" Target="../media/image401.png"/><Relationship Id="rId36" Type="http://schemas.openxmlformats.org/officeDocument/2006/relationships/customXml" Target="../ink/ink403.xml"/><Relationship Id="rId35" Type="http://schemas.openxmlformats.org/officeDocument/2006/relationships/image" Target="../media/image400.png"/><Relationship Id="rId34" Type="http://schemas.openxmlformats.org/officeDocument/2006/relationships/customXml" Target="../ink/ink402.xml"/><Relationship Id="rId33" Type="http://schemas.openxmlformats.org/officeDocument/2006/relationships/image" Target="../media/image399.png"/><Relationship Id="rId32" Type="http://schemas.openxmlformats.org/officeDocument/2006/relationships/customXml" Target="../ink/ink401.xml"/><Relationship Id="rId31" Type="http://schemas.openxmlformats.org/officeDocument/2006/relationships/image" Target="../media/image398.png"/><Relationship Id="rId30" Type="http://schemas.openxmlformats.org/officeDocument/2006/relationships/customXml" Target="../ink/ink400.xml"/><Relationship Id="rId3" Type="http://schemas.openxmlformats.org/officeDocument/2006/relationships/image" Target="../media/image384.png"/><Relationship Id="rId29" Type="http://schemas.openxmlformats.org/officeDocument/2006/relationships/image" Target="../media/image397.png"/><Relationship Id="rId28" Type="http://schemas.openxmlformats.org/officeDocument/2006/relationships/customXml" Target="../ink/ink399.xml"/><Relationship Id="rId27" Type="http://schemas.openxmlformats.org/officeDocument/2006/relationships/image" Target="../media/image396.png"/><Relationship Id="rId26" Type="http://schemas.openxmlformats.org/officeDocument/2006/relationships/customXml" Target="../ink/ink398.xml"/><Relationship Id="rId25" Type="http://schemas.openxmlformats.org/officeDocument/2006/relationships/image" Target="../media/image395.png"/><Relationship Id="rId24" Type="http://schemas.openxmlformats.org/officeDocument/2006/relationships/customXml" Target="../ink/ink397.xml"/><Relationship Id="rId23" Type="http://schemas.openxmlformats.org/officeDocument/2006/relationships/image" Target="../media/image394.png"/><Relationship Id="rId22" Type="http://schemas.openxmlformats.org/officeDocument/2006/relationships/customXml" Target="../ink/ink396.xml"/><Relationship Id="rId21" Type="http://schemas.openxmlformats.org/officeDocument/2006/relationships/image" Target="../media/image393.png"/><Relationship Id="rId20" Type="http://schemas.openxmlformats.org/officeDocument/2006/relationships/customXml" Target="../ink/ink395.xml"/><Relationship Id="rId2" Type="http://schemas.openxmlformats.org/officeDocument/2006/relationships/customXml" Target="../ink/ink386.xml"/><Relationship Id="rId19" Type="http://schemas.openxmlformats.org/officeDocument/2006/relationships/image" Target="../media/image392.png"/><Relationship Id="rId18" Type="http://schemas.openxmlformats.org/officeDocument/2006/relationships/customXml" Target="../ink/ink394.xml"/><Relationship Id="rId17" Type="http://schemas.openxmlformats.org/officeDocument/2006/relationships/image" Target="../media/image391.png"/><Relationship Id="rId16" Type="http://schemas.openxmlformats.org/officeDocument/2006/relationships/customXml" Target="../ink/ink393.xml"/><Relationship Id="rId15" Type="http://schemas.openxmlformats.org/officeDocument/2006/relationships/image" Target="../media/image390.png"/><Relationship Id="rId14" Type="http://schemas.openxmlformats.org/officeDocument/2006/relationships/customXml" Target="../ink/ink392.xml"/><Relationship Id="rId13" Type="http://schemas.openxmlformats.org/officeDocument/2006/relationships/image" Target="../media/image389.png"/><Relationship Id="rId12" Type="http://schemas.openxmlformats.org/officeDocument/2006/relationships/customXml" Target="../ink/ink391.xml"/><Relationship Id="rId11" Type="http://schemas.openxmlformats.org/officeDocument/2006/relationships/image" Target="../media/image388.png"/><Relationship Id="rId107" Type="http://schemas.openxmlformats.org/officeDocument/2006/relationships/notesSlide" Target="../notesSlides/notesSlide19.xml"/><Relationship Id="rId106" Type="http://schemas.openxmlformats.org/officeDocument/2006/relationships/slideLayout" Target="../slideLayouts/slideLayout1.xml"/><Relationship Id="rId105" Type="http://schemas.openxmlformats.org/officeDocument/2006/relationships/image" Target="../media/image435.png"/><Relationship Id="rId104" Type="http://schemas.openxmlformats.org/officeDocument/2006/relationships/customXml" Target="../ink/ink437.xml"/><Relationship Id="rId103" Type="http://schemas.openxmlformats.org/officeDocument/2006/relationships/image" Target="../media/image434.png"/><Relationship Id="rId102" Type="http://schemas.openxmlformats.org/officeDocument/2006/relationships/customXml" Target="../ink/ink436.xml"/><Relationship Id="rId101" Type="http://schemas.openxmlformats.org/officeDocument/2006/relationships/image" Target="../media/image433.png"/><Relationship Id="rId100" Type="http://schemas.openxmlformats.org/officeDocument/2006/relationships/customXml" Target="../ink/ink435.xml"/><Relationship Id="rId10" Type="http://schemas.openxmlformats.org/officeDocument/2006/relationships/customXml" Target="../ink/ink390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99" Type="http://schemas.openxmlformats.org/officeDocument/2006/relationships/customXml" Target="../ink/ink487.xml"/><Relationship Id="rId98" Type="http://schemas.openxmlformats.org/officeDocument/2006/relationships/image" Target="../media/image482.png"/><Relationship Id="rId97" Type="http://schemas.openxmlformats.org/officeDocument/2006/relationships/customXml" Target="../ink/ink486.xml"/><Relationship Id="rId96" Type="http://schemas.openxmlformats.org/officeDocument/2006/relationships/image" Target="../media/image481.png"/><Relationship Id="rId95" Type="http://schemas.openxmlformats.org/officeDocument/2006/relationships/customXml" Target="../ink/ink485.xml"/><Relationship Id="rId94" Type="http://schemas.openxmlformats.org/officeDocument/2006/relationships/image" Target="../media/image480.png"/><Relationship Id="rId93" Type="http://schemas.openxmlformats.org/officeDocument/2006/relationships/customXml" Target="../ink/ink484.xml"/><Relationship Id="rId92" Type="http://schemas.openxmlformats.org/officeDocument/2006/relationships/customXml" Target="../ink/ink483.xml"/><Relationship Id="rId91" Type="http://schemas.openxmlformats.org/officeDocument/2006/relationships/image" Target="../media/image479.png"/><Relationship Id="rId90" Type="http://schemas.openxmlformats.org/officeDocument/2006/relationships/customXml" Target="../ink/ink482.xml"/><Relationship Id="rId9" Type="http://schemas.openxmlformats.org/officeDocument/2006/relationships/image" Target="../media/image439.png"/><Relationship Id="rId89" Type="http://schemas.openxmlformats.org/officeDocument/2006/relationships/image" Target="../media/image478.png"/><Relationship Id="rId88" Type="http://schemas.openxmlformats.org/officeDocument/2006/relationships/customXml" Target="../ink/ink481.xml"/><Relationship Id="rId87" Type="http://schemas.openxmlformats.org/officeDocument/2006/relationships/image" Target="../media/image477.png"/><Relationship Id="rId86" Type="http://schemas.openxmlformats.org/officeDocument/2006/relationships/customXml" Target="../ink/ink480.xml"/><Relationship Id="rId85" Type="http://schemas.openxmlformats.org/officeDocument/2006/relationships/image" Target="../media/image476.png"/><Relationship Id="rId84" Type="http://schemas.openxmlformats.org/officeDocument/2006/relationships/customXml" Target="../ink/ink479.xml"/><Relationship Id="rId83" Type="http://schemas.openxmlformats.org/officeDocument/2006/relationships/image" Target="../media/image475.png"/><Relationship Id="rId82" Type="http://schemas.openxmlformats.org/officeDocument/2006/relationships/customXml" Target="../ink/ink478.xml"/><Relationship Id="rId81" Type="http://schemas.openxmlformats.org/officeDocument/2006/relationships/image" Target="../media/image474.png"/><Relationship Id="rId80" Type="http://schemas.openxmlformats.org/officeDocument/2006/relationships/customXml" Target="../ink/ink477.xml"/><Relationship Id="rId8" Type="http://schemas.openxmlformats.org/officeDocument/2006/relationships/customXml" Target="../ink/ink441.xml"/><Relationship Id="rId79" Type="http://schemas.openxmlformats.org/officeDocument/2006/relationships/image" Target="../media/image473.png"/><Relationship Id="rId78" Type="http://schemas.openxmlformats.org/officeDocument/2006/relationships/customXml" Target="../ink/ink476.xml"/><Relationship Id="rId77" Type="http://schemas.openxmlformats.org/officeDocument/2006/relationships/image" Target="../media/image472.png"/><Relationship Id="rId76" Type="http://schemas.openxmlformats.org/officeDocument/2006/relationships/customXml" Target="../ink/ink475.xml"/><Relationship Id="rId75" Type="http://schemas.openxmlformats.org/officeDocument/2006/relationships/image" Target="../media/image471.png"/><Relationship Id="rId74" Type="http://schemas.openxmlformats.org/officeDocument/2006/relationships/customXml" Target="../ink/ink474.xml"/><Relationship Id="rId73" Type="http://schemas.openxmlformats.org/officeDocument/2006/relationships/image" Target="../media/image470.png"/><Relationship Id="rId72" Type="http://schemas.openxmlformats.org/officeDocument/2006/relationships/customXml" Target="../ink/ink473.xml"/><Relationship Id="rId71" Type="http://schemas.openxmlformats.org/officeDocument/2006/relationships/image" Target="../media/image469.png"/><Relationship Id="rId70" Type="http://schemas.openxmlformats.org/officeDocument/2006/relationships/customXml" Target="../ink/ink472.xml"/><Relationship Id="rId7" Type="http://schemas.openxmlformats.org/officeDocument/2006/relationships/image" Target="../media/image438.png"/><Relationship Id="rId69" Type="http://schemas.openxmlformats.org/officeDocument/2006/relationships/image" Target="../media/image468.png"/><Relationship Id="rId68" Type="http://schemas.openxmlformats.org/officeDocument/2006/relationships/customXml" Target="../ink/ink471.xml"/><Relationship Id="rId67" Type="http://schemas.openxmlformats.org/officeDocument/2006/relationships/image" Target="../media/image99.png"/><Relationship Id="rId66" Type="http://schemas.openxmlformats.org/officeDocument/2006/relationships/customXml" Target="../ink/ink470.xml"/><Relationship Id="rId65" Type="http://schemas.openxmlformats.org/officeDocument/2006/relationships/image" Target="../media/image467.png"/><Relationship Id="rId64" Type="http://schemas.openxmlformats.org/officeDocument/2006/relationships/customXml" Target="../ink/ink469.xml"/><Relationship Id="rId63" Type="http://schemas.openxmlformats.org/officeDocument/2006/relationships/image" Target="../media/image466.png"/><Relationship Id="rId62" Type="http://schemas.openxmlformats.org/officeDocument/2006/relationships/customXml" Target="../ink/ink468.xml"/><Relationship Id="rId61" Type="http://schemas.openxmlformats.org/officeDocument/2006/relationships/image" Target="../media/image465.png"/><Relationship Id="rId60" Type="http://schemas.openxmlformats.org/officeDocument/2006/relationships/customXml" Target="../ink/ink467.xml"/><Relationship Id="rId6" Type="http://schemas.openxmlformats.org/officeDocument/2006/relationships/customXml" Target="../ink/ink440.xml"/><Relationship Id="rId59" Type="http://schemas.openxmlformats.org/officeDocument/2006/relationships/image" Target="../media/image464.png"/><Relationship Id="rId58" Type="http://schemas.openxmlformats.org/officeDocument/2006/relationships/customXml" Target="../ink/ink466.xml"/><Relationship Id="rId57" Type="http://schemas.openxmlformats.org/officeDocument/2006/relationships/image" Target="../media/image463.png"/><Relationship Id="rId56" Type="http://schemas.openxmlformats.org/officeDocument/2006/relationships/customXml" Target="../ink/ink465.xml"/><Relationship Id="rId55" Type="http://schemas.openxmlformats.org/officeDocument/2006/relationships/image" Target="../media/image462.png"/><Relationship Id="rId54" Type="http://schemas.openxmlformats.org/officeDocument/2006/relationships/customXml" Target="../ink/ink464.xml"/><Relationship Id="rId53" Type="http://schemas.openxmlformats.org/officeDocument/2006/relationships/image" Target="../media/image461.png"/><Relationship Id="rId52" Type="http://schemas.openxmlformats.org/officeDocument/2006/relationships/customXml" Target="../ink/ink463.xml"/><Relationship Id="rId51" Type="http://schemas.openxmlformats.org/officeDocument/2006/relationships/image" Target="../media/image460.png"/><Relationship Id="rId50" Type="http://schemas.openxmlformats.org/officeDocument/2006/relationships/customXml" Target="../ink/ink462.xml"/><Relationship Id="rId5" Type="http://schemas.openxmlformats.org/officeDocument/2006/relationships/image" Target="../media/image437.png"/><Relationship Id="rId49" Type="http://schemas.openxmlformats.org/officeDocument/2006/relationships/image" Target="../media/image459.png"/><Relationship Id="rId48" Type="http://schemas.openxmlformats.org/officeDocument/2006/relationships/customXml" Target="../ink/ink461.xml"/><Relationship Id="rId47" Type="http://schemas.openxmlformats.org/officeDocument/2006/relationships/image" Target="../media/image458.png"/><Relationship Id="rId46" Type="http://schemas.openxmlformats.org/officeDocument/2006/relationships/customXml" Target="../ink/ink460.xml"/><Relationship Id="rId45" Type="http://schemas.openxmlformats.org/officeDocument/2006/relationships/image" Target="../media/image457.png"/><Relationship Id="rId44" Type="http://schemas.openxmlformats.org/officeDocument/2006/relationships/customXml" Target="../ink/ink459.xml"/><Relationship Id="rId43" Type="http://schemas.openxmlformats.org/officeDocument/2006/relationships/image" Target="../media/image456.png"/><Relationship Id="rId42" Type="http://schemas.openxmlformats.org/officeDocument/2006/relationships/customXml" Target="../ink/ink458.xml"/><Relationship Id="rId41" Type="http://schemas.openxmlformats.org/officeDocument/2006/relationships/image" Target="../media/image455.png"/><Relationship Id="rId40" Type="http://schemas.openxmlformats.org/officeDocument/2006/relationships/customXml" Target="../ink/ink457.xml"/><Relationship Id="rId4" Type="http://schemas.openxmlformats.org/officeDocument/2006/relationships/customXml" Target="../ink/ink439.xml"/><Relationship Id="rId39" Type="http://schemas.openxmlformats.org/officeDocument/2006/relationships/image" Target="../media/image454.png"/><Relationship Id="rId38" Type="http://schemas.openxmlformats.org/officeDocument/2006/relationships/customXml" Target="../ink/ink456.xml"/><Relationship Id="rId37" Type="http://schemas.openxmlformats.org/officeDocument/2006/relationships/image" Target="../media/image453.png"/><Relationship Id="rId36" Type="http://schemas.openxmlformats.org/officeDocument/2006/relationships/customXml" Target="../ink/ink455.xml"/><Relationship Id="rId35" Type="http://schemas.openxmlformats.org/officeDocument/2006/relationships/image" Target="../media/image452.png"/><Relationship Id="rId34" Type="http://schemas.openxmlformats.org/officeDocument/2006/relationships/customXml" Target="../ink/ink454.xml"/><Relationship Id="rId33" Type="http://schemas.openxmlformats.org/officeDocument/2006/relationships/image" Target="../media/image451.png"/><Relationship Id="rId32" Type="http://schemas.openxmlformats.org/officeDocument/2006/relationships/customXml" Target="../ink/ink453.xml"/><Relationship Id="rId31" Type="http://schemas.openxmlformats.org/officeDocument/2006/relationships/image" Target="../media/image450.png"/><Relationship Id="rId30" Type="http://schemas.openxmlformats.org/officeDocument/2006/relationships/customXml" Target="../ink/ink452.xml"/><Relationship Id="rId3" Type="http://schemas.openxmlformats.org/officeDocument/2006/relationships/image" Target="../media/image436.png"/><Relationship Id="rId29" Type="http://schemas.openxmlformats.org/officeDocument/2006/relationships/image" Target="../media/image449.png"/><Relationship Id="rId28" Type="http://schemas.openxmlformats.org/officeDocument/2006/relationships/customXml" Target="../ink/ink451.xml"/><Relationship Id="rId27" Type="http://schemas.openxmlformats.org/officeDocument/2006/relationships/image" Target="../media/image448.png"/><Relationship Id="rId26" Type="http://schemas.openxmlformats.org/officeDocument/2006/relationships/customXml" Target="../ink/ink450.xml"/><Relationship Id="rId25" Type="http://schemas.openxmlformats.org/officeDocument/2006/relationships/image" Target="../media/image447.png"/><Relationship Id="rId24" Type="http://schemas.openxmlformats.org/officeDocument/2006/relationships/customXml" Target="../ink/ink449.xml"/><Relationship Id="rId23" Type="http://schemas.openxmlformats.org/officeDocument/2006/relationships/image" Target="../media/image446.png"/><Relationship Id="rId22" Type="http://schemas.openxmlformats.org/officeDocument/2006/relationships/customXml" Target="../ink/ink448.xml"/><Relationship Id="rId21" Type="http://schemas.openxmlformats.org/officeDocument/2006/relationships/image" Target="../media/image445.png"/><Relationship Id="rId20" Type="http://schemas.openxmlformats.org/officeDocument/2006/relationships/customXml" Target="../ink/ink447.xml"/><Relationship Id="rId2" Type="http://schemas.openxmlformats.org/officeDocument/2006/relationships/customXml" Target="../ink/ink438.xml"/><Relationship Id="rId19" Type="http://schemas.openxmlformats.org/officeDocument/2006/relationships/image" Target="../media/image444.png"/><Relationship Id="rId18" Type="http://schemas.openxmlformats.org/officeDocument/2006/relationships/customXml" Target="../ink/ink446.xml"/><Relationship Id="rId17" Type="http://schemas.openxmlformats.org/officeDocument/2006/relationships/image" Target="../media/image443.png"/><Relationship Id="rId16" Type="http://schemas.openxmlformats.org/officeDocument/2006/relationships/customXml" Target="../ink/ink445.xml"/><Relationship Id="rId15" Type="http://schemas.openxmlformats.org/officeDocument/2006/relationships/image" Target="../media/image442.png"/><Relationship Id="rId14" Type="http://schemas.openxmlformats.org/officeDocument/2006/relationships/customXml" Target="../ink/ink444.xml"/><Relationship Id="rId13" Type="http://schemas.openxmlformats.org/officeDocument/2006/relationships/image" Target="../media/image441.png"/><Relationship Id="rId12" Type="http://schemas.openxmlformats.org/officeDocument/2006/relationships/customXml" Target="../ink/ink443.xml"/><Relationship Id="rId11" Type="http://schemas.openxmlformats.org/officeDocument/2006/relationships/image" Target="../media/image440.png"/><Relationship Id="rId106" Type="http://schemas.openxmlformats.org/officeDocument/2006/relationships/notesSlide" Target="../notesSlides/notesSlide20.xml"/><Relationship Id="rId105" Type="http://schemas.openxmlformats.org/officeDocument/2006/relationships/slideLayout" Target="../slideLayouts/slideLayout1.xml"/><Relationship Id="rId104" Type="http://schemas.openxmlformats.org/officeDocument/2006/relationships/image" Target="../media/image485.png"/><Relationship Id="rId103" Type="http://schemas.openxmlformats.org/officeDocument/2006/relationships/customXml" Target="../ink/ink489.xml"/><Relationship Id="rId102" Type="http://schemas.openxmlformats.org/officeDocument/2006/relationships/image" Target="../media/image484.png"/><Relationship Id="rId101" Type="http://schemas.openxmlformats.org/officeDocument/2006/relationships/customXml" Target="../ink/ink488.xml"/><Relationship Id="rId100" Type="http://schemas.openxmlformats.org/officeDocument/2006/relationships/image" Target="../media/image483.png"/><Relationship Id="rId10" Type="http://schemas.openxmlformats.org/officeDocument/2006/relationships/customXml" Target="../ink/ink442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86.png"/><Relationship Id="rId2" Type="http://schemas.openxmlformats.org/officeDocument/2006/relationships/customXml" Target="../ink/ink490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99" Type="http://schemas.openxmlformats.org/officeDocument/2006/relationships/image" Target="../media/image534.png"/><Relationship Id="rId98" Type="http://schemas.openxmlformats.org/officeDocument/2006/relationships/customXml" Target="../ink/ink539.xml"/><Relationship Id="rId97" Type="http://schemas.openxmlformats.org/officeDocument/2006/relationships/image" Target="../media/image533.png"/><Relationship Id="rId96" Type="http://schemas.openxmlformats.org/officeDocument/2006/relationships/customXml" Target="../ink/ink538.xml"/><Relationship Id="rId95" Type="http://schemas.openxmlformats.org/officeDocument/2006/relationships/image" Target="../media/image532.png"/><Relationship Id="rId94" Type="http://schemas.openxmlformats.org/officeDocument/2006/relationships/customXml" Target="../ink/ink537.xml"/><Relationship Id="rId93" Type="http://schemas.openxmlformats.org/officeDocument/2006/relationships/image" Target="../media/image531.png"/><Relationship Id="rId92" Type="http://schemas.openxmlformats.org/officeDocument/2006/relationships/customXml" Target="../ink/ink536.xml"/><Relationship Id="rId91" Type="http://schemas.openxmlformats.org/officeDocument/2006/relationships/image" Target="../media/image530.png"/><Relationship Id="rId90" Type="http://schemas.openxmlformats.org/officeDocument/2006/relationships/customXml" Target="../ink/ink535.xml"/><Relationship Id="rId9" Type="http://schemas.openxmlformats.org/officeDocument/2006/relationships/image" Target="../media/image490.png"/><Relationship Id="rId89" Type="http://schemas.openxmlformats.org/officeDocument/2006/relationships/image" Target="../media/image529.png"/><Relationship Id="rId88" Type="http://schemas.openxmlformats.org/officeDocument/2006/relationships/customXml" Target="../ink/ink534.xml"/><Relationship Id="rId87" Type="http://schemas.openxmlformats.org/officeDocument/2006/relationships/image" Target="../media/image99.png"/><Relationship Id="rId86" Type="http://schemas.openxmlformats.org/officeDocument/2006/relationships/customXml" Target="../ink/ink533.xml"/><Relationship Id="rId85" Type="http://schemas.openxmlformats.org/officeDocument/2006/relationships/image" Target="../media/image528.png"/><Relationship Id="rId84" Type="http://schemas.openxmlformats.org/officeDocument/2006/relationships/customXml" Target="../ink/ink532.xml"/><Relationship Id="rId83" Type="http://schemas.openxmlformats.org/officeDocument/2006/relationships/image" Target="../media/image527.png"/><Relationship Id="rId82" Type="http://schemas.openxmlformats.org/officeDocument/2006/relationships/customXml" Target="../ink/ink531.xml"/><Relationship Id="rId81" Type="http://schemas.openxmlformats.org/officeDocument/2006/relationships/image" Target="../media/image526.png"/><Relationship Id="rId80" Type="http://schemas.openxmlformats.org/officeDocument/2006/relationships/customXml" Target="../ink/ink530.xml"/><Relationship Id="rId8" Type="http://schemas.openxmlformats.org/officeDocument/2006/relationships/customXml" Target="../ink/ink494.xml"/><Relationship Id="rId79" Type="http://schemas.openxmlformats.org/officeDocument/2006/relationships/image" Target="../media/image525.png"/><Relationship Id="rId78" Type="http://schemas.openxmlformats.org/officeDocument/2006/relationships/customXml" Target="../ink/ink529.xml"/><Relationship Id="rId77" Type="http://schemas.openxmlformats.org/officeDocument/2006/relationships/image" Target="../media/image524.png"/><Relationship Id="rId76" Type="http://schemas.openxmlformats.org/officeDocument/2006/relationships/customXml" Target="../ink/ink528.xml"/><Relationship Id="rId75" Type="http://schemas.openxmlformats.org/officeDocument/2006/relationships/image" Target="../media/image523.png"/><Relationship Id="rId74" Type="http://schemas.openxmlformats.org/officeDocument/2006/relationships/customXml" Target="../ink/ink527.xml"/><Relationship Id="rId73" Type="http://schemas.openxmlformats.org/officeDocument/2006/relationships/image" Target="../media/image522.png"/><Relationship Id="rId72" Type="http://schemas.openxmlformats.org/officeDocument/2006/relationships/customXml" Target="../ink/ink526.xml"/><Relationship Id="rId71" Type="http://schemas.openxmlformats.org/officeDocument/2006/relationships/image" Target="../media/image521.png"/><Relationship Id="rId70" Type="http://schemas.openxmlformats.org/officeDocument/2006/relationships/customXml" Target="../ink/ink525.xml"/><Relationship Id="rId7" Type="http://schemas.openxmlformats.org/officeDocument/2006/relationships/image" Target="../media/image489.png"/><Relationship Id="rId69" Type="http://schemas.openxmlformats.org/officeDocument/2006/relationships/image" Target="../media/image520.png"/><Relationship Id="rId68" Type="http://schemas.openxmlformats.org/officeDocument/2006/relationships/customXml" Target="../ink/ink524.xml"/><Relationship Id="rId67" Type="http://schemas.openxmlformats.org/officeDocument/2006/relationships/image" Target="../media/image519.png"/><Relationship Id="rId66" Type="http://schemas.openxmlformats.org/officeDocument/2006/relationships/customXml" Target="../ink/ink523.xml"/><Relationship Id="rId65" Type="http://schemas.openxmlformats.org/officeDocument/2006/relationships/image" Target="../media/image518.png"/><Relationship Id="rId64" Type="http://schemas.openxmlformats.org/officeDocument/2006/relationships/customXml" Target="../ink/ink522.xml"/><Relationship Id="rId63" Type="http://schemas.openxmlformats.org/officeDocument/2006/relationships/image" Target="../media/image517.png"/><Relationship Id="rId62" Type="http://schemas.openxmlformats.org/officeDocument/2006/relationships/customXml" Target="../ink/ink521.xml"/><Relationship Id="rId61" Type="http://schemas.openxmlformats.org/officeDocument/2006/relationships/image" Target="../media/image516.png"/><Relationship Id="rId60" Type="http://schemas.openxmlformats.org/officeDocument/2006/relationships/customXml" Target="../ink/ink520.xml"/><Relationship Id="rId6" Type="http://schemas.openxmlformats.org/officeDocument/2006/relationships/customXml" Target="../ink/ink493.xml"/><Relationship Id="rId59" Type="http://schemas.openxmlformats.org/officeDocument/2006/relationships/image" Target="../media/image515.png"/><Relationship Id="rId58" Type="http://schemas.openxmlformats.org/officeDocument/2006/relationships/customXml" Target="../ink/ink519.xml"/><Relationship Id="rId57" Type="http://schemas.openxmlformats.org/officeDocument/2006/relationships/image" Target="../media/image514.png"/><Relationship Id="rId56" Type="http://schemas.openxmlformats.org/officeDocument/2006/relationships/customXml" Target="../ink/ink518.xml"/><Relationship Id="rId55" Type="http://schemas.openxmlformats.org/officeDocument/2006/relationships/image" Target="../media/image513.png"/><Relationship Id="rId54" Type="http://schemas.openxmlformats.org/officeDocument/2006/relationships/customXml" Target="../ink/ink517.xml"/><Relationship Id="rId53" Type="http://schemas.openxmlformats.org/officeDocument/2006/relationships/image" Target="../media/image512.png"/><Relationship Id="rId52" Type="http://schemas.openxmlformats.org/officeDocument/2006/relationships/customXml" Target="../ink/ink516.xml"/><Relationship Id="rId51" Type="http://schemas.openxmlformats.org/officeDocument/2006/relationships/image" Target="../media/image511.png"/><Relationship Id="rId50" Type="http://schemas.openxmlformats.org/officeDocument/2006/relationships/customXml" Target="../ink/ink515.xml"/><Relationship Id="rId5" Type="http://schemas.openxmlformats.org/officeDocument/2006/relationships/image" Target="../media/image488.png"/><Relationship Id="rId49" Type="http://schemas.openxmlformats.org/officeDocument/2006/relationships/image" Target="../media/image510.png"/><Relationship Id="rId48" Type="http://schemas.openxmlformats.org/officeDocument/2006/relationships/customXml" Target="../ink/ink514.xml"/><Relationship Id="rId47" Type="http://schemas.openxmlformats.org/officeDocument/2006/relationships/image" Target="../media/image509.png"/><Relationship Id="rId46" Type="http://schemas.openxmlformats.org/officeDocument/2006/relationships/customXml" Target="../ink/ink513.xml"/><Relationship Id="rId45" Type="http://schemas.openxmlformats.org/officeDocument/2006/relationships/image" Target="../media/image508.png"/><Relationship Id="rId44" Type="http://schemas.openxmlformats.org/officeDocument/2006/relationships/customXml" Target="../ink/ink512.xml"/><Relationship Id="rId43" Type="http://schemas.openxmlformats.org/officeDocument/2006/relationships/image" Target="../media/image507.png"/><Relationship Id="rId42" Type="http://schemas.openxmlformats.org/officeDocument/2006/relationships/customXml" Target="../ink/ink511.xml"/><Relationship Id="rId41" Type="http://schemas.openxmlformats.org/officeDocument/2006/relationships/image" Target="../media/image506.png"/><Relationship Id="rId40" Type="http://schemas.openxmlformats.org/officeDocument/2006/relationships/customXml" Target="../ink/ink510.xml"/><Relationship Id="rId4" Type="http://schemas.openxmlformats.org/officeDocument/2006/relationships/customXml" Target="../ink/ink492.xml"/><Relationship Id="rId39" Type="http://schemas.openxmlformats.org/officeDocument/2006/relationships/image" Target="../media/image505.png"/><Relationship Id="rId38" Type="http://schemas.openxmlformats.org/officeDocument/2006/relationships/customXml" Target="../ink/ink509.xml"/><Relationship Id="rId37" Type="http://schemas.openxmlformats.org/officeDocument/2006/relationships/image" Target="../media/image504.png"/><Relationship Id="rId36" Type="http://schemas.openxmlformats.org/officeDocument/2006/relationships/customXml" Target="../ink/ink508.xml"/><Relationship Id="rId35" Type="http://schemas.openxmlformats.org/officeDocument/2006/relationships/image" Target="../media/image503.png"/><Relationship Id="rId34" Type="http://schemas.openxmlformats.org/officeDocument/2006/relationships/customXml" Target="../ink/ink507.xml"/><Relationship Id="rId33" Type="http://schemas.openxmlformats.org/officeDocument/2006/relationships/image" Target="../media/image502.png"/><Relationship Id="rId32" Type="http://schemas.openxmlformats.org/officeDocument/2006/relationships/customXml" Target="../ink/ink506.xml"/><Relationship Id="rId31" Type="http://schemas.openxmlformats.org/officeDocument/2006/relationships/image" Target="../media/image501.png"/><Relationship Id="rId30" Type="http://schemas.openxmlformats.org/officeDocument/2006/relationships/customXml" Target="../ink/ink505.xml"/><Relationship Id="rId3" Type="http://schemas.openxmlformats.org/officeDocument/2006/relationships/image" Target="../media/image487.png"/><Relationship Id="rId29" Type="http://schemas.openxmlformats.org/officeDocument/2006/relationships/image" Target="../media/image500.png"/><Relationship Id="rId28" Type="http://schemas.openxmlformats.org/officeDocument/2006/relationships/customXml" Target="../ink/ink504.xml"/><Relationship Id="rId27" Type="http://schemas.openxmlformats.org/officeDocument/2006/relationships/image" Target="../media/image499.png"/><Relationship Id="rId26" Type="http://schemas.openxmlformats.org/officeDocument/2006/relationships/customXml" Target="../ink/ink503.xml"/><Relationship Id="rId25" Type="http://schemas.openxmlformats.org/officeDocument/2006/relationships/image" Target="../media/image498.png"/><Relationship Id="rId24" Type="http://schemas.openxmlformats.org/officeDocument/2006/relationships/customXml" Target="../ink/ink502.xml"/><Relationship Id="rId23" Type="http://schemas.openxmlformats.org/officeDocument/2006/relationships/image" Target="../media/image497.png"/><Relationship Id="rId22" Type="http://schemas.openxmlformats.org/officeDocument/2006/relationships/customXml" Target="../ink/ink501.xml"/><Relationship Id="rId21" Type="http://schemas.openxmlformats.org/officeDocument/2006/relationships/image" Target="../media/image496.png"/><Relationship Id="rId20" Type="http://schemas.openxmlformats.org/officeDocument/2006/relationships/customXml" Target="../ink/ink500.xml"/><Relationship Id="rId2" Type="http://schemas.openxmlformats.org/officeDocument/2006/relationships/customXml" Target="../ink/ink491.xml"/><Relationship Id="rId19" Type="http://schemas.openxmlformats.org/officeDocument/2006/relationships/image" Target="../media/image495.png"/><Relationship Id="rId18" Type="http://schemas.openxmlformats.org/officeDocument/2006/relationships/customXml" Target="../ink/ink499.xml"/><Relationship Id="rId17" Type="http://schemas.openxmlformats.org/officeDocument/2006/relationships/image" Target="../media/image494.png"/><Relationship Id="rId16" Type="http://schemas.openxmlformats.org/officeDocument/2006/relationships/customXml" Target="../ink/ink498.xml"/><Relationship Id="rId15" Type="http://schemas.openxmlformats.org/officeDocument/2006/relationships/image" Target="../media/image493.png"/><Relationship Id="rId145" Type="http://schemas.openxmlformats.org/officeDocument/2006/relationships/notesSlide" Target="../notesSlides/notesSlide22.xml"/><Relationship Id="rId144" Type="http://schemas.openxmlformats.org/officeDocument/2006/relationships/slideLayout" Target="../slideLayouts/slideLayout1.xml"/><Relationship Id="rId143" Type="http://schemas.openxmlformats.org/officeDocument/2006/relationships/image" Target="../media/image556.png"/><Relationship Id="rId142" Type="http://schemas.openxmlformats.org/officeDocument/2006/relationships/customXml" Target="../ink/ink561.xml"/><Relationship Id="rId141" Type="http://schemas.openxmlformats.org/officeDocument/2006/relationships/image" Target="../media/image555.png"/><Relationship Id="rId140" Type="http://schemas.openxmlformats.org/officeDocument/2006/relationships/customXml" Target="../ink/ink560.xml"/><Relationship Id="rId14" Type="http://schemas.openxmlformats.org/officeDocument/2006/relationships/customXml" Target="../ink/ink497.xml"/><Relationship Id="rId139" Type="http://schemas.openxmlformats.org/officeDocument/2006/relationships/image" Target="../media/image554.png"/><Relationship Id="rId138" Type="http://schemas.openxmlformats.org/officeDocument/2006/relationships/customXml" Target="../ink/ink559.xml"/><Relationship Id="rId137" Type="http://schemas.openxmlformats.org/officeDocument/2006/relationships/image" Target="../media/image553.png"/><Relationship Id="rId136" Type="http://schemas.openxmlformats.org/officeDocument/2006/relationships/customXml" Target="../ink/ink558.xml"/><Relationship Id="rId135" Type="http://schemas.openxmlformats.org/officeDocument/2006/relationships/image" Target="../media/image552.png"/><Relationship Id="rId134" Type="http://schemas.openxmlformats.org/officeDocument/2006/relationships/customXml" Target="../ink/ink557.xml"/><Relationship Id="rId133" Type="http://schemas.openxmlformats.org/officeDocument/2006/relationships/image" Target="../media/image551.png"/><Relationship Id="rId132" Type="http://schemas.openxmlformats.org/officeDocument/2006/relationships/customXml" Target="../ink/ink556.xml"/><Relationship Id="rId131" Type="http://schemas.openxmlformats.org/officeDocument/2006/relationships/image" Target="../media/image550.png"/><Relationship Id="rId130" Type="http://schemas.openxmlformats.org/officeDocument/2006/relationships/customXml" Target="../ink/ink555.xml"/><Relationship Id="rId13" Type="http://schemas.openxmlformats.org/officeDocument/2006/relationships/image" Target="../media/image492.png"/><Relationship Id="rId129" Type="http://schemas.openxmlformats.org/officeDocument/2006/relationships/image" Target="../media/image549.png"/><Relationship Id="rId128" Type="http://schemas.openxmlformats.org/officeDocument/2006/relationships/customXml" Target="../ink/ink554.xml"/><Relationship Id="rId127" Type="http://schemas.openxmlformats.org/officeDocument/2006/relationships/image" Target="../media/image548.png"/><Relationship Id="rId126" Type="http://schemas.openxmlformats.org/officeDocument/2006/relationships/customXml" Target="../ink/ink553.xml"/><Relationship Id="rId125" Type="http://schemas.openxmlformats.org/officeDocument/2006/relationships/image" Target="../media/image547.png"/><Relationship Id="rId124" Type="http://schemas.openxmlformats.org/officeDocument/2006/relationships/customXml" Target="../ink/ink552.xml"/><Relationship Id="rId123" Type="http://schemas.openxmlformats.org/officeDocument/2006/relationships/image" Target="../media/image546.png"/><Relationship Id="rId122" Type="http://schemas.openxmlformats.org/officeDocument/2006/relationships/customXml" Target="../ink/ink551.xml"/><Relationship Id="rId121" Type="http://schemas.openxmlformats.org/officeDocument/2006/relationships/image" Target="../media/image545.png"/><Relationship Id="rId120" Type="http://schemas.openxmlformats.org/officeDocument/2006/relationships/customXml" Target="../ink/ink550.xml"/><Relationship Id="rId12" Type="http://schemas.openxmlformats.org/officeDocument/2006/relationships/customXml" Target="../ink/ink496.xml"/><Relationship Id="rId119" Type="http://schemas.openxmlformats.org/officeDocument/2006/relationships/image" Target="../media/image544.png"/><Relationship Id="rId118" Type="http://schemas.openxmlformats.org/officeDocument/2006/relationships/customXml" Target="../ink/ink549.xml"/><Relationship Id="rId117" Type="http://schemas.openxmlformats.org/officeDocument/2006/relationships/image" Target="../media/image543.png"/><Relationship Id="rId116" Type="http://schemas.openxmlformats.org/officeDocument/2006/relationships/customXml" Target="../ink/ink548.xml"/><Relationship Id="rId115" Type="http://schemas.openxmlformats.org/officeDocument/2006/relationships/image" Target="../media/image542.png"/><Relationship Id="rId114" Type="http://schemas.openxmlformats.org/officeDocument/2006/relationships/customXml" Target="../ink/ink547.xml"/><Relationship Id="rId113" Type="http://schemas.openxmlformats.org/officeDocument/2006/relationships/image" Target="../media/image541.png"/><Relationship Id="rId112" Type="http://schemas.openxmlformats.org/officeDocument/2006/relationships/customXml" Target="../ink/ink546.xml"/><Relationship Id="rId111" Type="http://schemas.openxmlformats.org/officeDocument/2006/relationships/image" Target="../media/image540.png"/><Relationship Id="rId110" Type="http://schemas.openxmlformats.org/officeDocument/2006/relationships/customXml" Target="../ink/ink545.xml"/><Relationship Id="rId11" Type="http://schemas.openxmlformats.org/officeDocument/2006/relationships/image" Target="../media/image491.png"/><Relationship Id="rId109" Type="http://schemas.openxmlformats.org/officeDocument/2006/relationships/image" Target="../media/image539.png"/><Relationship Id="rId108" Type="http://schemas.openxmlformats.org/officeDocument/2006/relationships/customXml" Target="../ink/ink544.xml"/><Relationship Id="rId107" Type="http://schemas.openxmlformats.org/officeDocument/2006/relationships/image" Target="../media/image538.png"/><Relationship Id="rId106" Type="http://schemas.openxmlformats.org/officeDocument/2006/relationships/customXml" Target="../ink/ink543.xml"/><Relationship Id="rId105" Type="http://schemas.openxmlformats.org/officeDocument/2006/relationships/image" Target="../media/image537.png"/><Relationship Id="rId104" Type="http://schemas.openxmlformats.org/officeDocument/2006/relationships/customXml" Target="../ink/ink542.xml"/><Relationship Id="rId103" Type="http://schemas.openxmlformats.org/officeDocument/2006/relationships/image" Target="../media/image536.png"/><Relationship Id="rId102" Type="http://schemas.openxmlformats.org/officeDocument/2006/relationships/customXml" Target="../ink/ink541.xml"/><Relationship Id="rId101" Type="http://schemas.openxmlformats.org/officeDocument/2006/relationships/image" Target="../media/image535.png"/><Relationship Id="rId100" Type="http://schemas.openxmlformats.org/officeDocument/2006/relationships/customXml" Target="../ink/ink540.xml"/><Relationship Id="rId10" Type="http://schemas.openxmlformats.org/officeDocument/2006/relationships/customXml" Target="../ink/ink495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99" Type="http://schemas.openxmlformats.org/officeDocument/2006/relationships/customXml" Target="../ink/ink610.xml"/><Relationship Id="rId98" Type="http://schemas.openxmlformats.org/officeDocument/2006/relationships/image" Target="../media/image605.png"/><Relationship Id="rId97" Type="http://schemas.openxmlformats.org/officeDocument/2006/relationships/customXml" Target="../ink/ink609.xml"/><Relationship Id="rId96" Type="http://schemas.openxmlformats.org/officeDocument/2006/relationships/image" Target="../media/image604.png"/><Relationship Id="rId95" Type="http://schemas.openxmlformats.org/officeDocument/2006/relationships/customXml" Target="../ink/ink608.xml"/><Relationship Id="rId94" Type="http://schemas.openxmlformats.org/officeDocument/2006/relationships/image" Target="../media/image603.png"/><Relationship Id="rId93" Type="http://schemas.openxmlformats.org/officeDocument/2006/relationships/customXml" Target="../ink/ink607.xml"/><Relationship Id="rId92" Type="http://schemas.openxmlformats.org/officeDocument/2006/relationships/image" Target="../media/image602.png"/><Relationship Id="rId91" Type="http://schemas.openxmlformats.org/officeDocument/2006/relationships/customXml" Target="../ink/ink606.xml"/><Relationship Id="rId90" Type="http://schemas.openxmlformats.org/officeDocument/2006/relationships/image" Target="../media/image601.png"/><Relationship Id="rId9" Type="http://schemas.openxmlformats.org/officeDocument/2006/relationships/customXml" Target="../ink/ink565.xml"/><Relationship Id="rId89" Type="http://schemas.openxmlformats.org/officeDocument/2006/relationships/customXml" Target="../ink/ink605.xml"/><Relationship Id="rId88" Type="http://schemas.openxmlformats.org/officeDocument/2006/relationships/image" Target="../media/image600.png"/><Relationship Id="rId87" Type="http://schemas.openxmlformats.org/officeDocument/2006/relationships/customXml" Target="../ink/ink604.xml"/><Relationship Id="rId86" Type="http://schemas.openxmlformats.org/officeDocument/2006/relationships/image" Target="../media/image599.png"/><Relationship Id="rId85" Type="http://schemas.openxmlformats.org/officeDocument/2006/relationships/customXml" Target="../ink/ink603.xml"/><Relationship Id="rId84" Type="http://schemas.openxmlformats.org/officeDocument/2006/relationships/image" Target="../media/image598.png"/><Relationship Id="rId83" Type="http://schemas.openxmlformats.org/officeDocument/2006/relationships/customXml" Target="../ink/ink602.xml"/><Relationship Id="rId82" Type="http://schemas.openxmlformats.org/officeDocument/2006/relationships/image" Target="../media/image597.png"/><Relationship Id="rId81" Type="http://schemas.openxmlformats.org/officeDocument/2006/relationships/customXml" Target="../ink/ink601.xml"/><Relationship Id="rId80" Type="http://schemas.openxmlformats.org/officeDocument/2006/relationships/image" Target="../media/image596.png"/><Relationship Id="rId8" Type="http://schemas.openxmlformats.org/officeDocument/2006/relationships/image" Target="../media/image560.png"/><Relationship Id="rId79" Type="http://schemas.openxmlformats.org/officeDocument/2006/relationships/customXml" Target="../ink/ink600.xml"/><Relationship Id="rId78" Type="http://schemas.openxmlformats.org/officeDocument/2006/relationships/image" Target="../media/image595.png"/><Relationship Id="rId77" Type="http://schemas.openxmlformats.org/officeDocument/2006/relationships/customXml" Target="../ink/ink599.xml"/><Relationship Id="rId76" Type="http://schemas.openxmlformats.org/officeDocument/2006/relationships/image" Target="../media/image594.png"/><Relationship Id="rId75" Type="http://schemas.openxmlformats.org/officeDocument/2006/relationships/customXml" Target="../ink/ink598.xml"/><Relationship Id="rId74" Type="http://schemas.openxmlformats.org/officeDocument/2006/relationships/image" Target="../media/image593.png"/><Relationship Id="rId73" Type="http://schemas.openxmlformats.org/officeDocument/2006/relationships/customXml" Target="../ink/ink597.xml"/><Relationship Id="rId72" Type="http://schemas.openxmlformats.org/officeDocument/2006/relationships/image" Target="../media/image592.png"/><Relationship Id="rId71" Type="http://schemas.openxmlformats.org/officeDocument/2006/relationships/customXml" Target="../ink/ink596.xml"/><Relationship Id="rId70" Type="http://schemas.openxmlformats.org/officeDocument/2006/relationships/image" Target="../media/image591.png"/><Relationship Id="rId7" Type="http://schemas.openxmlformats.org/officeDocument/2006/relationships/customXml" Target="../ink/ink564.xml"/><Relationship Id="rId69" Type="http://schemas.openxmlformats.org/officeDocument/2006/relationships/customXml" Target="../ink/ink595.xml"/><Relationship Id="rId68" Type="http://schemas.openxmlformats.org/officeDocument/2006/relationships/image" Target="../media/image590.png"/><Relationship Id="rId67" Type="http://schemas.openxmlformats.org/officeDocument/2006/relationships/customXml" Target="../ink/ink594.xml"/><Relationship Id="rId66" Type="http://schemas.openxmlformats.org/officeDocument/2006/relationships/image" Target="../media/image589.png"/><Relationship Id="rId65" Type="http://schemas.openxmlformats.org/officeDocument/2006/relationships/customXml" Target="../ink/ink593.xml"/><Relationship Id="rId64" Type="http://schemas.openxmlformats.org/officeDocument/2006/relationships/image" Target="../media/image588.png"/><Relationship Id="rId63" Type="http://schemas.openxmlformats.org/officeDocument/2006/relationships/customXml" Target="../ink/ink592.xml"/><Relationship Id="rId62" Type="http://schemas.openxmlformats.org/officeDocument/2006/relationships/image" Target="../media/image587.png"/><Relationship Id="rId61" Type="http://schemas.openxmlformats.org/officeDocument/2006/relationships/customXml" Target="../ink/ink591.xml"/><Relationship Id="rId60" Type="http://schemas.openxmlformats.org/officeDocument/2006/relationships/image" Target="../media/image586.png"/><Relationship Id="rId6" Type="http://schemas.openxmlformats.org/officeDocument/2006/relationships/image" Target="../media/image559.png"/><Relationship Id="rId59" Type="http://schemas.openxmlformats.org/officeDocument/2006/relationships/customXml" Target="../ink/ink590.xml"/><Relationship Id="rId58" Type="http://schemas.openxmlformats.org/officeDocument/2006/relationships/image" Target="../media/image585.png"/><Relationship Id="rId57" Type="http://schemas.openxmlformats.org/officeDocument/2006/relationships/customXml" Target="../ink/ink589.xml"/><Relationship Id="rId56" Type="http://schemas.openxmlformats.org/officeDocument/2006/relationships/image" Target="../media/image584.png"/><Relationship Id="rId55" Type="http://schemas.openxmlformats.org/officeDocument/2006/relationships/customXml" Target="../ink/ink588.xml"/><Relationship Id="rId54" Type="http://schemas.openxmlformats.org/officeDocument/2006/relationships/image" Target="../media/image583.png"/><Relationship Id="rId53" Type="http://schemas.openxmlformats.org/officeDocument/2006/relationships/customXml" Target="../ink/ink587.xml"/><Relationship Id="rId52" Type="http://schemas.openxmlformats.org/officeDocument/2006/relationships/image" Target="../media/image582.png"/><Relationship Id="rId51" Type="http://schemas.openxmlformats.org/officeDocument/2006/relationships/customXml" Target="../ink/ink586.xml"/><Relationship Id="rId50" Type="http://schemas.openxmlformats.org/officeDocument/2006/relationships/image" Target="../media/image581.png"/><Relationship Id="rId5" Type="http://schemas.openxmlformats.org/officeDocument/2006/relationships/customXml" Target="../ink/ink563.xml"/><Relationship Id="rId49" Type="http://schemas.openxmlformats.org/officeDocument/2006/relationships/customXml" Target="../ink/ink585.xml"/><Relationship Id="rId48" Type="http://schemas.openxmlformats.org/officeDocument/2006/relationships/image" Target="../media/image580.png"/><Relationship Id="rId47" Type="http://schemas.openxmlformats.org/officeDocument/2006/relationships/customXml" Target="../ink/ink584.xml"/><Relationship Id="rId46" Type="http://schemas.openxmlformats.org/officeDocument/2006/relationships/image" Target="../media/image579.png"/><Relationship Id="rId45" Type="http://schemas.openxmlformats.org/officeDocument/2006/relationships/customXml" Target="../ink/ink583.xml"/><Relationship Id="rId44" Type="http://schemas.openxmlformats.org/officeDocument/2006/relationships/image" Target="../media/image578.png"/><Relationship Id="rId43" Type="http://schemas.openxmlformats.org/officeDocument/2006/relationships/customXml" Target="../ink/ink582.xml"/><Relationship Id="rId42" Type="http://schemas.openxmlformats.org/officeDocument/2006/relationships/image" Target="../media/image577.png"/><Relationship Id="rId41" Type="http://schemas.openxmlformats.org/officeDocument/2006/relationships/customXml" Target="../ink/ink581.xml"/><Relationship Id="rId40" Type="http://schemas.openxmlformats.org/officeDocument/2006/relationships/image" Target="../media/image576.png"/><Relationship Id="rId4" Type="http://schemas.openxmlformats.org/officeDocument/2006/relationships/image" Target="../media/image558.png"/><Relationship Id="rId39" Type="http://schemas.openxmlformats.org/officeDocument/2006/relationships/customXml" Target="../ink/ink580.xml"/><Relationship Id="rId38" Type="http://schemas.openxmlformats.org/officeDocument/2006/relationships/image" Target="../media/image575.png"/><Relationship Id="rId37" Type="http://schemas.openxmlformats.org/officeDocument/2006/relationships/customXml" Target="../ink/ink579.xml"/><Relationship Id="rId36" Type="http://schemas.openxmlformats.org/officeDocument/2006/relationships/image" Target="../media/image574.png"/><Relationship Id="rId35" Type="http://schemas.openxmlformats.org/officeDocument/2006/relationships/customXml" Target="../ink/ink578.xml"/><Relationship Id="rId34" Type="http://schemas.openxmlformats.org/officeDocument/2006/relationships/image" Target="../media/image573.png"/><Relationship Id="rId33" Type="http://schemas.openxmlformats.org/officeDocument/2006/relationships/customXml" Target="../ink/ink577.xml"/><Relationship Id="rId32" Type="http://schemas.openxmlformats.org/officeDocument/2006/relationships/image" Target="../media/image572.png"/><Relationship Id="rId31" Type="http://schemas.openxmlformats.org/officeDocument/2006/relationships/customXml" Target="../ink/ink576.xml"/><Relationship Id="rId30" Type="http://schemas.openxmlformats.org/officeDocument/2006/relationships/image" Target="../media/image571.png"/><Relationship Id="rId3" Type="http://schemas.openxmlformats.org/officeDocument/2006/relationships/customXml" Target="../ink/ink562.xml"/><Relationship Id="rId29" Type="http://schemas.openxmlformats.org/officeDocument/2006/relationships/customXml" Target="../ink/ink575.xml"/><Relationship Id="rId28" Type="http://schemas.openxmlformats.org/officeDocument/2006/relationships/image" Target="../media/image570.png"/><Relationship Id="rId27" Type="http://schemas.openxmlformats.org/officeDocument/2006/relationships/customXml" Target="../ink/ink574.xml"/><Relationship Id="rId26" Type="http://schemas.openxmlformats.org/officeDocument/2006/relationships/image" Target="../media/image569.png"/><Relationship Id="rId25" Type="http://schemas.openxmlformats.org/officeDocument/2006/relationships/customXml" Target="../ink/ink573.xml"/><Relationship Id="rId24" Type="http://schemas.openxmlformats.org/officeDocument/2006/relationships/image" Target="../media/image568.png"/><Relationship Id="rId23" Type="http://schemas.openxmlformats.org/officeDocument/2006/relationships/customXml" Target="../ink/ink572.xml"/><Relationship Id="rId22" Type="http://schemas.openxmlformats.org/officeDocument/2006/relationships/image" Target="../media/image567.png"/><Relationship Id="rId21" Type="http://schemas.openxmlformats.org/officeDocument/2006/relationships/customXml" Target="../ink/ink571.xml"/><Relationship Id="rId20" Type="http://schemas.openxmlformats.org/officeDocument/2006/relationships/image" Target="../media/image566.png"/><Relationship Id="rId2" Type="http://schemas.openxmlformats.org/officeDocument/2006/relationships/image" Target="../media/image2.png"/><Relationship Id="rId19" Type="http://schemas.openxmlformats.org/officeDocument/2006/relationships/customXml" Target="../ink/ink570.xml"/><Relationship Id="rId18" Type="http://schemas.openxmlformats.org/officeDocument/2006/relationships/image" Target="../media/image565.png"/><Relationship Id="rId17" Type="http://schemas.openxmlformats.org/officeDocument/2006/relationships/customXml" Target="../ink/ink569.xml"/><Relationship Id="rId16" Type="http://schemas.openxmlformats.org/officeDocument/2006/relationships/image" Target="../media/image564.png"/><Relationship Id="rId15" Type="http://schemas.openxmlformats.org/officeDocument/2006/relationships/customXml" Target="../ink/ink568.xml"/><Relationship Id="rId14" Type="http://schemas.openxmlformats.org/officeDocument/2006/relationships/image" Target="../media/image563.png"/><Relationship Id="rId13" Type="http://schemas.openxmlformats.org/officeDocument/2006/relationships/customXml" Target="../ink/ink567.xml"/><Relationship Id="rId12" Type="http://schemas.openxmlformats.org/officeDocument/2006/relationships/image" Target="../media/image562.png"/><Relationship Id="rId11" Type="http://schemas.openxmlformats.org/officeDocument/2006/relationships/customXml" Target="../ink/ink566.xml"/><Relationship Id="rId101" Type="http://schemas.openxmlformats.org/officeDocument/2006/relationships/slideLayout" Target="../slideLayouts/slideLayout2.xml"/><Relationship Id="rId100" Type="http://schemas.openxmlformats.org/officeDocument/2006/relationships/image" Target="../media/image606.png"/><Relationship Id="rId10" Type="http://schemas.openxmlformats.org/officeDocument/2006/relationships/image" Target="../media/image561.png"/><Relationship Id="rId1" Type="http://schemas.openxmlformats.org/officeDocument/2006/relationships/image" Target="../media/image557.jpe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608.jpeg"/><Relationship Id="rId1" Type="http://schemas.openxmlformats.org/officeDocument/2006/relationships/image" Target="../media/image607.jpeg"/></Relationships>
</file>

<file path=ppt/slides/_rels/slide26.xml.rels><?xml version="1.0" encoding="UTF-8" standalone="yes"?>
<Relationships xmlns="http://schemas.openxmlformats.org/package/2006/relationships"><Relationship Id="rId98" Type="http://schemas.openxmlformats.org/officeDocument/2006/relationships/slideLayout" Target="../slideLayouts/slideLayout2.xml"/><Relationship Id="rId97" Type="http://schemas.openxmlformats.org/officeDocument/2006/relationships/image" Target="../media/image654.png"/><Relationship Id="rId96" Type="http://schemas.openxmlformats.org/officeDocument/2006/relationships/customXml" Target="../ink/ink659.xml"/><Relationship Id="rId95" Type="http://schemas.openxmlformats.org/officeDocument/2006/relationships/image" Target="../media/image653.png"/><Relationship Id="rId94" Type="http://schemas.openxmlformats.org/officeDocument/2006/relationships/customXml" Target="../ink/ink658.xml"/><Relationship Id="rId93" Type="http://schemas.openxmlformats.org/officeDocument/2006/relationships/image" Target="../media/image652.png"/><Relationship Id="rId92" Type="http://schemas.openxmlformats.org/officeDocument/2006/relationships/customXml" Target="../ink/ink657.xml"/><Relationship Id="rId91" Type="http://schemas.openxmlformats.org/officeDocument/2006/relationships/image" Target="../media/image651.png"/><Relationship Id="rId90" Type="http://schemas.openxmlformats.org/officeDocument/2006/relationships/customXml" Target="../ink/ink656.xml"/><Relationship Id="rId9" Type="http://schemas.openxmlformats.org/officeDocument/2006/relationships/image" Target="../media/image612.png"/><Relationship Id="rId89" Type="http://schemas.openxmlformats.org/officeDocument/2006/relationships/image" Target="../media/image650.png"/><Relationship Id="rId88" Type="http://schemas.openxmlformats.org/officeDocument/2006/relationships/customXml" Target="../ink/ink655.xml"/><Relationship Id="rId87" Type="http://schemas.openxmlformats.org/officeDocument/2006/relationships/image" Target="../media/image649.png"/><Relationship Id="rId86" Type="http://schemas.openxmlformats.org/officeDocument/2006/relationships/customXml" Target="../ink/ink654.xml"/><Relationship Id="rId85" Type="http://schemas.openxmlformats.org/officeDocument/2006/relationships/customXml" Target="../ink/ink653.xml"/><Relationship Id="rId84" Type="http://schemas.openxmlformats.org/officeDocument/2006/relationships/image" Target="../media/image648.png"/><Relationship Id="rId83" Type="http://schemas.openxmlformats.org/officeDocument/2006/relationships/customXml" Target="../ink/ink652.xml"/><Relationship Id="rId82" Type="http://schemas.openxmlformats.org/officeDocument/2006/relationships/image" Target="../media/image647.png"/><Relationship Id="rId81" Type="http://schemas.openxmlformats.org/officeDocument/2006/relationships/customXml" Target="../ink/ink651.xml"/><Relationship Id="rId80" Type="http://schemas.openxmlformats.org/officeDocument/2006/relationships/customXml" Target="../ink/ink650.xml"/><Relationship Id="rId8" Type="http://schemas.openxmlformats.org/officeDocument/2006/relationships/customXml" Target="../ink/ink614.xml"/><Relationship Id="rId79" Type="http://schemas.openxmlformats.org/officeDocument/2006/relationships/image" Target="../media/image646.png"/><Relationship Id="rId78" Type="http://schemas.openxmlformats.org/officeDocument/2006/relationships/customXml" Target="../ink/ink649.xml"/><Relationship Id="rId77" Type="http://schemas.openxmlformats.org/officeDocument/2006/relationships/image" Target="../media/image645.png"/><Relationship Id="rId76" Type="http://schemas.openxmlformats.org/officeDocument/2006/relationships/customXml" Target="../ink/ink648.xml"/><Relationship Id="rId75" Type="http://schemas.openxmlformats.org/officeDocument/2006/relationships/image" Target="../media/image644.png"/><Relationship Id="rId74" Type="http://schemas.openxmlformats.org/officeDocument/2006/relationships/customXml" Target="../ink/ink647.xml"/><Relationship Id="rId73" Type="http://schemas.openxmlformats.org/officeDocument/2006/relationships/image" Target="../media/image643.png"/><Relationship Id="rId72" Type="http://schemas.openxmlformats.org/officeDocument/2006/relationships/customXml" Target="../ink/ink646.xml"/><Relationship Id="rId71" Type="http://schemas.openxmlformats.org/officeDocument/2006/relationships/image" Target="../media/image642.png"/><Relationship Id="rId70" Type="http://schemas.openxmlformats.org/officeDocument/2006/relationships/customXml" Target="../ink/ink645.xml"/><Relationship Id="rId7" Type="http://schemas.openxmlformats.org/officeDocument/2006/relationships/image" Target="../media/image611.png"/><Relationship Id="rId69" Type="http://schemas.openxmlformats.org/officeDocument/2006/relationships/image" Target="../media/image641.png"/><Relationship Id="rId68" Type="http://schemas.openxmlformats.org/officeDocument/2006/relationships/customXml" Target="../ink/ink644.xml"/><Relationship Id="rId67" Type="http://schemas.openxmlformats.org/officeDocument/2006/relationships/image" Target="../media/image640.png"/><Relationship Id="rId66" Type="http://schemas.openxmlformats.org/officeDocument/2006/relationships/customXml" Target="../ink/ink643.xml"/><Relationship Id="rId65" Type="http://schemas.openxmlformats.org/officeDocument/2006/relationships/image" Target="../media/image639.png"/><Relationship Id="rId64" Type="http://schemas.openxmlformats.org/officeDocument/2006/relationships/customXml" Target="../ink/ink642.xml"/><Relationship Id="rId63" Type="http://schemas.openxmlformats.org/officeDocument/2006/relationships/image" Target="../media/image638.png"/><Relationship Id="rId62" Type="http://schemas.openxmlformats.org/officeDocument/2006/relationships/customXml" Target="../ink/ink641.xml"/><Relationship Id="rId61" Type="http://schemas.openxmlformats.org/officeDocument/2006/relationships/image" Target="../media/image637.png"/><Relationship Id="rId60" Type="http://schemas.openxmlformats.org/officeDocument/2006/relationships/customXml" Target="../ink/ink640.xml"/><Relationship Id="rId6" Type="http://schemas.openxmlformats.org/officeDocument/2006/relationships/customXml" Target="../ink/ink613.xml"/><Relationship Id="rId59" Type="http://schemas.openxmlformats.org/officeDocument/2006/relationships/image" Target="../media/image636.png"/><Relationship Id="rId58" Type="http://schemas.openxmlformats.org/officeDocument/2006/relationships/customXml" Target="../ink/ink639.xml"/><Relationship Id="rId57" Type="http://schemas.openxmlformats.org/officeDocument/2006/relationships/image" Target="../media/image635.png"/><Relationship Id="rId56" Type="http://schemas.openxmlformats.org/officeDocument/2006/relationships/customXml" Target="../ink/ink638.xml"/><Relationship Id="rId55" Type="http://schemas.openxmlformats.org/officeDocument/2006/relationships/image" Target="../media/image634.png"/><Relationship Id="rId54" Type="http://schemas.openxmlformats.org/officeDocument/2006/relationships/customXml" Target="../ink/ink637.xml"/><Relationship Id="rId53" Type="http://schemas.openxmlformats.org/officeDocument/2006/relationships/image" Target="../media/image633.png"/><Relationship Id="rId52" Type="http://schemas.openxmlformats.org/officeDocument/2006/relationships/customXml" Target="../ink/ink636.xml"/><Relationship Id="rId51" Type="http://schemas.openxmlformats.org/officeDocument/2006/relationships/image" Target="../media/image632.png"/><Relationship Id="rId50" Type="http://schemas.openxmlformats.org/officeDocument/2006/relationships/customXml" Target="../ink/ink635.xml"/><Relationship Id="rId5" Type="http://schemas.openxmlformats.org/officeDocument/2006/relationships/image" Target="../media/image610.png"/><Relationship Id="rId49" Type="http://schemas.openxmlformats.org/officeDocument/2006/relationships/image" Target="../media/image631.png"/><Relationship Id="rId48" Type="http://schemas.openxmlformats.org/officeDocument/2006/relationships/customXml" Target="../ink/ink634.xml"/><Relationship Id="rId47" Type="http://schemas.openxmlformats.org/officeDocument/2006/relationships/image" Target="../media/image630.png"/><Relationship Id="rId46" Type="http://schemas.openxmlformats.org/officeDocument/2006/relationships/customXml" Target="../ink/ink633.xml"/><Relationship Id="rId45" Type="http://schemas.openxmlformats.org/officeDocument/2006/relationships/image" Target="../media/image629.png"/><Relationship Id="rId44" Type="http://schemas.openxmlformats.org/officeDocument/2006/relationships/customXml" Target="../ink/ink632.xml"/><Relationship Id="rId43" Type="http://schemas.openxmlformats.org/officeDocument/2006/relationships/image" Target="../media/image628.png"/><Relationship Id="rId42" Type="http://schemas.openxmlformats.org/officeDocument/2006/relationships/customXml" Target="../ink/ink631.xml"/><Relationship Id="rId41" Type="http://schemas.openxmlformats.org/officeDocument/2006/relationships/image" Target="../media/image627.png"/><Relationship Id="rId40" Type="http://schemas.openxmlformats.org/officeDocument/2006/relationships/customXml" Target="../ink/ink630.xml"/><Relationship Id="rId4" Type="http://schemas.openxmlformats.org/officeDocument/2006/relationships/customXml" Target="../ink/ink612.xml"/><Relationship Id="rId39" Type="http://schemas.openxmlformats.org/officeDocument/2006/relationships/image" Target="../media/image626.png"/><Relationship Id="rId38" Type="http://schemas.openxmlformats.org/officeDocument/2006/relationships/customXml" Target="../ink/ink629.xml"/><Relationship Id="rId37" Type="http://schemas.openxmlformats.org/officeDocument/2006/relationships/image" Target="../media/image625.png"/><Relationship Id="rId36" Type="http://schemas.openxmlformats.org/officeDocument/2006/relationships/customXml" Target="../ink/ink628.xml"/><Relationship Id="rId35" Type="http://schemas.openxmlformats.org/officeDocument/2006/relationships/image" Target="../media/image624.png"/><Relationship Id="rId34" Type="http://schemas.openxmlformats.org/officeDocument/2006/relationships/customXml" Target="../ink/ink627.xml"/><Relationship Id="rId33" Type="http://schemas.openxmlformats.org/officeDocument/2006/relationships/image" Target="../media/image623.png"/><Relationship Id="rId32" Type="http://schemas.openxmlformats.org/officeDocument/2006/relationships/customXml" Target="../ink/ink626.xml"/><Relationship Id="rId31" Type="http://schemas.openxmlformats.org/officeDocument/2006/relationships/image" Target="../media/image622.png"/><Relationship Id="rId30" Type="http://schemas.openxmlformats.org/officeDocument/2006/relationships/customXml" Target="../ink/ink625.xml"/><Relationship Id="rId3" Type="http://schemas.openxmlformats.org/officeDocument/2006/relationships/image" Target="../media/image609.png"/><Relationship Id="rId29" Type="http://schemas.openxmlformats.org/officeDocument/2006/relationships/image" Target="../media/image99.png"/><Relationship Id="rId28" Type="http://schemas.openxmlformats.org/officeDocument/2006/relationships/customXml" Target="../ink/ink624.xml"/><Relationship Id="rId27" Type="http://schemas.openxmlformats.org/officeDocument/2006/relationships/image" Target="../media/image621.png"/><Relationship Id="rId26" Type="http://schemas.openxmlformats.org/officeDocument/2006/relationships/customXml" Target="../ink/ink623.xml"/><Relationship Id="rId25" Type="http://schemas.openxmlformats.org/officeDocument/2006/relationships/image" Target="../media/image620.png"/><Relationship Id="rId24" Type="http://schemas.openxmlformats.org/officeDocument/2006/relationships/customXml" Target="../ink/ink622.xml"/><Relationship Id="rId23" Type="http://schemas.openxmlformats.org/officeDocument/2006/relationships/image" Target="../media/image619.png"/><Relationship Id="rId22" Type="http://schemas.openxmlformats.org/officeDocument/2006/relationships/customXml" Target="../ink/ink621.xml"/><Relationship Id="rId21" Type="http://schemas.openxmlformats.org/officeDocument/2006/relationships/image" Target="../media/image618.png"/><Relationship Id="rId20" Type="http://schemas.openxmlformats.org/officeDocument/2006/relationships/customXml" Target="../ink/ink620.xml"/><Relationship Id="rId2" Type="http://schemas.openxmlformats.org/officeDocument/2006/relationships/customXml" Target="../ink/ink611.xml"/><Relationship Id="rId19" Type="http://schemas.openxmlformats.org/officeDocument/2006/relationships/image" Target="../media/image617.png"/><Relationship Id="rId18" Type="http://schemas.openxmlformats.org/officeDocument/2006/relationships/customXml" Target="../ink/ink619.xml"/><Relationship Id="rId17" Type="http://schemas.openxmlformats.org/officeDocument/2006/relationships/image" Target="../media/image616.png"/><Relationship Id="rId16" Type="http://schemas.openxmlformats.org/officeDocument/2006/relationships/customXml" Target="../ink/ink618.xml"/><Relationship Id="rId15" Type="http://schemas.openxmlformats.org/officeDocument/2006/relationships/image" Target="../media/image615.png"/><Relationship Id="rId14" Type="http://schemas.openxmlformats.org/officeDocument/2006/relationships/customXml" Target="../ink/ink617.xml"/><Relationship Id="rId13" Type="http://schemas.openxmlformats.org/officeDocument/2006/relationships/image" Target="../media/image614.png"/><Relationship Id="rId12" Type="http://schemas.openxmlformats.org/officeDocument/2006/relationships/customXml" Target="../ink/ink616.xml"/><Relationship Id="rId11" Type="http://schemas.openxmlformats.org/officeDocument/2006/relationships/image" Target="../media/image613.png"/><Relationship Id="rId10" Type="http://schemas.openxmlformats.org/officeDocument/2006/relationships/customXml" Target="../ink/ink615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658.png"/><Relationship Id="rId8" Type="http://schemas.openxmlformats.org/officeDocument/2006/relationships/customXml" Target="../ink/ink663.xml"/><Relationship Id="rId7" Type="http://schemas.openxmlformats.org/officeDocument/2006/relationships/image" Target="../media/image657.png"/><Relationship Id="rId6" Type="http://schemas.openxmlformats.org/officeDocument/2006/relationships/customXml" Target="../ink/ink662.xml"/><Relationship Id="rId5" Type="http://schemas.openxmlformats.org/officeDocument/2006/relationships/image" Target="../media/image656.png"/><Relationship Id="rId41" Type="http://schemas.openxmlformats.org/officeDocument/2006/relationships/notesSlide" Target="../notesSlides/notesSlide23.xml"/><Relationship Id="rId40" Type="http://schemas.openxmlformats.org/officeDocument/2006/relationships/slideLayout" Target="../slideLayouts/slideLayout2.xml"/><Relationship Id="rId4" Type="http://schemas.openxmlformats.org/officeDocument/2006/relationships/customXml" Target="../ink/ink661.xml"/><Relationship Id="rId39" Type="http://schemas.openxmlformats.org/officeDocument/2006/relationships/image" Target="../media/image673.png"/><Relationship Id="rId38" Type="http://schemas.openxmlformats.org/officeDocument/2006/relationships/customXml" Target="../ink/ink678.xml"/><Relationship Id="rId37" Type="http://schemas.openxmlformats.org/officeDocument/2006/relationships/image" Target="../media/image672.png"/><Relationship Id="rId36" Type="http://schemas.openxmlformats.org/officeDocument/2006/relationships/customXml" Target="../ink/ink677.xml"/><Relationship Id="rId35" Type="http://schemas.openxmlformats.org/officeDocument/2006/relationships/image" Target="../media/image671.png"/><Relationship Id="rId34" Type="http://schemas.openxmlformats.org/officeDocument/2006/relationships/customXml" Target="../ink/ink676.xml"/><Relationship Id="rId33" Type="http://schemas.openxmlformats.org/officeDocument/2006/relationships/image" Target="../media/image670.png"/><Relationship Id="rId32" Type="http://schemas.openxmlformats.org/officeDocument/2006/relationships/customXml" Target="../ink/ink675.xml"/><Relationship Id="rId31" Type="http://schemas.openxmlformats.org/officeDocument/2006/relationships/image" Target="../media/image669.png"/><Relationship Id="rId30" Type="http://schemas.openxmlformats.org/officeDocument/2006/relationships/customXml" Target="../ink/ink674.xml"/><Relationship Id="rId3" Type="http://schemas.openxmlformats.org/officeDocument/2006/relationships/image" Target="../media/image655.png"/><Relationship Id="rId29" Type="http://schemas.openxmlformats.org/officeDocument/2006/relationships/image" Target="../media/image668.png"/><Relationship Id="rId28" Type="http://schemas.openxmlformats.org/officeDocument/2006/relationships/customXml" Target="../ink/ink673.xml"/><Relationship Id="rId27" Type="http://schemas.openxmlformats.org/officeDocument/2006/relationships/image" Target="../media/image667.png"/><Relationship Id="rId26" Type="http://schemas.openxmlformats.org/officeDocument/2006/relationships/customXml" Target="../ink/ink672.xml"/><Relationship Id="rId25" Type="http://schemas.openxmlformats.org/officeDocument/2006/relationships/image" Target="../media/image666.png"/><Relationship Id="rId24" Type="http://schemas.openxmlformats.org/officeDocument/2006/relationships/customXml" Target="../ink/ink671.xml"/><Relationship Id="rId23" Type="http://schemas.openxmlformats.org/officeDocument/2006/relationships/image" Target="../media/image665.png"/><Relationship Id="rId22" Type="http://schemas.openxmlformats.org/officeDocument/2006/relationships/customXml" Target="../ink/ink670.xml"/><Relationship Id="rId21" Type="http://schemas.openxmlformats.org/officeDocument/2006/relationships/image" Target="../media/image664.png"/><Relationship Id="rId20" Type="http://schemas.openxmlformats.org/officeDocument/2006/relationships/customXml" Target="../ink/ink669.xml"/><Relationship Id="rId2" Type="http://schemas.openxmlformats.org/officeDocument/2006/relationships/customXml" Target="../ink/ink660.xml"/><Relationship Id="rId19" Type="http://schemas.openxmlformats.org/officeDocument/2006/relationships/image" Target="../media/image663.png"/><Relationship Id="rId18" Type="http://schemas.openxmlformats.org/officeDocument/2006/relationships/customXml" Target="../ink/ink668.xml"/><Relationship Id="rId17" Type="http://schemas.openxmlformats.org/officeDocument/2006/relationships/image" Target="../media/image662.png"/><Relationship Id="rId16" Type="http://schemas.openxmlformats.org/officeDocument/2006/relationships/customXml" Target="../ink/ink667.xml"/><Relationship Id="rId15" Type="http://schemas.openxmlformats.org/officeDocument/2006/relationships/image" Target="../media/image661.png"/><Relationship Id="rId14" Type="http://schemas.openxmlformats.org/officeDocument/2006/relationships/customXml" Target="../ink/ink666.xml"/><Relationship Id="rId13" Type="http://schemas.openxmlformats.org/officeDocument/2006/relationships/image" Target="../media/image660.png"/><Relationship Id="rId12" Type="http://schemas.openxmlformats.org/officeDocument/2006/relationships/customXml" Target="../ink/ink665.xml"/><Relationship Id="rId11" Type="http://schemas.openxmlformats.org/officeDocument/2006/relationships/image" Target="../media/image659.png"/><Relationship Id="rId10" Type="http://schemas.openxmlformats.org/officeDocument/2006/relationships/customXml" Target="../ink/ink664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677.png"/><Relationship Id="rId8" Type="http://schemas.openxmlformats.org/officeDocument/2006/relationships/customXml" Target="../ink/ink682.xml"/><Relationship Id="rId7" Type="http://schemas.openxmlformats.org/officeDocument/2006/relationships/image" Target="../media/image676.png"/><Relationship Id="rId67" Type="http://schemas.openxmlformats.org/officeDocument/2006/relationships/notesSlide" Target="../notesSlides/notesSlide24.xml"/><Relationship Id="rId66" Type="http://schemas.openxmlformats.org/officeDocument/2006/relationships/slideLayout" Target="../slideLayouts/slideLayout2.xml"/><Relationship Id="rId65" Type="http://schemas.openxmlformats.org/officeDocument/2006/relationships/image" Target="../media/image704.png"/><Relationship Id="rId64" Type="http://schemas.openxmlformats.org/officeDocument/2006/relationships/customXml" Target="../ink/ink710.xml"/><Relationship Id="rId63" Type="http://schemas.openxmlformats.org/officeDocument/2006/relationships/image" Target="../media/image703.png"/><Relationship Id="rId62" Type="http://schemas.openxmlformats.org/officeDocument/2006/relationships/customXml" Target="../ink/ink709.xml"/><Relationship Id="rId61" Type="http://schemas.openxmlformats.org/officeDocument/2006/relationships/image" Target="../media/image702.png"/><Relationship Id="rId60" Type="http://schemas.openxmlformats.org/officeDocument/2006/relationships/customXml" Target="../ink/ink708.xml"/><Relationship Id="rId6" Type="http://schemas.openxmlformats.org/officeDocument/2006/relationships/customXml" Target="../ink/ink681.xml"/><Relationship Id="rId59" Type="http://schemas.openxmlformats.org/officeDocument/2006/relationships/image" Target="../media/image701.png"/><Relationship Id="rId58" Type="http://schemas.openxmlformats.org/officeDocument/2006/relationships/customXml" Target="../ink/ink707.xml"/><Relationship Id="rId57" Type="http://schemas.openxmlformats.org/officeDocument/2006/relationships/image" Target="../media/image700.png"/><Relationship Id="rId56" Type="http://schemas.openxmlformats.org/officeDocument/2006/relationships/customXml" Target="../ink/ink706.xml"/><Relationship Id="rId55" Type="http://schemas.openxmlformats.org/officeDocument/2006/relationships/image" Target="../media/image699.png"/><Relationship Id="rId54" Type="http://schemas.openxmlformats.org/officeDocument/2006/relationships/customXml" Target="../ink/ink705.xml"/><Relationship Id="rId53" Type="http://schemas.openxmlformats.org/officeDocument/2006/relationships/image" Target="../media/image698.png"/><Relationship Id="rId52" Type="http://schemas.openxmlformats.org/officeDocument/2006/relationships/customXml" Target="../ink/ink704.xml"/><Relationship Id="rId51" Type="http://schemas.openxmlformats.org/officeDocument/2006/relationships/image" Target="../media/image697.png"/><Relationship Id="rId50" Type="http://schemas.openxmlformats.org/officeDocument/2006/relationships/customXml" Target="../ink/ink703.xml"/><Relationship Id="rId5" Type="http://schemas.openxmlformats.org/officeDocument/2006/relationships/image" Target="../media/image675.png"/><Relationship Id="rId49" Type="http://schemas.openxmlformats.org/officeDocument/2006/relationships/image" Target="../media/image696.png"/><Relationship Id="rId48" Type="http://schemas.openxmlformats.org/officeDocument/2006/relationships/customXml" Target="../ink/ink702.xml"/><Relationship Id="rId47" Type="http://schemas.openxmlformats.org/officeDocument/2006/relationships/image" Target="../media/image695.png"/><Relationship Id="rId46" Type="http://schemas.openxmlformats.org/officeDocument/2006/relationships/customXml" Target="../ink/ink701.xml"/><Relationship Id="rId45" Type="http://schemas.openxmlformats.org/officeDocument/2006/relationships/image" Target="../media/image694.png"/><Relationship Id="rId44" Type="http://schemas.openxmlformats.org/officeDocument/2006/relationships/customXml" Target="../ink/ink700.xml"/><Relationship Id="rId43" Type="http://schemas.openxmlformats.org/officeDocument/2006/relationships/image" Target="../media/image693.png"/><Relationship Id="rId42" Type="http://schemas.openxmlformats.org/officeDocument/2006/relationships/customXml" Target="../ink/ink699.xml"/><Relationship Id="rId41" Type="http://schemas.openxmlformats.org/officeDocument/2006/relationships/image" Target="../media/image692.png"/><Relationship Id="rId40" Type="http://schemas.openxmlformats.org/officeDocument/2006/relationships/customXml" Target="../ink/ink698.xml"/><Relationship Id="rId4" Type="http://schemas.openxmlformats.org/officeDocument/2006/relationships/customXml" Target="../ink/ink680.xml"/><Relationship Id="rId39" Type="http://schemas.openxmlformats.org/officeDocument/2006/relationships/image" Target="../media/image691.png"/><Relationship Id="rId38" Type="http://schemas.openxmlformats.org/officeDocument/2006/relationships/customXml" Target="../ink/ink697.xml"/><Relationship Id="rId37" Type="http://schemas.openxmlformats.org/officeDocument/2006/relationships/image" Target="../media/image690.png"/><Relationship Id="rId36" Type="http://schemas.openxmlformats.org/officeDocument/2006/relationships/customXml" Target="../ink/ink696.xml"/><Relationship Id="rId35" Type="http://schemas.openxmlformats.org/officeDocument/2006/relationships/image" Target="../media/image689.png"/><Relationship Id="rId34" Type="http://schemas.openxmlformats.org/officeDocument/2006/relationships/customXml" Target="../ink/ink695.xml"/><Relationship Id="rId33" Type="http://schemas.openxmlformats.org/officeDocument/2006/relationships/image" Target="../media/image688.png"/><Relationship Id="rId32" Type="http://schemas.openxmlformats.org/officeDocument/2006/relationships/customXml" Target="../ink/ink694.xml"/><Relationship Id="rId31" Type="http://schemas.openxmlformats.org/officeDocument/2006/relationships/image" Target="../media/image687.png"/><Relationship Id="rId30" Type="http://schemas.openxmlformats.org/officeDocument/2006/relationships/customXml" Target="../ink/ink693.xml"/><Relationship Id="rId3" Type="http://schemas.openxmlformats.org/officeDocument/2006/relationships/image" Target="../media/image674.png"/><Relationship Id="rId29" Type="http://schemas.openxmlformats.org/officeDocument/2006/relationships/image" Target="../media/image686.png"/><Relationship Id="rId28" Type="http://schemas.openxmlformats.org/officeDocument/2006/relationships/customXml" Target="../ink/ink692.xml"/><Relationship Id="rId27" Type="http://schemas.openxmlformats.org/officeDocument/2006/relationships/image" Target="../media/image685.png"/><Relationship Id="rId26" Type="http://schemas.openxmlformats.org/officeDocument/2006/relationships/customXml" Target="../ink/ink691.xml"/><Relationship Id="rId25" Type="http://schemas.openxmlformats.org/officeDocument/2006/relationships/image" Target="../media/image684.png"/><Relationship Id="rId24" Type="http://schemas.openxmlformats.org/officeDocument/2006/relationships/customXml" Target="../ink/ink690.xml"/><Relationship Id="rId23" Type="http://schemas.openxmlformats.org/officeDocument/2006/relationships/image" Target="../media/image683.png"/><Relationship Id="rId22" Type="http://schemas.openxmlformats.org/officeDocument/2006/relationships/customXml" Target="../ink/ink689.xml"/><Relationship Id="rId21" Type="http://schemas.openxmlformats.org/officeDocument/2006/relationships/image" Target="../media/image682.png"/><Relationship Id="rId20" Type="http://schemas.openxmlformats.org/officeDocument/2006/relationships/customXml" Target="../ink/ink688.xml"/><Relationship Id="rId2" Type="http://schemas.openxmlformats.org/officeDocument/2006/relationships/customXml" Target="../ink/ink679.xml"/><Relationship Id="rId19" Type="http://schemas.openxmlformats.org/officeDocument/2006/relationships/image" Target="../media/image681.png"/><Relationship Id="rId18" Type="http://schemas.openxmlformats.org/officeDocument/2006/relationships/customXml" Target="../ink/ink687.xml"/><Relationship Id="rId17" Type="http://schemas.openxmlformats.org/officeDocument/2006/relationships/image" Target="../media/image680.png"/><Relationship Id="rId16" Type="http://schemas.openxmlformats.org/officeDocument/2006/relationships/customXml" Target="../ink/ink686.xml"/><Relationship Id="rId15" Type="http://schemas.openxmlformats.org/officeDocument/2006/relationships/image" Target="../media/image679.png"/><Relationship Id="rId14" Type="http://schemas.openxmlformats.org/officeDocument/2006/relationships/customXml" Target="../ink/ink685.xml"/><Relationship Id="rId13" Type="http://schemas.openxmlformats.org/officeDocument/2006/relationships/image" Target="../media/image185.png"/><Relationship Id="rId12" Type="http://schemas.openxmlformats.org/officeDocument/2006/relationships/customXml" Target="../ink/ink684.xml"/><Relationship Id="rId11" Type="http://schemas.openxmlformats.org/officeDocument/2006/relationships/image" Target="../media/image678.png"/><Relationship Id="rId10" Type="http://schemas.openxmlformats.org/officeDocument/2006/relationships/customXml" Target="../ink/ink683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91" Type="http://schemas.openxmlformats.org/officeDocument/2006/relationships/notesSlide" Target="../notesSlides/notesSlide25.xml"/><Relationship Id="rId90" Type="http://schemas.openxmlformats.org/officeDocument/2006/relationships/slideLayout" Target="../slideLayouts/slideLayout2.xml"/><Relationship Id="rId9" Type="http://schemas.openxmlformats.org/officeDocument/2006/relationships/image" Target="../media/image708.png"/><Relationship Id="rId89" Type="http://schemas.openxmlformats.org/officeDocument/2006/relationships/image" Target="../media/image748.png"/><Relationship Id="rId88" Type="http://schemas.openxmlformats.org/officeDocument/2006/relationships/customXml" Target="../ink/ink754.xml"/><Relationship Id="rId87" Type="http://schemas.openxmlformats.org/officeDocument/2006/relationships/image" Target="../media/image747.png"/><Relationship Id="rId86" Type="http://schemas.openxmlformats.org/officeDocument/2006/relationships/customXml" Target="../ink/ink753.xml"/><Relationship Id="rId85" Type="http://schemas.openxmlformats.org/officeDocument/2006/relationships/image" Target="../media/image746.png"/><Relationship Id="rId84" Type="http://schemas.openxmlformats.org/officeDocument/2006/relationships/customXml" Target="../ink/ink752.xml"/><Relationship Id="rId83" Type="http://schemas.openxmlformats.org/officeDocument/2006/relationships/image" Target="../media/image745.png"/><Relationship Id="rId82" Type="http://schemas.openxmlformats.org/officeDocument/2006/relationships/customXml" Target="../ink/ink751.xml"/><Relationship Id="rId81" Type="http://schemas.openxmlformats.org/officeDocument/2006/relationships/image" Target="../media/image744.png"/><Relationship Id="rId80" Type="http://schemas.openxmlformats.org/officeDocument/2006/relationships/customXml" Target="../ink/ink750.xml"/><Relationship Id="rId8" Type="http://schemas.openxmlformats.org/officeDocument/2006/relationships/customXml" Target="../ink/ink714.xml"/><Relationship Id="rId79" Type="http://schemas.openxmlformats.org/officeDocument/2006/relationships/image" Target="../media/image743.png"/><Relationship Id="rId78" Type="http://schemas.openxmlformats.org/officeDocument/2006/relationships/customXml" Target="../ink/ink749.xml"/><Relationship Id="rId77" Type="http://schemas.openxmlformats.org/officeDocument/2006/relationships/image" Target="../media/image742.png"/><Relationship Id="rId76" Type="http://schemas.openxmlformats.org/officeDocument/2006/relationships/customXml" Target="../ink/ink748.xml"/><Relationship Id="rId75" Type="http://schemas.openxmlformats.org/officeDocument/2006/relationships/image" Target="../media/image741.png"/><Relationship Id="rId74" Type="http://schemas.openxmlformats.org/officeDocument/2006/relationships/customXml" Target="../ink/ink747.xml"/><Relationship Id="rId73" Type="http://schemas.openxmlformats.org/officeDocument/2006/relationships/image" Target="../media/image740.png"/><Relationship Id="rId72" Type="http://schemas.openxmlformats.org/officeDocument/2006/relationships/customXml" Target="../ink/ink746.xml"/><Relationship Id="rId71" Type="http://schemas.openxmlformats.org/officeDocument/2006/relationships/image" Target="../media/image739.png"/><Relationship Id="rId70" Type="http://schemas.openxmlformats.org/officeDocument/2006/relationships/customXml" Target="../ink/ink745.xml"/><Relationship Id="rId7" Type="http://schemas.openxmlformats.org/officeDocument/2006/relationships/image" Target="../media/image707.png"/><Relationship Id="rId69" Type="http://schemas.openxmlformats.org/officeDocument/2006/relationships/image" Target="../media/image738.png"/><Relationship Id="rId68" Type="http://schemas.openxmlformats.org/officeDocument/2006/relationships/customXml" Target="../ink/ink744.xml"/><Relationship Id="rId67" Type="http://schemas.openxmlformats.org/officeDocument/2006/relationships/image" Target="../media/image737.png"/><Relationship Id="rId66" Type="http://schemas.openxmlformats.org/officeDocument/2006/relationships/customXml" Target="../ink/ink743.xml"/><Relationship Id="rId65" Type="http://schemas.openxmlformats.org/officeDocument/2006/relationships/image" Target="../media/image736.png"/><Relationship Id="rId64" Type="http://schemas.openxmlformats.org/officeDocument/2006/relationships/customXml" Target="../ink/ink742.xml"/><Relationship Id="rId63" Type="http://schemas.openxmlformats.org/officeDocument/2006/relationships/image" Target="../media/image735.png"/><Relationship Id="rId62" Type="http://schemas.openxmlformats.org/officeDocument/2006/relationships/customXml" Target="../ink/ink741.xml"/><Relationship Id="rId61" Type="http://schemas.openxmlformats.org/officeDocument/2006/relationships/image" Target="../media/image734.png"/><Relationship Id="rId60" Type="http://schemas.openxmlformats.org/officeDocument/2006/relationships/customXml" Target="../ink/ink740.xml"/><Relationship Id="rId6" Type="http://schemas.openxmlformats.org/officeDocument/2006/relationships/customXml" Target="../ink/ink713.xml"/><Relationship Id="rId59" Type="http://schemas.openxmlformats.org/officeDocument/2006/relationships/image" Target="../media/image733.png"/><Relationship Id="rId58" Type="http://schemas.openxmlformats.org/officeDocument/2006/relationships/customXml" Target="../ink/ink739.xml"/><Relationship Id="rId57" Type="http://schemas.openxmlformats.org/officeDocument/2006/relationships/image" Target="../media/image732.png"/><Relationship Id="rId56" Type="http://schemas.openxmlformats.org/officeDocument/2006/relationships/customXml" Target="../ink/ink738.xml"/><Relationship Id="rId55" Type="http://schemas.openxmlformats.org/officeDocument/2006/relationships/image" Target="../media/image731.png"/><Relationship Id="rId54" Type="http://schemas.openxmlformats.org/officeDocument/2006/relationships/customXml" Target="../ink/ink737.xml"/><Relationship Id="rId53" Type="http://schemas.openxmlformats.org/officeDocument/2006/relationships/image" Target="../media/image730.png"/><Relationship Id="rId52" Type="http://schemas.openxmlformats.org/officeDocument/2006/relationships/customXml" Target="../ink/ink736.xml"/><Relationship Id="rId51" Type="http://schemas.openxmlformats.org/officeDocument/2006/relationships/image" Target="../media/image729.png"/><Relationship Id="rId50" Type="http://schemas.openxmlformats.org/officeDocument/2006/relationships/customXml" Target="../ink/ink735.xml"/><Relationship Id="rId5" Type="http://schemas.openxmlformats.org/officeDocument/2006/relationships/image" Target="../media/image706.png"/><Relationship Id="rId49" Type="http://schemas.openxmlformats.org/officeDocument/2006/relationships/image" Target="../media/image728.png"/><Relationship Id="rId48" Type="http://schemas.openxmlformats.org/officeDocument/2006/relationships/customXml" Target="../ink/ink734.xml"/><Relationship Id="rId47" Type="http://schemas.openxmlformats.org/officeDocument/2006/relationships/image" Target="../media/image727.png"/><Relationship Id="rId46" Type="http://schemas.openxmlformats.org/officeDocument/2006/relationships/customXml" Target="../ink/ink733.xml"/><Relationship Id="rId45" Type="http://schemas.openxmlformats.org/officeDocument/2006/relationships/image" Target="../media/image726.png"/><Relationship Id="rId44" Type="http://schemas.openxmlformats.org/officeDocument/2006/relationships/customXml" Target="../ink/ink732.xml"/><Relationship Id="rId43" Type="http://schemas.openxmlformats.org/officeDocument/2006/relationships/image" Target="../media/image725.png"/><Relationship Id="rId42" Type="http://schemas.openxmlformats.org/officeDocument/2006/relationships/customXml" Target="../ink/ink731.xml"/><Relationship Id="rId41" Type="http://schemas.openxmlformats.org/officeDocument/2006/relationships/image" Target="../media/image724.png"/><Relationship Id="rId40" Type="http://schemas.openxmlformats.org/officeDocument/2006/relationships/customXml" Target="../ink/ink730.xml"/><Relationship Id="rId4" Type="http://schemas.openxmlformats.org/officeDocument/2006/relationships/customXml" Target="../ink/ink712.xml"/><Relationship Id="rId39" Type="http://schemas.openxmlformats.org/officeDocument/2006/relationships/image" Target="../media/image723.png"/><Relationship Id="rId38" Type="http://schemas.openxmlformats.org/officeDocument/2006/relationships/customXml" Target="../ink/ink729.xml"/><Relationship Id="rId37" Type="http://schemas.openxmlformats.org/officeDocument/2006/relationships/image" Target="../media/image722.png"/><Relationship Id="rId36" Type="http://schemas.openxmlformats.org/officeDocument/2006/relationships/customXml" Target="../ink/ink728.xml"/><Relationship Id="rId35" Type="http://schemas.openxmlformats.org/officeDocument/2006/relationships/image" Target="../media/image721.png"/><Relationship Id="rId34" Type="http://schemas.openxmlformats.org/officeDocument/2006/relationships/customXml" Target="../ink/ink727.xml"/><Relationship Id="rId33" Type="http://schemas.openxmlformats.org/officeDocument/2006/relationships/image" Target="../media/image720.png"/><Relationship Id="rId32" Type="http://schemas.openxmlformats.org/officeDocument/2006/relationships/customXml" Target="../ink/ink726.xml"/><Relationship Id="rId31" Type="http://schemas.openxmlformats.org/officeDocument/2006/relationships/image" Target="../media/image719.png"/><Relationship Id="rId30" Type="http://schemas.openxmlformats.org/officeDocument/2006/relationships/customXml" Target="../ink/ink725.xml"/><Relationship Id="rId3" Type="http://schemas.openxmlformats.org/officeDocument/2006/relationships/image" Target="../media/image705.png"/><Relationship Id="rId29" Type="http://schemas.openxmlformats.org/officeDocument/2006/relationships/image" Target="../media/image718.png"/><Relationship Id="rId28" Type="http://schemas.openxmlformats.org/officeDocument/2006/relationships/customXml" Target="../ink/ink724.xml"/><Relationship Id="rId27" Type="http://schemas.openxmlformats.org/officeDocument/2006/relationships/image" Target="../media/image717.png"/><Relationship Id="rId26" Type="http://schemas.openxmlformats.org/officeDocument/2006/relationships/customXml" Target="../ink/ink723.xml"/><Relationship Id="rId25" Type="http://schemas.openxmlformats.org/officeDocument/2006/relationships/image" Target="../media/image716.png"/><Relationship Id="rId24" Type="http://schemas.openxmlformats.org/officeDocument/2006/relationships/customXml" Target="../ink/ink722.xml"/><Relationship Id="rId23" Type="http://schemas.openxmlformats.org/officeDocument/2006/relationships/image" Target="../media/image715.png"/><Relationship Id="rId22" Type="http://schemas.openxmlformats.org/officeDocument/2006/relationships/customXml" Target="../ink/ink721.xml"/><Relationship Id="rId21" Type="http://schemas.openxmlformats.org/officeDocument/2006/relationships/image" Target="../media/image714.png"/><Relationship Id="rId20" Type="http://schemas.openxmlformats.org/officeDocument/2006/relationships/customXml" Target="../ink/ink720.xml"/><Relationship Id="rId2" Type="http://schemas.openxmlformats.org/officeDocument/2006/relationships/customXml" Target="../ink/ink711.xml"/><Relationship Id="rId19" Type="http://schemas.openxmlformats.org/officeDocument/2006/relationships/image" Target="../media/image713.png"/><Relationship Id="rId18" Type="http://schemas.openxmlformats.org/officeDocument/2006/relationships/customXml" Target="../ink/ink719.xml"/><Relationship Id="rId17" Type="http://schemas.openxmlformats.org/officeDocument/2006/relationships/image" Target="../media/image712.png"/><Relationship Id="rId16" Type="http://schemas.openxmlformats.org/officeDocument/2006/relationships/customXml" Target="../ink/ink718.xml"/><Relationship Id="rId15" Type="http://schemas.openxmlformats.org/officeDocument/2006/relationships/image" Target="../media/image711.png"/><Relationship Id="rId14" Type="http://schemas.openxmlformats.org/officeDocument/2006/relationships/customXml" Target="../ink/ink717.xml"/><Relationship Id="rId13" Type="http://schemas.openxmlformats.org/officeDocument/2006/relationships/image" Target="../media/image710.png"/><Relationship Id="rId12" Type="http://schemas.openxmlformats.org/officeDocument/2006/relationships/customXml" Target="../ink/ink716.xml"/><Relationship Id="rId11" Type="http://schemas.openxmlformats.org/officeDocument/2006/relationships/image" Target="../media/image709.png"/><Relationship Id="rId10" Type="http://schemas.openxmlformats.org/officeDocument/2006/relationships/customXml" Target="../ink/ink715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749.png"/><Relationship Id="rId1" Type="http://schemas.openxmlformats.org/officeDocument/2006/relationships/customXml" Target="../ink/ink75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customXml" Target="../ink/ink3.xml"/><Relationship Id="rId7" Type="http://schemas.openxmlformats.org/officeDocument/2006/relationships/image" Target="../media/image7.png"/><Relationship Id="rId6" Type="http://schemas.openxmlformats.org/officeDocument/2006/relationships/customXml" Target="../ink/ink2.xml"/><Relationship Id="rId5" Type="http://schemas.openxmlformats.org/officeDocument/2006/relationships/image" Target="../media/image6.png"/><Relationship Id="rId4" Type="http://schemas.openxmlformats.org/officeDocument/2006/relationships/customXml" Target="../ink/ink1.xml"/><Relationship Id="rId3" Type="http://schemas.openxmlformats.org/officeDocument/2006/relationships/image" Target="../media/image2.png"/><Relationship Id="rId25" Type="http://schemas.openxmlformats.org/officeDocument/2006/relationships/notesSlide" Target="../notesSlides/notesSlide3.xml"/><Relationship Id="rId24" Type="http://schemas.openxmlformats.org/officeDocument/2006/relationships/slideLayout" Target="../slideLayouts/slideLayout1.xml"/><Relationship Id="rId23" Type="http://schemas.openxmlformats.org/officeDocument/2006/relationships/image" Target="../media/image15.png"/><Relationship Id="rId22" Type="http://schemas.openxmlformats.org/officeDocument/2006/relationships/customXml" Target="../ink/ink10.xml"/><Relationship Id="rId21" Type="http://schemas.openxmlformats.org/officeDocument/2006/relationships/image" Target="../media/image14.png"/><Relationship Id="rId20" Type="http://schemas.openxmlformats.org/officeDocument/2006/relationships/customXml" Target="../ink/ink9.xml"/><Relationship Id="rId2" Type="http://schemas.openxmlformats.org/officeDocument/2006/relationships/image" Target="../media/image5.jpeg"/><Relationship Id="rId19" Type="http://schemas.openxmlformats.org/officeDocument/2006/relationships/image" Target="../media/image13.png"/><Relationship Id="rId18" Type="http://schemas.openxmlformats.org/officeDocument/2006/relationships/customXml" Target="../ink/ink8.xml"/><Relationship Id="rId17" Type="http://schemas.openxmlformats.org/officeDocument/2006/relationships/image" Target="../media/image12.png"/><Relationship Id="rId16" Type="http://schemas.openxmlformats.org/officeDocument/2006/relationships/customXml" Target="../ink/ink7.xml"/><Relationship Id="rId15" Type="http://schemas.openxmlformats.org/officeDocument/2006/relationships/image" Target="../media/image11.png"/><Relationship Id="rId14" Type="http://schemas.openxmlformats.org/officeDocument/2006/relationships/customXml" Target="../ink/ink6.xml"/><Relationship Id="rId13" Type="http://schemas.openxmlformats.org/officeDocument/2006/relationships/image" Target="../media/image10.png"/><Relationship Id="rId12" Type="http://schemas.openxmlformats.org/officeDocument/2006/relationships/customXml" Target="../ink/ink5.xml"/><Relationship Id="rId11" Type="http://schemas.openxmlformats.org/officeDocument/2006/relationships/image" Target="../media/image9.png"/><Relationship Id="rId10" Type="http://schemas.openxmlformats.org/officeDocument/2006/relationships/customXml" Target="../ink/ink4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customXml" Target="../ink/ink14.xml"/><Relationship Id="rId7" Type="http://schemas.openxmlformats.org/officeDocument/2006/relationships/image" Target="../media/image20.png"/><Relationship Id="rId6" Type="http://schemas.openxmlformats.org/officeDocument/2006/relationships/customXml" Target="../ink/ink13.xml"/><Relationship Id="rId53" Type="http://schemas.openxmlformats.org/officeDocument/2006/relationships/notesSlide" Target="../notesSlides/notesSlide5.xml"/><Relationship Id="rId52" Type="http://schemas.openxmlformats.org/officeDocument/2006/relationships/slideLayout" Target="../slideLayouts/slideLayout1.xml"/><Relationship Id="rId51" Type="http://schemas.openxmlformats.org/officeDocument/2006/relationships/image" Target="../media/image42.png"/><Relationship Id="rId50" Type="http://schemas.openxmlformats.org/officeDocument/2006/relationships/customXml" Target="../ink/ink35.xml"/><Relationship Id="rId5" Type="http://schemas.openxmlformats.org/officeDocument/2006/relationships/image" Target="../media/image19.png"/><Relationship Id="rId49" Type="http://schemas.openxmlformats.org/officeDocument/2006/relationships/image" Target="../media/image41.png"/><Relationship Id="rId48" Type="http://schemas.openxmlformats.org/officeDocument/2006/relationships/customXml" Target="../ink/ink34.xml"/><Relationship Id="rId47" Type="http://schemas.openxmlformats.org/officeDocument/2006/relationships/image" Target="../media/image40.png"/><Relationship Id="rId46" Type="http://schemas.openxmlformats.org/officeDocument/2006/relationships/customXml" Target="../ink/ink33.xml"/><Relationship Id="rId45" Type="http://schemas.openxmlformats.org/officeDocument/2006/relationships/image" Target="../media/image39.png"/><Relationship Id="rId44" Type="http://schemas.openxmlformats.org/officeDocument/2006/relationships/customXml" Target="../ink/ink32.xml"/><Relationship Id="rId43" Type="http://schemas.openxmlformats.org/officeDocument/2006/relationships/image" Target="../media/image38.png"/><Relationship Id="rId42" Type="http://schemas.openxmlformats.org/officeDocument/2006/relationships/customXml" Target="../ink/ink31.xml"/><Relationship Id="rId41" Type="http://schemas.openxmlformats.org/officeDocument/2006/relationships/image" Target="../media/image37.png"/><Relationship Id="rId40" Type="http://schemas.openxmlformats.org/officeDocument/2006/relationships/customXml" Target="../ink/ink30.xml"/><Relationship Id="rId4" Type="http://schemas.openxmlformats.org/officeDocument/2006/relationships/customXml" Target="../ink/ink12.xml"/><Relationship Id="rId39" Type="http://schemas.openxmlformats.org/officeDocument/2006/relationships/image" Target="../media/image36.png"/><Relationship Id="rId38" Type="http://schemas.openxmlformats.org/officeDocument/2006/relationships/customXml" Target="../ink/ink29.xml"/><Relationship Id="rId37" Type="http://schemas.openxmlformats.org/officeDocument/2006/relationships/image" Target="../media/image35.png"/><Relationship Id="rId36" Type="http://schemas.openxmlformats.org/officeDocument/2006/relationships/customXml" Target="../ink/ink28.xml"/><Relationship Id="rId35" Type="http://schemas.openxmlformats.org/officeDocument/2006/relationships/image" Target="../media/image34.png"/><Relationship Id="rId34" Type="http://schemas.openxmlformats.org/officeDocument/2006/relationships/customXml" Target="../ink/ink27.xml"/><Relationship Id="rId33" Type="http://schemas.openxmlformats.org/officeDocument/2006/relationships/image" Target="../media/image33.png"/><Relationship Id="rId32" Type="http://schemas.openxmlformats.org/officeDocument/2006/relationships/customXml" Target="../ink/ink26.xml"/><Relationship Id="rId31" Type="http://schemas.openxmlformats.org/officeDocument/2006/relationships/image" Target="../media/image32.png"/><Relationship Id="rId30" Type="http://schemas.openxmlformats.org/officeDocument/2006/relationships/customXml" Target="../ink/ink25.xml"/><Relationship Id="rId3" Type="http://schemas.openxmlformats.org/officeDocument/2006/relationships/image" Target="../media/image18.png"/><Relationship Id="rId29" Type="http://schemas.openxmlformats.org/officeDocument/2006/relationships/image" Target="../media/image31.png"/><Relationship Id="rId28" Type="http://schemas.openxmlformats.org/officeDocument/2006/relationships/customXml" Target="../ink/ink24.xml"/><Relationship Id="rId27" Type="http://schemas.openxmlformats.org/officeDocument/2006/relationships/image" Target="../media/image30.png"/><Relationship Id="rId26" Type="http://schemas.openxmlformats.org/officeDocument/2006/relationships/customXml" Target="../ink/ink23.xml"/><Relationship Id="rId25" Type="http://schemas.openxmlformats.org/officeDocument/2006/relationships/image" Target="../media/image29.png"/><Relationship Id="rId24" Type="http://schemas.openxmlformats.org/officeDocument/2006/relationships/customXml" Target="../ink/ink22.xml"/><Relationship Id="rId23" Type="http://schemas.openxmlformats.org/officeDocument/2006/relationships/image" Target="../media/image28.png"/><Relationship Id="rId22" Type="http://schemas.openxmlformats.org/officeDocument/2006/relationships/customXml" Target="../ink/ink21.xml"/><Relationship Id="rId21" Type="http://schemas.openxmlformats.org/officeDocument/2006/relationships/image" Target="../media/image27.png"/><Relationship Id="rId20" Type="http://schemas.openxmlformats.org/officeDocument/2006/relationships/customXml" Target="../ink/ink20.xml"/><Relationship Id="rId2" Type="http://schemas.openxmlformats.org/officeDocument/2006/relationships/customXml" Target="../ink/ink11.xml"/><Relationship Id="rId19" Type="http://schemas.openxmlformats.org/officeDocument/2006/relationships/image" Target="../media/image26.png"/><Relationship Id="rId18" Type="http://schemas.openxmlformats.org/officeDocument/2006/relationships/customXml" Target="../ink/ink19.xml"/><Relationship Id="rId17" Type="http://schemas.openxmlformats.org/officeDocument/2006/relationships/image" Target="../media/image25.png"/><Relationship Id="rId16" Type="http://schemas.openxmlformats.org/officeDocument/2006/relationships/customXml" Target="../ink/ink18.xml"/><Relationship Id="rId15" Type="http://schemas.openxmlformats.org/officeDocument/2006/relationships/image" Target="../media/image24.png"/><Relationship Id="rId14" Type="http://schemas.openxmlformats.org/officeDocument/2006/relationships/customXml" Target="../ink/ink17.xml"/><Relationship Id="rId13" Type="http://schemas.openxmlformats.org/officeDocument/2006/relationships/image" Target="../media/image23.png"/><Relationship Id="rId12" Type="http://schemas.openxmlformats.org/officeDocument/2006/relationships/customXml" Target="../ink/ink16.xml"/><Relationship Id="rId11" Type="http://schemas.openxmlformats.org/officeDocument/2006/relationships/image" Target="../media/image22.png"/><Relationship Id="rId10" Type="http://schemas.openxmlformats.org/officeDocument/2006/relationships/customXml" Target="../ink/ink15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46.png"/><Relationship Id="rId8" Type="http://schemas.openxmlformats.org/officeDocument/2006/relationships/customXml" Target="../ink/ink39.xml"/><Relationship Id="rId7" Type="http://schemas.openxmlformats.org/officeDocument/2006/relationships/image" Target="../media/image45.png"/><Relationship Id="rId63" Type="http://schemas.openxmlformats.org/officeDocument/2006/relationships/notesSlide" Target="../notesSlides/notesSlide6.xml"/><Relationship Id="rId62" Type="http://schemas.openxmlformats.org/officeDocument/2006/relationships/slideLayout" Target="../slideLayouts/slideLayout1.xml"/><Relationship Id="rId61" Type="http://schemas.openxmlformats.org/officeDocument/2006/relationships/image" Target="../media/image72.png"/><Relationship Id="rId60" Type="http://schemas.openxmlformats.org/officeDocument/2006/relationships/customXml" Target="../ink/ink65.xml"/><Relationship Id="rId6" Type="http://schemas.openxmlformats.org/officeDocument/2006/relationships/customXml" Target="../ink/ink38.xml"/><Relationship Id="rId59" Type="http://schemas.openxmlformats.org/officeDocument/2006/relationships/image" Target="../media/image71.png"/><Relationship Id="rId58" Type="http://schemas.openxmlformats.org/officeDocument/2006/relationships/customXml" Target="../ink/ink64.xml"/><Relationship Id="rId57" Type="http://schemas.openxmlformats.org/officeDocument/2006/relationships/image" Target="../media/image70.png"/><Relationship Id="rId56" Type="http://schemas.openxmlformats.org/officeDocument/2006/relationships/customXml" Target="../ink/ink63.xml"/><Relationship Id="rId55" Type="http://schemas.openxmlformats.org/officeDocument/2006/relationships/image" Target="../media/image69.png"/><Relationship Id="rId54" Type="http://schemas.openxmlformats.org/officeDocument/2006/relationships/customXml" Target="../ink/ink62.xml"/><Relationship Id="rId53" Type="http://schemas.openxmlformats.org/officeDocument/2006/relationships/image" Target="../media/image68.png"/><Relationship Id="rId52" Type="http://schemas.openxmlformats.org/officeDocument/2006/relationships/customXml" Target="../ink/ink61.xml"/><Relationship Id="rId51" Type="http://schemas.openxmlformats.org/officeDocument/2006/relationships/image" Target="../media/image67.png"/><Relationship Id="rId50" Type="http://schemas.openxmlformats.org/officeDocument/2006/relationships/customXml" Target="../ink/ink60.xml"/><Relationship Id="rId5" Type="http://schemas.openxmlformats.org/officeDocument/2006/relationships/image" Target="../media/image44.png"/><Relationship Id="rId49" Type="http://schemas.openxmlformats.org/officeDocument/2006/relationships/image" Target="../media/image66.png"/><Relationship Id="rId48" Type="http://schemas.openxmlformats.org/officeDocument/2006/relationships/customXml" Target="../ink/ink59.xml"/><Relationship Id="rId47" Type="http://schemas.openxmlformats.org/officeDocument/2006/relationships/image" Target="../media/image65.png"/><Relationship Id="rId46" Type="http://schemas.openxmlformats.org/officeDocument/2006/relationships/customXml" Target="../ink/ink58.xml"/><Relationship Id="rId45" Type="http://schemas.openxmlformats.org/officeDocument/2006/relationships/image" Target="../media/image64.png"/><Relationship Id="rId44" Type="http://schemas.openxmlformats.org/officeDocument/2006/relationships/customXml" Target="../ink/ink57.xml"/><Relationship Id="rId43" Type="http://schemas.openxmlformats.org/officeDocument/2006/relationships/image" Target="../media/image63.png"/><Relationship Id="rId42" Type="http://schemas.openxmlformats.org/officeDocument/2006/relationships/customXml" Target="../ink/ink56.xml"/><Relationship Id="rId41" Type="http://schemas.openxmlformats.org/officeDocument/2006/relationships/image" Target="../media/image62.png"/><Relationship Id="rId40" Type="http://schemas.openxmlformats.org/officeDocument/2006/relationships/customXml" Target="../ink/ink55.xml"/><Relationship Id="rId4" Type="http://schemas.openxmlformats.org/officeDocument/2006/relationships/customXml" Target="../ink/ink37.xml"/><Relationship Id="rId39" Type="http://schemas.openxmlformats.org/officeDocument/2006/relationships/image" Target="../media/image61.png"/><Relationship Id="rId38" Type="http://schemas.openxmlformats.org/officeDocument/2006/relationships/customXml" Target="../ink/ink54.xml"/><Relationship Id="rId37" Type="http://schemas.openxmlformats.org/officeDocument/2006/relationships/image" Target="../media/image60.png"/><Relationship Id="rId36" Type="http://schemas.openxmlformats.org/officeDocument/2006/relationships/customXml" Target="../ink/ink53.xml"/><Relationship Id="rId35" Type="http://schemas.openxmlformats.org/officeDocument/2006/relationships/image" Target="../media/image59.png"/><Relationship Id="rId34" Type="http://schemas.openxmlformats.org/officeDocument/2006/relationships/customXml" Target="../ink/ink52.xml"/><Relationship Id="rId33" Type="http://schemas.openxmlformats.org/officeDocument/2006/relationships/image" Target="../media/image58.png"/><Relationship Id="rId32" Type="http://schemas.openxmlformats.org/officeDocument/2006/relationships/customXml" Target="../ink/ink51.xml"/><Relationship Id="rId31" Type="http://schemas.openxmlformats.org/officeDocument/2006/relationships/image" Target="../media/image57.png"/><Relationship Id="rId30" Type="http://schemas.openxmlformats.org/officeDocument/2006/relationships/customXml" Target="../ink/ink50.xml"/><Relationship Id="rId3" Type="http://schemas.openxmlformats.org/officeDocument/2006/relationships/image" Target="../media/image43.png"/><Relationship Id="rId29" Type="http://schemas.openxmlformats.org/officeDocument/2006/relationships/image" Target="../media/image56.png"/><Relationship Id="rId28" Type="http://schemas.openxmlformats.org/officeDocument/2006/relationships/customXml" Target="../ink/ink49.xml"/><Relationship Id="rId27" Type="http://schemas.openxmlformats.org/officeDocument/2006/relationships/image" Target="../media/image55.png"/><Relationship Id="rId26" Type="http://schemas.openxmlformats.org/officeDocument/2006/relationships/customXml" Target="../ink/ink48.xml"/><Relationship Id="rId25" Type="http://schemas.openxmlformats.org/officeDocument/2006/relationships/image" Target="../media/image54.png"/><Relationship Id="rId24" Type="http://schemas.openxmlformats.org/officeDocument/2006/relationships/customXml" Target="../ink/ink47.xml"/><Relationship Id="rId23" Type="http://schemas.openxmlformats.org/officeDocument/2006/relationships/image" Target="../media/image53.png"/><Relationship Id="rId22" Type="http://schemas.openxmlformats.org/officeDocument/2006/relationships/customXml" Target="../ink/ink46.xml"/><Relationship Id="rId21" Type="http://schemas.openxmlformats.org/officeDocument/2006/relationships/image" Target="../media/image52.png"/><Relationship Id="rId20" Type="http://schemas.openxmlformats.org/officeDocument/2006/relationships/customXml" Target="../ink/ink45.xml"/><Relationship Id="rId2" Type="http://schemas.openxmlformats.org/officeDocument/2006/relationships/customXml" Target="../ink/ink36.xml"/><Relationship Id="rId19" Type="http://schemas.openxmlformats.org/officeDocument/2006/relationships/image" Target="../media/image51.png"/><Relationship Id="rId18" Type="http://schemas.openxmlformats.org/officeDocument/2006/relationships/customXml" Target="../ink/ink44.xml"/><Relationship Id="rId17" Type="http://schemas.openxmlformats.org/officeDocument/2006/relationships/image" Target="../media/image50.png"/><Relationship Id="rId16" Type="http://schemas.openxmlformats.org/officeDocument/2006/relationships/customXml" Target="../ink/ink43.xml"/><Relationship Id="rId15" Type="http://schemas.openxmlformats.org/officeDocument/2006/relationships/image" Target="../media/image49.png"/><Relationship Id="rId14" Type="http://schemas.openxmlformats.org/officeDocument/2006/relationships/customXml" Target="../ink/ink42.xml"/><Relationship Id="rId13" Type="http://schemas.openxmlformats.org/officeDocument/2006/relationships/image" Target="../media/image48.png"/><Relationship Id="rId12" Type="http://schemas.openxmlformats.org/officeDocument/2006/relationships/customXml" Target="../ink/ink41.xml"/><Relationship Id="rId11" Type="http://schemas.openxmlformats.org/officeDocument/2006/relationships/image" Target="../media/image47.png"/><Relationship Id="rId10" Type="http://schemas.openxmlformats.org/officeDocument/2006/relationships/customXml" Target="../ink/ink40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76.png"/><Relationship Id="rId8" Type="http://schemas.openxmlformats.org/officeDocument/2006/relationships/customXml" Target="../ink/ink69.xml"/><Relationship Id="rId7" Type="http://schemas.openxmlformats.org/officeDocument/2006/relationships/image" Target="../media/image75.png"/><Relationship Id="rId6" Type="http://schemas.openxmlformats.org/officeDocument/2006/relationships/customXml" Target="../ink/ink68.xml"/><Relationship Id="rId53" Type="http://schemas.openxmlformats.org/officeDocument/2006/relationships/notesSlide" Target="../notesSlides/notesSlide7.xml"/><Relationship Id="rId52" Type="http://schemas.openxmlformats.org/officeDocument/2006/relationships/slideLayout" Target="../slideLayouts/slideLayout1.xml"/><Relationship Id="rId51" Type="http://schemas.openxmlformats.org/officeDocument/2006/relationships/image" Target="../media/image97.png"/><Relationship Id="rId50" Type="http://schemas.openxmlformats.org/officeDocument/2006/relationships/customXml" Target="../ink/ink90.xml"/><Relationship Id="rId5" Type="http://schemas.openxmlformats.org/officeDocument/2006/relationships/image" Target="../media/image74.png"/><Relationship Id="rId49" Type="http://schemas.openxmlformats.org/officeDocument/2006/relationships/image" Target="../media/image96.png"/><Relationship Id="rId48" Type="http://schemas.openxmlformats.org/officeDocument/2006/relationships/customXml" Target="../ink/ink89.xml"/><Relationship Id="rId47" Type="http://schemas.openxmlformats.org/officeDocument/2006/relationships/image" Target="../media/image95.png"/><Relationship Id="rId46" Type="http://schemas.openxmlformats.org/officeDocument/2006/relationships/customXml" Target="../ink/ink88.xml"/><Relationship Id="rId45" Type="http://schemas.openxmlformats.org/officeDocument/2006/relationships/image" Target="../media/image94.png"/><Relationship Id="rId44" Type="http://schemas.openxmlformats.org/officeDocument/2006/relationships/customXml" Target="../ink/ink87.xml"/><Relationship Id="rId43" Type="http://schemas.openxmlformats.org/officeDocument/2006/relationships/image" Target="../media/image93.png"/><Relationship Id="rId42" Type="http://schemas.openxmlformats.org/officeDocument/2006/relationships/customXml" Target="../ink/ink86.xml"/><Relationship Id="rId41" Type="http://schemas.openxmlformats.org/officeDocument/2006/relationships/image" Target="../media/image92.png"/><Relationship Id="rId40" Type="http://schemas.openxmlformats.org/officeDocument/2006/relationships/customXml" Target="../ink/ink85.xml"/><Relationship Id="rId4" Type="http://schemas.openxmlformats.org/officeDocument/2006/relationships/customXml" Target="../ink/ink67.xml"/><Relationship Id="rId39" Type="http://schemas.openxmlformats.org/officeDocument/2006/relationships/image" Target="../media/image91.png"/><Relationship Id="rId38" Type="http://schemas.openxmlformats.org/officeDocument/2006/relationships/customXml" Target="../ink/ink84.xml"/><Relationship Id="rId37" Type="http://schemas.openxmlformats.org/officeDocument/2006/relationships/image" Target="../media/image90.png"/><Relationship Id="rId36" Type="http://schemas.openxmlformats.org/officeDocument/2006/relationships/customXml" Target="../ink/ink83.xml"/><Relationship Id="rId35" Type="http://schemas.openxmlformats.org/officeDocument/2006/relationships/image" Target="../media/image89.png"/><Relationship Id="rId34" Type="http://schemas.openxmlformats.org/officeDocument/2006/relationships/customXml" Target="../ink/ink82.xml"/><Relationship Id="rId33" Type="http://schemas.openxmlformats.org/officeDocument/2006/relationships/image" Target="../media/image88.png"/><Relationship Id="rId32" Type="http://schemas.openxmlformats.org/officeDocument/2006/relationships/customXml" Target="../ink/ink81.xml"/><Relationship Id="rId31" Type="http://schemas.openxmlformats.org/officeDocument/2006/relationships/image" Target="../media/image87.png"/><Relationship Id="rId30" Type="http://schemas.openxmlformats.org/officeDocument/2006/relationships/customXml" Target="../ink/ink80.xml"/><Relationship Id="rId3" Type="http://schemas.openxmlformats.org/officeDocument/2006/relationships/image" Target="../media/image73.png"/><Relationship Id="rId29" Type="http://schemas.openxmlformats.org/officeDocument/2006/relationships/image" Target="../media/image86.png"/><Relationship Id="rId28" Type="http://schemas.openxmlformats.org/officeDocument/2006/relationships/customXml" Target="../ink/ink79.xml"/><Relationship Id="rId27" Type="http://schemas.openxmlformats.org/officeDocument/2006/relationships/image" Target="../media/image85.png"/><Relationship Id="rId26" Type="http://schemas.openxmlformats.org/officeDocument/2006/relationships/customXml" Target="../ink/ink78.xml"/><Relationship Id="rId25" Type="http://schemas.openxmlformats.org/officeDocument/2006/relationships/image" Target="../media/image84.png"/><Relationship Id="rId24" Type="http://schemas.openxmlformats.org/officeDocument/2006/relationships/customXml" Target="../ink/ink77.xml"/><Relationship Id="rId23" Type="http://schemas.openxmlformats.org/officeDocument/2006/relationships/image" Target="../media/image83.png"/><Relationship Id="rId22" Type="http://schemas.openxmlformats.org/officeDocument/2006/relationships/customXml" Target="../ink/ink76.xml"/><Relationship Id="rId21" Type="http://schemas.openxmlformats.org/officeDocument/2006/relationships/image" Target="../media/image82.png"/><Relationship Id="rId20" Type="http://schemas.openxmlformats.org/officeDocument/2006/relationships/customXml" Target="../ink/ink75.xml"/><Relationship Id="rId2" Type="http://schemas.openxmlformats.org/officeDocument/2006/relationships/customXml" Target="../ink/ink66.xml"/><Relationship Id="rId19" Type="http://schemas.openxmlformats.org/officeDocument/2006/relationships/image" Target="../media/image81.png"/><Relationship Id="rId18" Type="http://schemas.openxmlformats.org/officeDocument/2006/relationships/customXml" Target="../ink/ink74.xml"/><Relationship Id="rId17" Type="http://schemas.openxmlformats.org/officeDocument/2006/relationships/image" Target="../media/image80.png"/><Relationship Id="rId16" Type="http://schemas.openxmlformats.org/officeDocument/2006/relationships/customXml" Target="../ink/ink73.xml"/><Relationship Id="rId15" Type="http://schemas.openxmlformats.org/officeDocument/2006/relationships/image" Target="../media/image79.png"/><Relationship Id="rId14" Type="http://schemas.openxmlformats.org/officeDocument/2006/relationships/customXml" Target="../ink/ink72.xml"/><Relationship Id="rId13" Type="http://schemas.openxmlformats.org/officeDocument/2006/relationships/image" Target="../media/image78.png"/><Relationship Id="rId12" Type="http://schemas.openxmlformats.org/officeDocument/2006/relationships/customXml" Target="../ink/ink71.xml"/><Relationship Id="rId11" Type="http://schemas.openxmlformats.org/officeDocument/2006/relationships/image" Target="../media/image77.png"/><Relationship Id="rId10" Type="http://schemas.openxmlformats.org/officeDocument/2006/relationships/customXml" Target="../ink/ink70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97" Type="http://schemas.openxmlformats.org/officeDocument/2006/relationships/notesSlide" Target="../notesSlides/notesSlide8.xml"/><Relationship Id="rId96" Type="http://schemas.openxmlformats.org/officeDocument/2006/relationships/slideLayout" Target="../slideLayouts/slideLayout1.xml"/><Relationship Id="rId95" Type="http://schemas.openxmlformats.org/officeDocument/2006/relationships/image" Target="../media/image143.png"/><Relationship Id="rId94" Type="http://schemas.openxmlformats.org/officeDocument/2006/relationships/customXml" Target="../ink/ink138.xml"/><Relationship Id="rId93" Type="http://schemas.openxmlformats.org/officeDocument/2006/relationships/image" Target="../media/image142.png"/><Relationship Id="rId92" Type="http://schemas.openxmlformats.org/officeDocument/2006/relationships/customXml" Target="../ink/ink137.xml"/><Relationship Id="rId91" Type="http://schemas.openxmlformats.org/officeDocument/2006/relationships/image" Target="../media/image141.png"/><Relationship Id="rId90" Type="http://schemas.openxmlformats.org/officeDocument/2006/relationships/customXml" Target="../ink/ink136.xml"/><Relationship Id="rId9" Type="http://schemas.openxmlformats.org/officeDocument/2006/relationships/customXml" Target="../ink/ink95.xml"/><Relationship Id="rId89" Type="http://schemas.openxmlformats.org/officeDocument/2006/relationships/image" Target="../media/image140.png"/><Relationship Id="rId88" Type="http://schemas.openxmlformats.org/officeDocument/2006/relationships/customXml" Target="../ink/ink135.xml"/><Relationship Id="rId87" Type="http://schemas.openxmlformats.org/officeDocument/2006/relationships/image" Target="../media/image139.png"/><Relationship Id="rId86" Type="http://schemas.openxmlformats.org/officeDocument/2006/relationships/customXml" Target="../ink/ink134.xml"/><Relationship Id="rId85" Type="http://schemas.openxmlformats.org/officeDocument/2006/relationships/image" Target="../media/image138.png"/><Relationship Id="rId84" Type="http://schemas.openxmlformats.org/officeDocument/2006/relationships/customXml" Target="../ink/ink133.xml"/><Relationship Id="rId83" Type="http://schemas.openxmlformats.org/officeDocument/2006/relationships/image" Target="../media/image137.png"/><Relationship Id="rId82" Type="http://schemas.openxmlformats.org/officeDocument/2006/relationships/customXml" Target="../ink/ink132.xml"/><Relationship Id="rId81" Type="http://schemas.openxmlformats.org/officeDocument/2006/relationships/image" Target="../media/image136.png"/><Relationship Id="rId80" Type="http://schemas.openxmlformats.org/officeDocument/2006/relationships/customXml" Target="../ink/ink131.xml"/><Relationship Id="rId8" Type="http://schemas.openxmlformats.org/officeDocument/2006/relationships/image" Target="../media/image100.png"/><Relationship Id="rId79" Type="http://schemas.openxmlformats.org/officeDocument/2006/relationships/image" Target="../media/image135.png"/><Relationship Id="rId78" Type="http://schemas.openxmlformats.org/officeDocument/2006/relationships/customXml" Target="../ink/ink130.xml"/><Relationship Id="rId77" Type="http://schemas.openxmlformats.org/officeDocument/2006/relationships/image" Target="../media/image134.png"/><Relationship Id="rId76" Type="http://schemas.openxmlformats.org/officeDocument/2006/relationships/customXml" Target="../ink/ink129.xml"/><Relationship Id="rId75" Type="http://schemas.openxmlformats.org/officeDocument/2006/relationships/image" Target="../media/image133.png"/><Relationship Id="rId74" Type="http://schemas.openxmlformats.org/officeDocument/2006/relationships/customXml" Target="../ink/ink128.xml"/><Relationship Id="rId73" Type="http://schemas.openxmlformats.org/officeDocument/2006/relationships/image" Target="../media/image132.png"/><Relationship Id="rId72" Type="http://schemas.openxmlformats.org/officeDocument/2006/relationships/customXml" Target="../ink/ink127.xml"/><Relationship Id="rId71" Type="http://schemas.openxmlformats.org/officeDocument/2006/relationships/image" Target="../media/image131.png"/><Relationship Id="rId70" Type="http://schemas.openxmlformats.org/officeDocument/2006/relationships/customXml" Target="../ink/ink126.xml"/><Relationship Id="rId7" Type="http://schemas.openxmlformats.org/officeDocument/2006/relationships/customXml" Target="../ink/ink94.xml"/><Relationship Id="rId69" Type="http://schemas.openxmlformats.org/officeDocument/2006/relationships/image" Target="../media/image130.png"/><Relationship Id="rId68" Type="http://schemas.openxmlformats.org/officeDocument/2006/relationships/customXml" Target="../ink/ink125.xml"/><Relationship Id="rId67" Type="http://schemas.openxmlformats.org/officeDocument/2006/relationships/image" Target="../media/image129.png"/><Relationship Id="rId66" Type="http://schemas.openxmlformats.org/officeDocument/2006/relationships/customXml" Target="../ink/ink124.xml"/><Relationship Id="rId65" Type="http://schemas.openxmlformats.org/officeDocument/2006/relationships/image" Target="../media/image128.png"/><Relationship Id="rId64" Type="http://schemas.openxmlformats.org/officeDocument/2006/relationships/customXml" Target="../ink/ink123.xml"/><Relationship Id="rId63" Type="http://schemas.openxmlformats.org/officeDocument/2006/relationships/image" Target="../media/image127.png"/><Relationship Id="rId62" Type="http://schemas.openxmlformats.org/officeDocument/2006/relationships/customXml" Target="../ink/ink122.xml"/><Relationship Id="rId61" Type="http://schemas.openxmlformats.org/officeDocument/2006/relationships/image" Target="../media/image126.png"/><Relationship Id="rId60" Type="http://schemas.openxmlformats.org/officeDocument/2006/relationships/customXml" Target="../ink/ink121.xml"/><Relationship Id="rId6" Type="http://schemas.openxmlformats.org/officeDocument/2006/relationships/customXml" Target="../ink/ink93.xml"/><Relationship Id="rId59" Type="http://schemas.openxmlformats.org/officeDocument/2006/relationships/image" Target="../media/image125.png"/><Relationship Id="rId58" Type="http://schemas.openxmlformats.org/officeDocument/2006/relationships/customXml" Target="../ink/ink120.xml"/><Relationship Id="rId57" Type="http://schemas.openxmlformats.org/officeDocument/2006/relationships/image" Target="../media/image124.png"/><Relationship Id="rId56" Type="http://schemas.openxmlformats.org/officeDocument/2006/relationships/customXml" Target="../ink/ink119.xml"/><Relationship Id="rId55" Type="http://schemas.openxmlformats.org/officeDocument/2006/relationships/image" Target="../media/image123.png"/><Relationship Id="rId54" Type="http://schemas.openxmlformats.org/officeDocument/2006/relationships/customXml" Target="../ink/ink118.xml"/><Relationship Id="rId53" Type="http://schemas.openxmlformats.org/officeDocument/2006/relationships/image" Target="../media/image122.png"/><Relationship Id="rId52" Type="http://schemas.openxmlformats.org/officeDocument/2006/relationships/customXml" Target="../ink/ink117.xml"/><Relationship Id="rId51" Type="http://schemas.openxmlformats.org/officeDocument/2006/relationships/image" Target="../media/image121.png"/><Relationship Id="rId50" Type="http://schemas.openxmlformats.org/officeDocument/2006/relationships/customXml" Target="../ink/ink116.xml"/><Relationship Id="rId5" Type="http://schemas.openxmlformats.org/officeDocument/2006/relationships/image" Target="../media/image99.png"/><Relationship Id="rId49" Type="http://schemas.openxmlformats.org/officeDocument/2006/relationships/image" Target="../media/image120.png"/><Relationship Id="rId48" Type="http://schemas.openxmlformats.org/officeDocument/2006/relationships/customXml" Target="../ink/ink115.xml"/><Relationship Id="rId47" Type="http://schemas.openxmlformats.org/officeDocument/2006/relationships/image" Target="../media/image119.png"/><Relationship Id="rId46" Type="http://schemas.openxmlformats.org/officeDocument/2006/relationships/customXml" Target="../ink/ink114.xml"/><Relationship Id="rId45" Type="http://schemas.openxmlformats.org/officeDocument/2006/relationships/image" Target="../media/image118.png"/><Relationship Id="rId44" Type="http://schemas.openxmlformats.org/officeDocument/2006/relationships/customXml" Target="../ink/ink113.xml"/><Relationship Id="rId43" Type="http://schemas.openxmlformats.org/officeDocument/2006/relationships/image" Target="../media/image117.png"/><Relationship Id="rId42" Type="http://schemas.openxmlformats.org/officeDocument/2006/relationships/customXml" Target="../ink/ink112.xml"/><Relationship Id="rId41" Type="http://schemas.openxmlformats.org/officeDocument/2006/relationships/image" Target="../media/image116.png"/><Relationship Id="rId40" Type="http://schemas.openxmlformats.org/officeDocument/2006/relationships/customXml" Target="../ink/ink111.xml"/><Relationship Id="rId4" Type="http://schemas.openxmlformats.org/officeDocument/2006/relationships/customXml" Target="../ink/ink92.xml"/><Relationship Id="rId39" Type="http://schemas.openxmlformats.org/officeDocument/2006/relationships/image" Target="../media/image115.png"/><Relationship Id="rId38" Type="http://schemas.openxmlformats.org/officeDocument/2006/relationships/customXml" Target="../ink/ink110.xml"/><Relationship Id="rId37" Type="http://schemas.openxmlformats.org/officeDocument/2006/relationships/image" Target="../media/image114.png"/><Relationship Id="rId36" Type="http://schemas.openxmlformats.org/officeDocument/2006/relationships/customXml" Target="../ink/ink109.xml"/><Relationship Id="rId35" Type="http://schemas.openxmlformats.org/officeDocument/2006/relationships/image" Target="../media/image113.png"/><Relationship Id="rId34" Type="http://schemas.openxmlformats.org/officeDocument/2006/relationships/customXml" Target="../ink/ink108.xml"/><Relationship Id="rId33" Type="http://schemas.openxmlformats.org/officeDocument/2006/relationships/image" Target="../media/image112.png"/><Relationship Id="rId32" Type="http://schemas.openxmlformats.org/officeDocument/2006/relationships/customXml" Target="../ink/ink107.xml"/><Relationship Id="rId31" Type="http://schemas.openxmlformats.org/officeDocument/2006/relationships/image" Target="../media/image111.png"/><Relationship Id="rId30" Type="http://schemas.openxmlformats.org/officeDocument/2006/relationships/customXml" Target="../ink/ink106.xml"/><Relationship Id="rId3" Type="http://schemas.openxmlformats.org/officeDocument/2006/relationships/image" Target="../media/image98.png"/><Relationship Id="rId29" Type="http://schemas.openxmlformats.org/officeDocument/2006/relationships/image" Target="../media/image110.png"/><Relationship Id="rId28" Type="http://schemas.openxmlformats.org/officeDocument/2006/relationships/customXml" Target="../ink/ink105.xml"/><Relationship Id="rId27" Type="http://schemas.openxmlformats.org/officeDocument/2006/relationships/customXml" Target="../ink/ink104.xml"/><Relationship Id="rId26" Type="http://schemas.openxmlformats.org/officeDocument/2006/relationships/image" Target="../media/image109.png"/><Relationship Id="rId25" Type="http://schemas.openxmlformats.org/officeDocument/2006/relationships/customXml" Target="../ink/ink103.xml"/><Relationship Id="rId24" Type="http://schemas.openxmlformats.org/officeDocument/2006/relationships/image" Target="../media/image108.png"/><Relationship Id="rId23" Type="http://schemas.openxmlformats.org/officeDocument/2006/relationships/customXml" Target="../ink/ink102.xml"/><Relationship Id="rId22" Type="http://schemas.openxmlformats.org/officeDocument/2006/relationships/image" Target="../media/image107.png"/><Relationship Id="rId21" Type="http://schemas.openxmlformats.org/officeDocument/2006/relationships/customXml" Target="../ink/ink101.xml"/><Relationship Id="rId20" Type="http://schemas.openxmlformats.org/officeDocument/2006/relationships/image" Target="../media/image106.png"/><Relationship Id="rId2" Type="http://schemas.openxmlformats.org/officeDocument/2006/relationships/customXml" Target="../ink/ink91.xml"/><Relationship Id="rId19" Type="http://schemas.openxmlformats.org/officeDocument/2006/relationships/customXml" Target="../ink/ink100.xml"/><Relationship Id="rId18" Type="http://schemas.openxmlformats.org/officeDocument/2006/relationships/image" Target="../media/image105.png"/><Relationship Id="rId17" Type="http://schemas.openxmlformats.org/officeDocument/2006/relationships/customXml" Target="../ink/ink99.xml"/><Relationship Id="rId16" Type="http://schemas.openxmlformats.org/officeDocument/2006/relationships/image" Target="../media/image104.png"/><Relationship Id="rId15" Type="http://schemas.openxmlformats.org/officeDocument/2006/relationships/customXml" Target="../ink/ink98.xml"/><Relationship Id="rId14" Type="http://schemas.openxmlformats.org/officeDocument/2006/relationships/image" Target="../media/image103.png"/><Relationship Id="rId13" Type="http://schemas.openxmlformats.org/officeDocument/2006/relationships/customXml" Target="../ink/ink97.xml"/><Relationship Id="rId12" Type="http://schemas.openxmlformats.org/officeDocument/2006/relationships/image" Target="../media/image102.png"/><Relationship Id="rId11" Type="http://schemas.openxmlformats.org/officeDocument/2006/relationships/customXml" Target="../ink/ink96.xml"/><Relationship Id="rId10" Type="http://schemas.openxmlformats.org/officeDocument/2006/relationships/image" Target="../media/image101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>
            <a:spLocks noGrp="1"/>
          </p:cNvSpPr>
          <p:nvPr>
            <p:ph type="title"/>
          </p:nvPr>
        </p:nvSpPr>
        <p:spPr>
          <a:xfrm>
            <a:off x="287287" y="1544327"/>
            <a:ext cx="11229474" cy="3260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60"/>
              <a:buFont typeface="Times New Roman" panose="02020603050405020304"/>
              <a:buNone/>
            </a:pPr>
            <a:r>
              <a:rPr lang="en-IN" sz="4860" b="1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LETTER, </a:t>
            </a:r>
            <a:br>
              <a:rPr lang="en-IN" sz="4860" b="1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IN" sz="4860" b="1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NUMBER SERIES AND RANKING</a:t>
            </a:r>
            <a:br>
              <a:rPr lang="en-IN" sz="4860" b="1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IN" sz="4860" b="1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&amp; BLOOD RELATIONS</a:t>
            </a:r>
            <a:endParaRPr sz="4860" dirty="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/>
          <p:nvPr/>
        </p:nvSpPr>
        <p:spPr>
          <a:xfrm>
            <a:off x="0" y="994155"/>
            <a:ext cx="110850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5. Find the next term of the series: 8,4.5,5.5,13,56,?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A) 566			B) 496			C) 596			D) 456</a:t>
            </a:r>
            <a:endParaRPr dirty="0"/>
          </a:p>
        </p:txBody>
      </p:sp>
      <p:sp>
        <p:nvSpPr>
          <p:cNvPr id="234" name="Google Shape;234;p21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Number Series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Ink 1"/>
              <p14:cNvContentPartPr/>
              <p14:nvPr/>
            </p14:nvContentPartPr>
            <p14:xfrm>
              <a:off x="1062355" y="2535555"/>
              <a:ext cx="419735" cy="303530"/>
            </p14:xfrm>
          </p:contentPart>
        </mc:Choice>
        <mc:Fallback xmlns="">
          <p:pic>
            <p:nvPicPr>
              <p:cNvPr id="2" name="Ink 1"/>
            </p:nvPicPr>
            <p:blipFill>
              <a:blip r:embed="rId3"/>
            </p:blipFill>
            <p:spPr>
              <a:xfrm>
                <a:off x="1062355" y="2535555"/>
                <a:ext cx="41973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Ink 2"/>
              <p14:cNvContentPartPr/>
              <p14:nvPr/>
            </p14:nvContentPartPr>
            <p14:xfrm>
              <a:off x="2571750" y="2473325"/>
              <a:ext cx="313055" cy="384175"/>
            </p14:xfrm>
          </p:contentPart>
        </mc:Choice>
        <mc:Fallback xmlns="">
          <p:pic>
            <p:nvPicPr>
              <p:cNvPr id="3" name="Ink 2"/>
            </p:nvPicPr>
            <p:blipFill>
              <a:blip r:embed="rId5"/>
            </p:blipFill>
            <p:spPr>
              <a:xfrm>
                <a:off x="2571750" y="2473325"/>
                <a:ext cx="313055" cy="384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5" name="Ink 4"/>
              <p14:cNvContentPartPr/>
              <p14:nvPr/>
            </p14:nvContentPartPr>
            <p14:xfrm>
              <a:off x="3001010" y="2803525"/>
              <a:ext cx="17780" cy="53975"/>
            </p14:xfrm>
          </p:contentPart>
        </mc:Choice>
        <mc:Fallback xmlns="">
          <p:pic>
            <p:nvPicPr>
              <p:cNvPr id="5" name="Ink 4"/>
            </p:nvPicPr>
            <p:blipFill>
              <a:blip r:embed="rId7"/>
            </p:blipFill>
            <p:spPr>
              <a:xfrm>
                <a:off x="3001010" y="2803525"/>
                <a:ext cx="17780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6" name="Ink 5"/>
              <p14:cNvContentPartPr/>
              <p14:nvPr/>
            </p14:nvContentPartPr>
            <p14:xfrm>
              <a:off x="3089910" y="2571750"/>
              <a:ext cx="179070" cy="276225"/>
            </p14:xfrm>
          </p:contentPart>
        </mc:Choice>
        <mc:Fallback xmlns="">
          <p:pic>
            <p:nvPicPr>
              <p:cNvPr id="6" name="Ink 5"/>
            </p:nvPicPr>
            <p:blipFill>
              <a:blip r:embed="rId9"/>
            </p:blipFill>
            <p:spPr>
              <a:xfrm>
                <a:off x="3089910" y="2571750"/>
                <a:ext cx="179070" cy="276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7" name="Ink 6"/>
              <p14:cNvContentPartPr/>
              <p14:nvPr/>
            </p14:nvContentPartPr>
            <p14:xfrm>
              <a:off x="3143885" y="2544445"/>
              <a:ext cx="276860" cy="89535"/>
            </p14:xfrm>
          </p:contentPart>
        </mc:Choice>
        <mc:Fallback xmlns="">
          <p:pic>
            <p:nvPicPr>
              <p:cNvPr id="7" name="Ink 6"/>
            </p:nvPicPr>
            <p:blipFill>
              <a:blip r:embed="rId11"/>
            </p:blipFill>
            <p:spPr>
              <a:xfrm>
                <a:off x="3143885" y="2544445"/>
                <a:ext cx="276860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8" name="Ink 7"/>
              <p14:cNvContentPartPr/>
              <p14:nvPr/>
            </p14:nvContentPartPr>
            <p14:xfrm>
              <a:off x="4635500" y="2428875"/>
              <a:ext cx="294640" cy="62230"/>
            </p14:xfrm>
          </p:contentPart>
        </mc:Choice>
        <mc:Fallback xmlns="">
          <p:pic>
            <p:nvPicPr>
              <p:cNvPr id="8" name="Ink 7"/>
            </p:nvPicPr>
            <p:blipFill>
              <a:blip r:embed="rId13"/>
            </p:blipFill>
            <p:spPr>
              <a:xfrm>
                <a:off x="4635500" y="2428875"/>
                <a:ext cx="294640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9" name="Ink 8"/>
              <p14:cNvContentPartPr/>
              <p14:nvPr/>
            </p14:nvContentPartPr>
            <p14:xfrm>
              <a:off x="4572635" y="2499995"/>
              <a:ext cx="285750" cy="30353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5"/>
            </p:blipFill>
            <p:spPr>
              <a:xfrm>
                <a:off x="4572635" y="2499995"/>
                <a:ext cx="28575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0" name="Ink 9"/>
              <p14:cNvContentPartPr/>
              <p14:nvPr/>
            </p14:nvContentPartPr>
            <p14:xfrm>
              <a:off x="4974590" y="2723515"/>
              <a:ext cx="17780" cy="36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7"/>
            </p:blipFill>
            <p:spPr>
              <a:xfrm>
                <a:off x="4974590" y="272351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1" name="Ink 10"/>
              <p14:cNvContentPartPr/>
              <p14:nvPr/>
            </p14:nvContentPartPr>
            <p14:xfrm>
              <a:off x="5144135" y="2374900"/>
              <a:ext cx="277495" cy="62865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9"/>
            </p:blipFill>
            <p:spPr>
              <a:xfrm>
                <a:off x="5144135" y="2374900"/>
                <a:ext cx="277495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2" name="Ink 11"/>
              <p14:cNvContentPartPr/>
              <p14:nvPr/>
            </p14:nvContentPartPr>
            <p14:xfrm>
              <a:off x="5144135" y="2401570"/>
              <a:ext cx="330835" cy="27686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21"/>
            </p:blipFill>
            <p:spPr>
              <a:xfrm>
                <a:off x="5144135" y="2401570"/>
                <a:ext cx="33083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3" name="Ink 12"/>
              <p14:cNvContentPartPr/>
              <p14:nvPr/>
            </p14:nvContentPartPr>
            <p14:xfrm>
              <a:off x="6922135" y="2321560"/>
              <a:ext cx="17780" cy="393065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3"/>
            </p:blipFill>
            <p:spPr>
              <a:xfrm>
                <a:off x="6922135" y="2321560"/>
                <a:ext cx="17780" cy="393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4" name="Ink 13"/>
              <p14:cNvContentPartPr/>
              <p14:nvPr/>
            </p14:nvContentPartPr>
            <p14:xfrm>
              <a:off x="7145020" y="2276475"/>
              <a:ext cx="348615" cy="348615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5"/>
            </p:blipFill>
            <p:spPr>
              <a:xfrm>
                <a:off x="7145020" y="2276475"/>
                <a:ext cx="348615" cy="3486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5" name="Ink 14"/>
              <p14:cNvContentPartPr/>
              <p14:nvPr/>
            </p14:nvContentPartPr>
            <p14:xfrm>
              <a:off x="9440545" y="2240915"/>
              <a:ext cx="187960" cy="45085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7"/>
            </p:blipFill>
            <p:spPr>
              <a:xfrm>
                <a:off x="9440545" y="2240915"/>
                <a:ext cx="187960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6" name="Ink 15"/>
              <p14:cNvContentPartPr/>
              <p14:nvPr/>
            </p14:nvContentPartPr>
            <p14:xfrm>
              <a:off x="9253220" y="2240915"/>
              <a:ext cx="375285" cy="339725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9"/>
            </p:blipFill>
            <p:spPr>
              <a:xfrm>
                <a:off x="9253220" y="2240915"/>
                <a:ext cx="375285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7" name="Ink 16"/>
              <p14:cNvContentPartPr/>
              <p14:nvPr/>
            </p14:nvContentPartPr>
            <p14:xfrm>
              <a:off x="9851390" y="2160905"/>
              <a:ext cx="223520" cy="33909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31"/>
            </p:blipFill>
            <p:spPr>
              <a:xfrm>
                <a:off x="9851390" y="2160905"/>
                <a:ext cx="223520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8" name="Ink 17"/>
              <p14:cNvContentPartPr/>
              <p14:nvPr/>
            </p14:nvContentPartPr>
            <p14:xfrm>
              <a:off x="1151890" y="2973070"/>
              <a:ext cx="187325" cy="10731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3"/>
            </p:blipFill>
            <p:spPr>
              <a:xfrm>
                <a:off x="1151890" y="2973070"/>
                <a:ext cx="18732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19" name="Ink 18"/>
              <p14:cNvContentPartPr/>
              <p14:nvPr/>
            </p14:nvContentPartPr>
            <p14:xfrm>
              <a:off x="1232535" y="2973070"/>
              <a:ext cx="71120" cy="142875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5"/>
            </p:blipFill>
            <p:spPr>
              <a:xfrm>
                <a:off x="1232535" y="2973070"/>
                <a:ext cx="7112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0" name="Ink 19"/>
              <p14:cNvContentPartPr/>
              <p14:nvPr/>
            </p14:nvContentPartPr>
            <p14:xfrm>
              <a:off x="1321435" y="3143250"/>
              <a:ext cx="142875" cy="142875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7"/>
            </p:blipFill>
            <p:spPr>
              <a:xfrm>
                <a:off x="1321435" y="3143250"/>
                <a:ext cx="14287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1" name="Ink 20"/>
              <p14:cNvContentPartPr/>
              <p14:nvPr/>
            </p14:nvContentPartPr>
            <p14:xfrm>
              <a:off x="1500505" y="3232150"/>
              <a:ext cx="44450" cy="889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9"/>
            </p:blipFill>
            <p:spPr>
              <a:xfrm>
                <a:off x="1500505" y="3232150"/>
                <a:ext cx="4445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2" name="Ink 21"/>
              <p14:cNvContentPartPr/>
              <p14:nvPr/>
            </p14:nvContentPartPr>
            <p14:xfrm>
              <a:off x="1571625" y="3000375"/>
              <a:ext cx="223520" cy="10668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41"/>
            </p:blipFill>
            <p:spPr>
              <a:xfrm>
                <a:off x="1571625" y="3000375"/>
                <a:ext cx="223520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3" name="Ink 22"/>
              <p14:cNvContentPartPr/>
              <p14:nvPr/>
            </p14:nvContentPartPr>
            <p14:xfrm>
              <a:off x="1527175" y="3027045"/>
              <a:ext cx="250190" cy="231775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3"/>
            </p:blipFill>
            <p:spPr>
              <a:xfrm>
                <a:off x="1527175" y="3027045"/>
                <a:ext cx="250190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4" name="Ink 23"/>
              <p14:cNvContentPartPr/>
              <p14:nvPr/>
            </p14:nvContentPartPr>
            <p14:xfrm>
              <a:off x="1044575" y="3669665"/>
              <a:ext cx="303530" cy="2667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5"/>
            </p:blipFill>
            <p:spPr>
              <a:xfrm>
                <a:off x="1044575" y="3669665"/>
                <a:ext cx="30353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5" name="Ink 24"/>
              <p14:cNvContentPartPr/>
              <p14:nvPr/>
            </p14:nvContentPartPr>
            <p14:xfrm>
              <a:off x="1143000" y="3634105"/>
              <a:ext cx="35560" cy="187325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7"/>
            </p:blipFill>
            <p:spPr>
              <a:xfrm>
                <a:off x="1143000" y="3634105"/>
                <a:ext cx="3556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6" name="Ink 25"/>
              <p14:cNvContentPartPr/>
              <p14:nvPr/>
            </p14:nvContentPartPr>
            <p14:xfrm>
              <a:off x="1375410" y="3589655"/>
              <a:ext cx="160655" cy="213995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9"/>
            </p:blipFill>
            <p:spPr>
              <a:xfrm>
                <a:off x="1375410" y="3589655"/>
                <a:ext cx="16065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7" name="Ink 26"/>
              <p14:cNvContentPartPr/>
              <p14:nvPr/>
            </p14:nvContentPartPr>
            <p14:xfrm>
              <a:off x="1562735" y="3696335"/>
              <a:ext cx="26670" cy="36195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51"/>
            </p:blipFill>
            <p:spPr>
              <a:xfrm>
                <a:off x="1562735" y="3696335"/>
                <a:ext cx="26670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28" name="Ink 27"/>
              <p14:cNvContentPartPr/>
              <p14:nvPr/>
            </p14:nvContentPartPr>
            <p14:xfrm>
              <a:off x="1643380" y="3500120"/>
              <a:ext cx="187325" cy="5334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53"/>
            </p:blipFill>
            <p:spPr>
              <a:xfrm>
                <a:off x="1643380" y="3500120"/>
                <a:ext cx="187325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29" name="Ink 28"/>
              <p14:cNvContentPartPr/>
              <p14:nvPr/>
            </p14:nvContentPartPr>
            <p14:xfrm>
              <a:off x="1634490" y="3526790"/>
              <a:ext cx="267970" cy="23241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5"/>
            </p:blipFill>
            <p:spPr>
              <a:xfrm>
                <a:off x="1634490" y="3526790"/>
                <a:ext cx="26797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0" name="Ink 29"/>
              <p14:cNvContentPartPr/>
              <p14:nvPr/>
            </p14:nvContentPartPr>
            <p14:xfrm>
              <a:off x="2947035" y="3089275"/>
              <a:ext cx="223520" cy="98425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7"/>
            </p:blipFill>
            <p:spPr>
              <a:xfrm>
                <a:off x="2947035" y="3089275"/>
                <a:ext cx="22352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1" name="Ink 30"/>
              <p14:cNvContentPartPr/>
              <p14:nvPr/>
            </p14:nvContentPartPr>
            <p14:xfrm>
              <a:off x="3009900" y="3044825"/>
              <a:ext cx="88900" cy="187325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9"/>
            </p:blipFill>
            <p:spPr>
              <a:xfrm>
                <a:off x="3009900" y="3044825"/>
                <a:ext cx="8890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2" name="Ink 31"/>
              <p14:cNvContentPartPr/>
              <p14:nvPr/>
            </p14:nvContentPartPr>
            <p14:xfrm>
              <a:off x="3268980" y="3053715"/>
              <a:ext cx="26670" cy="241300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61"/>
            </p:blipFill>
            <p:spPr>
              <a:xfrm>
                <a:off x="3268980" y="3053715"/>
                <a:ext cx="2667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3" name="Ink 32"/>
              <p14:cNvContentPartPr/>
              <p14:nvPr/>
            </p14:nvContentPartPr>
            <p14:xfrm>
              <a:off x="2920365" y="3598545"/>
              <a:ext cx="285750" cy="35560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63"/>
            </p:blipFill>
            <p:spPr>
              <a:xfrm>
                <a:off x="2920365" y="3598545"/>
                <a:ext cx="28575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4" name="Ink 33"/>
              <p14:cNvContentPartPr/>
              <p14:nvPr/>
            </p14:nvContentPartPr>
            <p14:xfrm>
              <a:off x="3072130" y="3517900"/>
              <a:ext cx="35560" cy="178435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5"/>
            </p:blipFill>
            <p:spPr>
              <a:xfrm>
                <a:off x="3072130" y="3517900"/>
                <a:ext cx="3556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5" name="Ink 34"/>
              <p14:cNvContentPartPr/>
              <p14:nvPr/>
            </p14:nvContentPartPr>
            <p14:xfrm>
              <a:off x="3357880" y="3517900"/>
              <a:ext cx="26670" cy="22352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7"/>
            </p:blipFill>
            <p:spPr>
              <a:xfrm>
                <a:off x="3357880" y="3517900"/>
                <a:ext cx="2667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6" name="Ink 35"/>
              <p14:cNvContentPartPr/>
              <p14:nvPr/>
            </p14:nvContentPartPr>
            <p14:xfrm>
              <a:off x="3491865" y="2169795"/>
              <a:ext cx="1125855" cy="312420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9"/>
            </p:blipFill>
            <p:spPr>
              <a:xfrm>
                <a:off x="3491865" y="2169795"/>
                <a:ext cx="1125855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37" name="Ink 36"/>
              <p14:cNvContentPartPr/>
              <p14:nvPr/>
            </p14:nvContentPartPr>
            <p14:xfrm>
              <a:off x="4572635" y="2232025"/>
              <a:ext cx="160655" cy="107315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71"/>
            </p:blipFill>
            <p:spPr>
              <a:xfrm>
                <a:off x="4572635" y="2232025"/>
                <a:ext cx="16065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38" name="Ink 37"/>
              <p14:cNvContentPartPr/>
              <p14:nvPr/>
            </p14:nvContentPartPr>
            <p14:xfrm>
              <a:off x="4965700" y="2669540"/>
              <a:ext cx="44450" cy="62865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73"/>
            </p:blipFill>
            <p:spPr>
              <a:xfrm>
                <a:off x="4965700" y="2669540"/>
                <a:ext cx="44450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39" name="Ink 38"/>
              <p14:cNvContentPartPr/>
              <p14:nvPr/>
            </p14:nvContentPartPr>
            <p14:xfrm>
              <a:off x="5019675" y="2964180"/>
              <a:ext cx="258445" cy="116205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5"/>
            </p:blipFill>
            <p:spPr>
              <a:xfrm>
                <a:off x="5019675" y="2964180"/>
                <a:ext cx="25844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0" name="Ink 39"/>
              <p14:cNvContentPartPr/>
              <p14:nvPr/>
            </p14:nvContentPartPr>
            <p14:xfrm>
              <a:off x="5099685" y="2937510"/>
              <a:ext cx="107315" cy="22352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7"/>
            </p:blipFill>
            <p:spPr>
              <a:xfrm>
                <a:off x="5099685" y="2937510"/>
                <a:ext cx="10731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1" name="Ink 40"/>
              <p14:cNvContentPartPr/>
              <p14:nvPr/>
            </p14:nvContentPartPr>
            <p14:xfrm>
              <a:off x="5305425" y="2901950"/>
              <a:ext cx="240665" cy="250190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9"/>
            </p:blipFill>
            <p:spPr>
              <a:xfrm>
                <a:off x="5305425" y="2901950"/>
                <a:ext cx="24066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2" name="Ink 41"/>
              <p14:cNvContentPartPr/>
              <p14:nvPr/>
            </p14:nvContentPartPr>
            <p14:xfrm>
              <a:off x="5055235" y="3517900"/>
              <a:ext cx="276860" cy="26670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81"/>
            </p:blipFill>
            <p:spPr>
              <a:xfrm>
                <a:off x="5055235" y="3517900"/>
                <a:ext cx="27686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3" name="Ink 42"/>
              <p14:cNvContentPartPr/>
              <p14:nvPr/>
            </p14:nvContentPartPr>
            <p14:xfrm>
              <a:off x="5153660" y="3419475"/>
              <a:ext cx="62230" cy="27686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83"/>
            </p:blipFill>
            <p:spPr>
              <a:xfrm>
                <a:off x="5153660" y="3419475"/>
                <a:ext cx="6223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4" name="Ink 43"/>
              <p14:cNvContentPartPr/>
              <p14:nvPr/>
            </p14:nvContentPartPr>
            <p14:xfrm>
              <a:off x="5349875" y="3383915"/>
              <a:ext cx="303530" cy="276860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5"/>
            </p:blipFill>
            <p:spPr>
              <a:xfrm>
                <a:off x="5349875" y="3383915"/>
                <a:ext cx="30353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45" name="Ink 44"/>
              <p14:cNvContentPartPr/>
              <p14:nvPr/>
            </p14:nvContentPartPr>
            <p14:xfrm>
              <a:off x="7171690" y="2714625"/>
              <a:ext cx="18415" cy="360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7"/>
            </p:blipFill>
            <p:spPr>
              <a:xfrm>
                <a:off x="7171690" y="2714625"/>
                <a:ext cx="1841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46" name="Ink 45"/>
              <p14:cNvContentPartPr/>
              <p14:nvPr/>
            </p14:nvContentPartPr>
            <p14:xfrm>
              <a:off x="7153910" y="2901950"/>
              <a:ext cx="232410" cy="142875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9"/>
            </p:blipFill>
            <p:spPr>
              <a:xfrm>
                <a:off x="7153910" y="2901950"/>
                <a:ext cx="23241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47" name="Ink 46"/>
              <p14:cNvContentPartPr/>
              <p14:nvPr/>
            </p14:nvContentPartPr>
            <p14:xfrm>
              <a:off x="7225665" y="2875280"/>
              <a:ext cx="160655" cy="240665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91"/>
            </p:blipFill>
            <p:spPr>
              <a:xfrm>
                <a:off x="7225665" y="2875280"/>
                <a:ext cx="160655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48" name="Ink 47"/>
              <p14:cNvContentPartPr/>
              <p14:nvPr/>
            </p14:nvContentPartPr>
            <p14:xfrm>
              <a:off x="7475855" y="2866390"/>
              <a:ext cx="231775" cy="249555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93"/>
            </p:blipFill>
            <p:spPr>
              <a:xfrm>
                <a:off x="7475855" y="2866390"/>
                <a:ext cx="231775" cy="249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49" name="Ink 48"/>
              <p14:cNvContentPartPr/>
              <p14:nvPr/>
            </p14:nvContentPartPr>
            <p14:xfrm>
              <a:off x="7475855" y="2839085"/>
              <a:ext cx="374650" cy="339725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95"/>
            </p:blipFill>
            <p:spPr>
              <a:xfrm>
                <a:off x="7475855" y="2839085"/>
                <a:ext cx="374650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50" name="Ink 49"/>
              <p14:cNvContentPartPr/>
              <p14:nvPr/>
            </p14:nvContentPartPr>
            <p14:xfrm>
              <a:off x="7412990" y="2857500"/>
              <a:ext cx="464820" cy="356870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7"/>
            </p:blipFill>
            <p:spPr>
              <a:xfrm>
                <a:off x="7412990" y="2857500"/>
                <a:ext cx="464820" cy="356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51" name="Ink 50"/>
              <p14:cNvContentPartPr/>
              <p14:nvPr/>
            </p14:nvContentPartPr>
            <p14:xfrm>
              <a:off x="7493635" y="2875280"/>
              <a:ext cx="401955" cy="312420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9"/>
            </p:blipFill>
            <p:spPr>
              <a:xfrm>
                <a:off x="7493635" y="2875280"/>
                <a:ext cx="401955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52" name="Ink 51"/>
              <p14:cNvContentPartPr/>
              <p14:nvPr/>
            </p14:nvContentPartPr>
            <p14:xfrm>
              <a:off x="7047230" y="3598545"/>
              <a:ext cx="356870" cy="26670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101"/>
            </p:blipFill>
            <p:spPr>
              <a:xfrm>
                <a:off x="7047230" y="3598545"/>
                <a:ext cx="35687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53" name="Ink 52"/>
              <p14:cNvContentPartPr/>
              <p14:nvPr/>
            </p14:nvContentPartPr>
            <p14:xfrm>
              <a:off x="7198995" y="3500120"/>
              <a:ext cx="71120" cy="303530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103"/>
            </p:blipFill>
            <p:spPr>
              <a:xfrm>
                <a:off x="7198995" y="3500120"/>
                <a:ext cx="7112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54" name="Ink 53"/>
              <p14:cNvContentPartPr/>
              <p14:nvPr/>
            </p14:nvContentPartPr>
            <p14:xfrm>
              <a:off x="7546975" y="3473450"/>
              <a:ext cx="187960" cy="347980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105"/>
            </p:blipFill>
            <p:spPr>
              <a:xfrm>
                <a:off x="7546975" y="3473450"/>
                <a:ext cx="187960" cy="347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55" name="Ink 54"/>
              <p14:cNvContentPartPr/>
              <p14:nvPr/>
            </p14:nvContentPartPr>
            <p14:xfrm>
              <a:off x="9521190" y="2910840"/>
              <a:ext cx="222885" cy="151765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107"/>
            </p:blipFill>
            <p:spPr>
              <a:xfrm>
                <a:off x="9521190" y="2910840"/>
                <a:ext cx="22288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56" name="Ink 55"/>
              <p14:cNvContentPartPr/>
              <p14:nvPr/>
            </p14:nvContentPartPr>
            <p14:xfrm>
              <a:off x="9503410" y="2884170"/>
              <a:ext cx="178435" cy="285750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109"/>
            </p:blipFill>
            <p:spPr>
              <a:xfrm>
                <a:off x="9503410" y="2884170"/>
                <a:ext cx="17843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57" name="Ink 56"/>
              <p14:cNvContentPartPr/>
              <p14:nvPr/>
            </p14:nvContentPartPr>
            <p14:xfrm>
              <a:off x="9878060" y="2794635"/>
              <a:ext cx="170180" cy="348615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11"/>
            </p:blipFill>
            <p:spPr>
              <a:xfrm>
                <a:off x="9878060" y="2794635"/>
                <a:ext cx="170180" cy="3486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58" name="Ink 57"/>
              <p14:cNvContentPartPr/>
              <p14:nvPr/>
            </p14:nvContentPartPr>
            <p14:xfrm>
              <a:off x="9494520" y="3535680"/>
              <a:ext cx="240665" cy="223520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113"/>
            </p:blipFill>
            <p:spPr>
              <a:xfrm>
                <a:off x="9494520" y="3535680"/>
                <a:ext cx="24066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59" name="Ink 58"/>
              <p14:cNvContentPartPr/>
              <p14:nvPr/>
            </p14:nvContentPartPr>
            <p14:xfrm>
              <a:off x="9396095" y="3634105"/>
              <a:ext cx="357505" cy="8890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115"/>
            </p:blipFill>
            <p:spPr>
              <a:xfrm>
                <a:off x="9396095" y="3634105"/>
                <a:ext cx="3575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60" name="Ink 59"/>
              <p14:cNvContentPartPr/>
              <p14:nvPr/>
            </p14:nvContentPartPr>
            <p14:xfrm>
              <a:off x="9503410" y="3526790"/>
              <a:ext cx="116205" cy="285750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17"/>
            </p:blipFill>
            <p:spPr>
              <a:xfrm>
                <a:off x="9503410" y="3526790"/>
                <a:ext cx="11620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61" name="Ink 60"/>
              <p14:cNvContentPartPr/>
              <p14:nvPr/>
            </p14:nvContentPartPr>
            <p14:xfrm>
              <a:off x="9798050" y="3500120"/>
              <a:ext cx="312420" cy="321310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19"/>
            </p:blipFill>
            <p:spPr>
              <a:xfrm>
                <a:off x="9798050" y="3500120"/>
                <a:ext cx="312420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62" name="Ink 61"/>
              <p14:cNvContentPartPr/>
              <p14:nvPr/>
            </p14:nvContentPartPr>
            <p14:xfrm>
              <a:off x="9387205" y="4276725"/>
              <a:ext cx="259080" cy="304165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121"/>
            </p:blipFill>
            <p:spPr>
              <a:xfrm>
                <a:off x="9387205" y="4276725"/>
                <a:ext cx="259080" cy="3041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63" name="Ink 62"/>
              <p14:cNvContentPartPr/>
              <p14:nvPr/>
            </p14:nvContentPartPr>
            <p14:xfrm>
              <a:off x="9681845" y="4312920"/>
              <a:ext cx="267970" cy="26670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23"/>
            </p:blipFill>
            <p:spPr>
              <a:xfrm>
                <a:off x="9681845" y="4312920"/>
                <a:ext cx="26797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64" name="Ink 63"/>
              <p14:cNvContentPartPr/>
              <p14:nvPr/>
            </p14:nvContentPartPr>
            <p14:xfrm>
              <a:off x="9726295" y="4321810"/>
              <a:ext cx="241300" cy="267970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25"/>
            </p:blipFill>
            <p:spPr>
              <a:xfrm>
                <a:off x="9726295" y="4321810"/>
                <a:ext cx="24130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65" name="Ink 64"/>
              <p14:cNvContentPartPr/>
              <p14:nvPr/>
            </p14:nvContentPartPr>
            <p14:xfrm>
              <a:off x="10039350" y="4321810"/>
              <a:ext cx="133985" cy="259080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127"/>
            </p:blipFill>
            <p:spPr>
              <a:xfrm>
                <a:off x="10039350" y="4321810"/>
                <a:ext cx="13398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66" name="Ink 65"/>
              <p14:cNvContentPartPr/>
              <p14:nvPr/>
            </p14:nvContentPartPr>
            <p14:xfrm>
              <a:off x="9145905" y="4062730"/>
              <a:ext cx="1232535" cy="767715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129"/>
            </p:blipFill>
            <p:spPr>
              <a:xfrm>
                <a:off x="9145905" y="4062730"/>
                <a:ext cx="1232535" cy="7677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" p14:bwMode="auto">
            <p14:nvContentPartPr>
              <p14:cNvPr id="67" name="Ink 66"/>
              <p14:cNvContentPartPr/>
              <p14:nvPr/>
            </p14:nvContentPartPr>
            <p14:xfrm>
              <a:off x="10387330" y="4214495"/>
              <a:ext cx="330835" cy="89535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131"/>
            </p:blipFill>
            <p:spPr>
              <a:xfrm>
                <a:off x="10387330" y="4214495"/>
                <a:ext cx="33083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68" name="Ink 67"/>
              <p14:cNvContentPartPr/>
              <p14:nvPr/>
            </p14:nvContentPartPr>
            <p14:xfrm>
              <a:off x="8163560" y="1267460"/>
              <a:ext cx="464185" cy="527050"/>
            </p14:xfrm>
          </p:contentPart>
        </mc:Choice>
        <mc:Fallback xmlns="">
          <p:pic>
            <p:nvPicPr>
              <p:cNvPr id="68" name="Ink 67"/>
            </p:nvPicPr>
            <p:blipFill>
              <a:blip r:embed="rId133"/>
            </p:blipFill>
            <p:spPr>
              <a:xfrm>
                <a:off x="8163560" y="1267460"/>
                <a:ext cx="464185" cy="527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69" name="Ink 68"/>
              <p14:cNvContentPartPr/>
              <p14:nvPr/>
            </p14:nvContentPartPr>
            <p14:xfrm>
              <a:off x="8297545" y="1321435"/>
              <a:ext cx="598170" cy="205105"/>
            </p14:xfrm>
          </p:contentPart>
        </mc:Choice>
        <mc:Fallback xmlns="">
          <p:pic>
            <p:nvPicPr>
              <p:cNvPr id="69" name="Ink 68"/>
            </p:nvPicPr>
            <p:blipFill>
              <a:blip r:embed="rId135"/>
            </p:blipFill>
            <p:spPr>
              <a:xfrm>
                <a:off x="8297545" y="1321435"/>
                <a:ext cx="598170" cy="20510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"/>
          <p:cNvSpPr/>
          <p:nvPr/>
        </p:nvSpPr>
        <p:spPr>
          <a:xfrm>
            <a:off x="0" y="994155"/>
            <a:ext cx="110850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6. Find the next term of the series: 243,5,81,15,27,45,9,?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A) 5			B) 15			C) 135			D) 27</a:t>
            </a:r>
            <a:endParaRPr dirty="0"/>
          </a:p>
        </p:txBody>
      </p:sp>
      <p:sp>
        <p:nvSpPr>
          <p:cNvPr id="248" name="Google Shape;248;p2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Number Series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Ink 1"/>
              <p14:cNvContentPartPr/>
              <p14:nvPr/>
            </p14:nvContentPartPr>
            <p14:xfrm>
              <a:off x="5349875" y="866140"/>
              <a:ext cx="705485" cy="249555"/>
            </p14:xfrm>
          </p:contentPart>
        </mc:Choice>
        <mc:Fallback xmlns="">
          <p:pic>
            <p:nvPicPr>
              <p:cNvPr id="2" name="Ink 1"/>
            </p:nvPicPr>
            <p:blipFill>
              <a:blip r:embed="rId3"/>
            </p:blipFill>
            <p:spPr>
              <a:xfrm>
                <a:off x="5349875" y="866140"/>
                <a:ext cx="705485" cy="249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Ink 2"/>
              <p14:cNvContentPartPr/>
              <p14:nvPr/>
            </p14:nvContentPartPr>
            <p14:xfrm>
              <a:off x="6064250" y="883920"/>
              <a:ext cx="750570" cy="213995"/>
            </p14:xfrm>
          </p:contentPart>
        </mc:Choice>
        <mc:Fallback xmlns="">
          <p:pic>
            <p:nvPicPr>
              <p:cNvPr id="3" name="Ink 2"/>
            </p:nvPicPr>
            <p:blipFill>
              <a:blip r:embed="rId5"/>
            </p:blipFill>
            <p:spPr>
              <a:xfrm>
                <a:off x="6064250" y="883920"/>
                <a:ext cx="750570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5" name="Ink 4"/>
              <p14:cNvContentPartPr/>
              <p14:nvPr/>
            </p14:nvContentPartPr>
            <p14:xfrm>
              <a:off x="6805930" y="829945"/>
              <a:ext cx="848360" cy="232410"/>
            </p14:xfrm>
          </p:contentPart>
        </mc:Choice>
        <mc:Fallback xmlns="">
          <p:pic>
            <p:nvPicPr>
              <p:cNvPr id="5" name="Ink 4"/>
            </p:nvPicPr>
            <p:blipFill>
              <a:blip r:embed="rId7"/>
            </p:blipFill>
            <p:spPr>
              <a:xfrm>
                <a:off x="6805930" y="829945"/>
                <a:ext cx="84836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6" name="Ink 5"/>
              <p14:cNvContentPartPr/>
              <p14:nvPr/>
            </p14:nvContentPartPr>
            <p14:xfrm>
              <a:off x="5189220" y="1437640"/>
              <a:ext cx="678815" cy="499745"/>
            </p14:xfrm>
          </p:contentPart>
        </mc:Choice>
        <mc:Fallback xmlns="">
          <p:pic>
            <p:nvPicPr>
              <p:cNvPr id="6" name="Ink 5"/>
            </p:nvPicPr>
            <p:blipFill>
              <a:blip r:embed="rId9"/>
            </p:blipFill>
            <p:spPr>
              <a:xfrm>
                <a:off x="5189220" y="1437640"/>
                <a:ext cx="678815" cy="4997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7" name="Ink 6"/>
              <p14:cNvContentPartPr/>
              <p14:nvPr/>
            </p14:nvContentPartPr>
            <p14:xfrm>
              <a:off x="5448300" y="1633855"/>
              <a:ext cx="455295" cy="213995"/>
            </p14:xfrm>
          </p:contentPart>
        </mc:Choice>
        <mc:Fallback xmlns="">
          <p:pic>
            <p:nvPicPr>
              <p:cNvPr id="7" name="Ink 6"/>
            </p:nvPicPr>
            <p:blipFill>
              <a:blip r:embed="rId11"/>
            </p:blipFill>
            <p:spPr>
              <a:xfrm>
                <a:off x="5448300" y="1633855"/>
                <a:ext cx="45529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8" name="Ink 7"/>
              <p14:cNvContentPartPr/>
              <p14:nvPr/>
            </p14:nvContentPartPr>
            <p14:xfrm>
              <a:off x="4796155" y="1356995"/>
              <a:ext cx="749935" cy="375285"/>
            </p14:xfrm>
          </p:contentPart>
        </mc:Choice>
        <mc:Fallback xmlns="">
          <p:pic>
            <p:nvPicPr>
              <p:cNvPr id="8" name="Ink 7"/>
            </p:nvPicPr>
            <p:blipFill>
              <a:blip r:embed="rId13"/>
            </p:blipFill>
            <p:spPr>
              <a:xfrm>
                <a:off x="4796155" y="1356995"/>
                <a:ext cx="749935" cy="37528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>
            <a:spLocks noGrp="1"/>
          </p:cNvSpPr>
          <p:nvPr>
            <p:ph type="title"/>
          </p:nvPr>
        </p:nvSpPr>
        <p:spPr>
          <a:xfrm>
            <a:off x="305217" y="979552"/>
            <a:ext cx="2034572" cy="401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lnSpc>
                <a:spcPct val="119000"/>
              </a:lnSpc>
              <a:buClr>
                <a:srgbClr val="C00000"/>
              </a:buClr>
              <a:buSzPts val="4860"/>
            </a:pPr>
            <a:r>
              <a:rPr lang="en-IN" sz="1800" b="1" dirty="0">
                <a:solidFill>
                  <a:srgbClr val="C00000"/>
                </a:solidFill>
              </a:rPr>
              <a:t>Letter Series:</a:t>
            </a:r>
            <a:endParaRPr sz="1800" dirty="0">
              <a:solidFill>
                <a:srgbClr val="C00000"/>
              </a:solidFill>
            </a:endParaRPr>
          </a:p>
        </p:txBody>
      </p:sp>
      <p:pic>
        <p:nvPicPr>
          <p:cNvPr id="4098" name="Picture 2" descr="Pictur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88" y="1552294"/>
            <a:ext cx="4102659" cy="2374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58988" y="4270194"/>
            <a:ext cx="2719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800" dirty="0">
                <a:solidFill>
                  <a:srgbClr val="C00000"/>
                </a:solidFill>
                <a:latin typeface="Palatino Linotype" panose="02040502050505030304" pitchFamily="18" charset="0"/>
              </a:rPr>
              <a:t>Missing Alphabet Series:</a:t>
            </a:r>
            <a:endParaRPr lang="en-IN" sz="1800" dirty="0">
              <a:solidFill>
                <a:srgbClr val="C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8988" y="478103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rgbClr val="262626"/>
                </a:solidFill>
                <a:latin typeface="Palatino Linotype" panose="02040502050505030304" pitchFamily="18" charset="0"/>
              </a:rPr>
              <a:t>Example 1: The missing letter of the series O, R, U, __ is:</a:t>
            </a:r>
            <a:endParaRPr lang="en-US" sz="1800" dirty="0">
              <a:solidFill>
                <a:srgbClr val="262626"/>
              </a:solidFill>
              <a:latin typeface="Palatino Linotype" panose="02040502050505030304" pitchFamily="18" charset="0"/>
            </a:endParaRPr>
          </a:p>
          <a:p>
            <a:r>
              <a:rPr lang="en-US" sz="1800" dirty="0">
                <a:solidFill>
                  <a:srgbClr val="262626"/>
                </a:solidFill>
                <a:latin typeface="Palatino Linotype" panose="02040502050505030304" pitchFamily="18" charset="0"/>
              </a:rPr>
              <a:t>A) V      B) W      C) X          D) Y        E) Z</a:t>
            </a:r>
            <a:endParaRPr lang="en-US" sz="1800" dirty="0">
              <a:solidFill>
                <a:srgbClr val="262626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4" name="Ink 3"/>
              <p14:cNvContentPartPr/>
              <p14:nvPr/>
            </p14:nvContentPartPr>
            <p14:xfrm>
              <a:off x="5617845" y="1071245"/>
              <a:ext cx="250190" cy="428625"/>
            </p14:xfrm>
          </p:contentPart>
        </mc:Choice>
        <mc:Fallback xmlns="">
          <p:pic>
            <p:nvPicPr>
              <p:cNvPr id="4" name="Ink 3"/>
            </p:nvPicPr>
            <p:blipFill>
              <a:blip r:embed="rId4"/>
            </p:blipFill>
            <p:spPr>
              <a:xfrm>
                <a:off x="5617845" y="1071245"/>
                <a:ext cx="250190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5" name="Ink 4"/>
              <p14:cNvContentPartPr/>
              <p14:nvPr/>
            </p14:nvContentPartPr>
            <p14:xfrm>
              <a:off x="5591175" y="919480"/>
              <a:ext cx="276860" cy="160655"/>
            </p14:xfrm>
          </p:contentPart>
        </mc:Choice>
        <mc:Fallback xmlns="">
          <p:pic>
            <p:nvPicPr>
              <p:cNvPr id="5" name="Ink 4"/>
            </p:nvPicPr>
            <p:blipFill>
              <a:blip r:embed="rId6"/>
            </p:blipFill>
            <p:spPr>
              <a:xfrm>
                <a:off x="5591175" y="919480"/>
                <a:ext cx="27686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Ink 6"/>
              <p14:cNvContentPartPr/>
              <p14:nvPr/>
            </p14:nvContentPartPr>
            <p14:xfrm>
              <a:off x="5671185" y="1115695"/>
              <a:ext cx="223520" cy="53975"/>
            </p14:xfrm>
          </p:contentPart>
        </mc:Choice>
        <mc:Fallback xmlns="">
          <p:pic>
            <p:nvPicPr>
              <p:cNvPr id="7" name="Ink 6"/>
            </p:nvPicPr>
            <p:blipFill>
              <a:blip r:embed="rId8"/>
            </p:blipFill>
            <p:spPr>
              <a:xfrm>
                <a:off x="5671185" y="1115695"/>
                <a:ext cx="223520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Ink 7"/>
              <p14:cNvContentPartPr/>
              <p14:nvPr/>
            </p14:nvContentPartPr>
            <p14:xfrm>
              <a:off x="6617970" y="866140"/>
              <a:ext cx="348615" cy="428625"/>
            </p14:xfrm>
          </p:contentPart>
        </mc:Choice>
        <mc:Fallback xmlns="">
          <p:pic>
            <p:nvPicPr>
              <p:cNvPr id="8" name="Ink 7"/>
            </p:nvPicPr>
            <p:blipFill>
              <a:blip r:embed="rId10"/>
            </p:blipFill>
            <p:spPr>
              <a:xfrm>
                <a:off x="6617970" y="866140"/>
                <a:ext cx="348615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Ink 8"/>
              <p14:cNvContentPartPr/>
              <p14:nvPr/>
            </p14:nvContentPartPr>
            <p14:xfrm>
              <a:off x="7814945" y="866140"/>
              <a:ext cx="357505" cy="32131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2"/>
            </p:blipFill>
            <p:spPr>
              <a:xfrm>
                <a:off x="7814945" y="866140"/>
                <a:ext cx="357505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Ink 9"/>
              <p14:cNvContentPartPr/>
              <p14:nvPr/>
            </p14:nvContentPartPr>
            <p14:xfrm>
              <a:off x="9056370" y="838835"/>
              <a:ext cx="53975" cy="33972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4"/>
            </p:blipFill>
            <p:spPr>
              <a:xfrm>
                <a:off x="9056370" y="838835"/>
                <a:ext cx="53975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Ink 10"/>
              <p14:cNvContentPartPr/>
              <p14:nvPr/>
            </p14:nvContentPartPr>
            <p14:xfrm>
              <a:off x="8717280" y="812165"/>
              <a:ext cx="687705" cy="62865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6"/>
            </p:blipFill>
            <p:spPr>
              <a:xfrm>
                <a:off x="8717280" y="812165"/>
                <a:ext cx="687705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Ink 11"/>
              <p14:cNvContentPartPr/>
              <p14:nvPr/>
            </p14:nvContentPartPr>
            <p14:xfrm>
              <a:off x="9914255" y="741045"/>
              <a:ext cx="401955" cy="55372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8"/>
            </p:blipFill>
            <p:spPr>
              <a:xfrm>
                <a:off x="9914255" y="741045"/>
                <a:ext cx="401955" cy="5537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Ink 12"/>
              <p14:cNvContentPartPr/>
              <p14:nvPr/>
            </p14:nvContentPartPr>
            <p14:xfrm>
              <a:off x="5591175" y="1616075"/>
              <a:ext cx="250190" cy="5334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0"/>
            </p:blipFill>
            <p:spPr>
              <a:xfrm>
                <a:off x="5591175" y="1616075"/>
                <a:ext cx="250190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Ink 13"/>
              <p14:cNvContentPartPr/>
              <p14:nvPr/>
            </p14:nvContentPartPr>
            <p14:xfrm>
              <a:off x="5546090" y="1642745"/>
              <a:ext cx="276860" cy="28575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2"/>
            </p:blipFill>
            <p:spPr>
              <a:xfrm>
                <a:off x="5546090" y="1642745"/>
                <a:ext cx="27686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Ink 14"/>
              <p14:cNvContentPartPr/>
              <p14:nvPr/>
            </p14:nvContentPartPr>
            <p14:xfrm>
              <a:off x="6975475" y="1562100"/>
              <a:ext cx="35560" cy="27686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4"/>
            </p:blipFill>
            <p:spPr>
              <a:xfrm>
                <a:off x="6975475" y="1562100"/>
                <a:ext cx="3556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Ink 15"/>
              <p14:cNvContentPartPr/>
              <p14:nvPr/>
            </p14:nvContentPartPr>
            <p14:xfrm>
              <a:off x="7118350" y="1607185"/>
              <a:ext cx="205740" cy="196215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6"/>
            </p:blipFill>
            <p:spPr>
              <a:xfrm>
                <a:off x="7118350" y="1607185"/>
                <a:ext cx="20574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7" name="Ink 16"/>
              <p14:cNvContentPartPr/>
              <p14:nvPr/>
            </p14:nvContentPartPr>
            <p14:xfrm>
              <a:off x="7984490" y="1490980"/>
              <a:ext cx="27305" cy="25908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8"/>
            </p:blipFill>
            <p:spPr>
              <a:xfrm>
                <a:off x="7984490" y="1490980"/>
                <a:ext cx="2730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8" name="Ink 17"/>
              <p14:cNvContentPartPr/>
              <p14:nvPr/>
            </p14:nvContentPartPr>
            <p14:xfrm>
              <a:off x="8154670" y="1446530"/>
              <a:ext cx="213995" cy="8001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0"/>
            </p:blipFill>
            <p:spPr>
              <a:xfrm>
                <a:off x="8154670" y="1446530"/>
                <a:ext cx="213995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9" name="Ink 18"/>
              <p14:cNvContentPartPr/>
              <p14:nvPr/>
            </p14:nvContentPartPr>
            <p14:xfrm>
              <a:off x="8100695" y="1464310"/>
              <a:ext cx="276860" cy="30353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2"/>
            </p:blipFill>
            <p:spPr>
              <a:xfrm>
                <a:off x="8100695" y="1464310"/>
                <a:ext cx="27686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0" name="Ink 19"/>
              <p14:cNvContentPartPr/>
              <p14:nvPr/>
            </p14:nvContentPartPr>
            <p14:xfrm>
              <a:off x="9056370" y="1392555"/>
              <a:ext cx="205740" cy="22352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4"/>
            </p:blipFill>
            <p:spPr>
              <a:xfrm>
                <a:off x="9056370" y="1392555"/>
                <a:ext cx="20574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1" name="Ink 20"/>
              <p14:cNvContentPartPr/>
              <p14:nvPr/>
            </p14:nvContentPartPr>
            <p14:xfrm>
              <a:off x="9342120" y="1455420"/>
              <a:ext cx="143510" cy="142875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6"/>
            </p:blipFill>
            <p:spPr>
              <a:xfrm>
                <a:off x="9342120" y="1455420"/>
                <a:ext cx="14351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2" name="Ink 21"/>
              <p14:cNvContentPartPr/>
              <p14:nvPr/>
            </p14:nvContentPartPr>
            <p14:xfrm>
              <a:off x="10191115" y="1419225"/>
              <a:ext cx="339090" cy="22352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8"/>
            </p:blipFill>
            <p:spPr>
              <a:xfrm>
                <a:off x="10191115" y="1419225"/>
                <a:ext cx="33909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3" name="Ink 22"/>
              <p14:cNvContentPartPr/>
              <p14:nvPr/>
            </p14:nvContentPartPr>
            <p14:xfrm>
              <a:off x="10628630" y="1401445"/>
              <a:ext cx="151765" cy="1778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0"/>
            </p:blipFill>
            <p:spPr>
              <a:xfrm>
                <a:off x="10628630" y="1401445"/>
                <a:ext cx="15176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4" name="Ink 23"/>
              <p14:cNvContentPartPr/>
              <p14:nvPr/>
            </p14:nvContentPartPr>
            <p14:xfrm>
              <a:off x="10593070" y="1392555"/>
              <a:ext cx="267970" cy="28575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2"/>
            </p:blipFill>
            <p:spPr>
              <a:xfrm>
                <a:off x="10593070" y="1392555"/>
                <a:ext cx="26797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5" name="Ink 24"/>
              <p14:cNvContentPartPr/>
              <p14:nvPr/>
            </p14:nvContentPartPr>
            <p14:xfrm>
              <a:off x="6019800" y="2642870"/>
              <a:ext cx="294640" cy="232410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4"/>
            </p:blipFill>
            <p:spPr>
              <a:xfrm>
                <a:off x="6019800" y="2642870"/>
                <a:ext cx="29464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6" name="Ink 25"/>
              <p14:cNvContentPartPr/>
              <p14:nvPr/>
            </p14:nvContentPartPr>
            <p14:xfrm>
              <a:off x="6010910" y="2499995"/>
              <a:ext cx="294640" cy="107315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6"/>
            </p:blipFill>
            <p:spPr>
              <a:xfrm>
                <a:off x="6010910" y="2499995"/>
                <a:ext cx="29464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7" name="Ink 26"/>
              <p14:cNvContentPartPr/>
              <p14:nvPr/>
            </p14:nvContentPartPr>
            <p14:xfrm>
              <a:off x="6073140" y="2633980"/>
              <a:ext cx="259080" cy="4445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8"/>
            </p:blipFill>
            <p:spPr>
              <a:xfrm>
                <a:off x="6073140" y="2633980"/>
                <a:ext cx="25908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8" name="Ink 27"/>
              <p14:cNvContentPartPr/>
              <p14:nvPr/>
            </p14:nvContentPartPr>
            <p14:xfrm>
              <a:off x="7091680" y="2374900"/>
              <a:ext cx="330200" cy="889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50"/>
            </p:blipFill>
            <p:spPr>
              <a:xfrm>
                <a:off x="7091680" y="2374900"/>
                <a:ext cx="33020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9" name="Ink 28"/>
              <p14:cNvContentPartPr/>
              <p14:nvPr/>
            </p14:nvContentPartPr>
            <p14:xfrm>
              <a:off x="7047230" y="2348230"/>
              <a:ext cx="249555" cy="24130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2"/>
            </p:blipFill>
            <p:spPr>
              <a:xfrm>
                <a:off x="7047230" y="2348230"/>
                <a:ext cx="24955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0" name="Ink 29"/>
              <p14:cNvContentPartPr/>
              <p14:nvPr/>
            </p14:nvContentPartPr>
            <p14:xfrm>
              <a:off x="7315200" y="2571750"/>
              <a:ext cx="115570" cy="17780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4"/>
            </p:blipFill>
            <p:spPr>
              <a:xfrm>
                <a:off x="7315200" y="2571750"/>
                <a:ext cx="11557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1" name="Ink 30"/>
              <p14:cNvContentPartPr/>
              <p14:nvPr/>
            </p14:nvContentPartPr>
            <p14:xfrm>
              <a:off x="7100570" y="2812415"/>
              <a:ext cx="330200" cy="8890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6"/>
            </p:blipFill>
            <p:spPr>
              <a:xfrm>
                <a:off x="7100570" y="2812415"/>
                <a:ext cx="33020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2" name="Ink 31"/>
              <p14:cNvContentPartPr/>
              <p14:nvPr/>
            </p14:nvContentPartPr>
            <p14:xfrm>
              <a:off x="5885815" y="2723515"/>
              <a:ext cx="250190" cy="115570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8"/>
            </p:blipFill>
            <p:spPr>
              <a:xfrm>
                <a:off x="5885815" y="2723515"/>
                <a:ext cx="250190" cy="1155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3" name="Ink 32"/>
              <p14:cNvContentPartPr/>
              <p14:nvPr/>
            </p14:nvContentPartPr>
            <p14:xfrm>
              <a:off x="7439660" y="2562225"/>
              <a:ext cx="27305" cy="250190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60"/>
            </p:blipFill>
            <p:spPr>
              <a:xfrm>
                <a:off x="7439660" y="2562225"/>
                <a:ext cx="2730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4" name="Ink 33"/>
              <p14:cNvContentPartPr/>
              <p14:nvPr/>
            </p14:nvContentPartPr>
            <p14:xfrm>
              <a:off x="6055360" y="3241040"/>
              <a:ext cx="35560" cy="312420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2"/>
            </p:blipFill>
            <p:spPr>
              <a:xfrm>
                <a:off x="6055360" y="3241040"/>
                <a:ext cx="35560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5" name="Ink 34"/>
              <p14:cNvContentPartPr/>
              <p14:nvPr/>
            </p14:nvContentPartPr>
            <p14:xfrm>
              <a:off x="6010910" y="3152140"/>
              <a:ext cx="267970" cy="11557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4"/>
            </p:blipFill>
            <p:spPr>
              <a:xfrm>
                <a:off x="6010910" y="3152140"/>
                <a:ext cx="267970" cy="1155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6" name="Ink 35"/>
              <p14:cNvContentPartPr/>
              <p14:nvPr/>
            </p14:nvContentPartPr>
            <p14:xfrm>
              <a:off x="6002020" y="3303905"/>
              <a:ext cx="250190" cy="44450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6"/>
            </p:blipFill>
            <p:spPr>
              <a:xfrm>
                <a:off x="6002020" y="3303905"/>
                <a:ext cx="25019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7" name="Ink 36"/>
              <p14:cNvContentPartPr/>
              <p14:nvPr/>
            </p14:nvContentPartPr>
            <p14:xfrm>
              <a:off x="6073140" y="3348355"/>
              <a:ext cx="276860" cy="276860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8"/>
            </p:blipFill>
            <p:spPr>
              <a:xfrm>
                <a:off x="6073140" y="3348355"/>
                <a:ext cx="27686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8" name="Ink 37"/>
              <p14:cNvContentPartPr/>
              <p14:nvPr/>
            </p14:nvContentPartPr>
            <p14:xfrm>
              <a:off x="6564630" y="3392805"/>
              <a:ext cx="410845" cy="45085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70"/>
            </p:blipFill>
            <p:spPr>
              <a:xfrm>
                <a:off x="6564630" y="3392805"/>
                <a:ext cx="410845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39" name="Ink 38"/>
              <p14:cNvContentPartPr/>
              <p14:nvPr/>
            </p14:nvContentPartPr>
            <p14:xfrm>
              <a:off x="7421880" y="3124835"/>
              <a:ext cx="170180" cy="393065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2"/>
            </p:blipFill>
            <p:spPr>
              <a:xfrm>
                <a:off x="7421880" y="3124835"/>
                <a:ext cx="170180" cy="393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0" name="Ink 39"/>
              <p14:cNvContentPartPr/>
              <p14:nvPr/>
            </p14:nvContentPartPr>
            <p14:xfrm>
              <a:off x="9110345" y="2884170"/>
              <a:ext cx="535940" cy="776605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4"/>
            </p:blipFill>
            <p:spPr>
              <a:xfrm>
                <a:off x="9110345" y="2884170"/>
                <a:ext cx="535940" cy="7766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1" name="Ink 40"/>
              <p14:cNvContentPartPr/>
              <p14:nvPr/>
            </p14:nvContentPartPr>
            <p14:xfrm>
              <a:off x="9208135" y="3053715"/>
              <a:ext cx="911225" cy="776605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6"/>
            </p:blipFill>
            <p:spPr>
              <a:xfrm>
                <a:off x="9208135" y="3053715"/>
                <a:ext cx="911225" cy="7766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2" name="Ink 41"/>
              <p14:cNvContentPartPr/>
              <p14:nvPr/>
            </p14:nvContentPartPr>
            <p14:xfrm>
              <a:off x="9360535" y="3196590"/>
              <a:ext cx="347980" cy="437515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8"/>
            </p:blipFill>
            <p:spPr>
              <a:xfrm>
                <a:off x="9360535" y="3196590"/>
                <a:ext cx="347980" cy="437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3" name="Ink 42"/>
              <p14:cNvContentPartPr/>
              <p14:nvPr/>
            </p14:nvContentPartPr>
            <p14:xfrm>
              <a:off x="9681845" y="3205480"/>
              <a:ext cx="35560" cy="428625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80"/>
            </p:blipFill>
            <p:spPr>
              <a:xfrm>
                <a:off x="9681845" y="3205480"/>
                <a:ext cx="35560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4" name="Ink 43"/>
              <p14:cNvContentPartPr/>
              <p14:nvPr/>
            </p14:nvContentPartPr>
            <p14:xfrm>
              <a:off x="9637395" y="3258820"/>
              <a:ext cx="62230" cy="321945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2"/>
            </p:blipFill>
            <p:spPr>
              <a:xfrm>
                <a:off x="9637395" y="3258820"/>
                <a:ext cx="62230" cy="3219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5" name="Ink 44"/>
              <p14:cNvContentPartPr/>
              <p14:nvPr/>
            </p14:nvContentPartPr>
            <p14:xfrm>
              <a:off x="9422765" y="3223260"/>
              <a:ext cx="330835" cy="437515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4"/>
            </p:blipFill>
            <p:spPr>
              <a:xfrm>
                <a:off x="9422765" y="3223260"/>
                <a:ext cx="330835" cy="437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6" name="Ink 45"/>
              <p14:cNvContentPartPr/>
              <p14:nvPr/>
            </p14:nvContentPartPr>
            <p14:xfrm>
              <a:off x="9485630" y="3205480"/>
              <a:ext cx="294640" cy="437515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6"/>
            </p:blipFill>
            <p:spPr>
              <a:xfrm>
                <a:off x="9485630" y="3205480"/>
                <a:ext cx="294640" cy="437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7" name="Ink 46"/>
              <p14:cNvContentPartPr/>
              <p14:nvPr/>
            </p14:nvContentPartPr>
            <p14:xfrm>
              <a:off x="6609080" y="4152265"/>
              <a:ext cx="71755" cy="312420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8"/>
            </p:blipFill>
            <p:spPr>
              <a:xfrm>
                <a:off x="6609080" y="4152265"/>
                <a:ext cx="71755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48" name="Ink 47"/>
              <p14:cNvContentPartPr/>
              <p14:nvPr/>
            </p14:nvContentPartPr>
            <p14:xfrm>
              <a:off x="6707505" y="4187825"/>
              <a:ext cx="330200" cy="303530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90"/>
            </p:blipFill>
            <p:spPr>
              <a:xfrm>
                <a:off x="6707505" y="4187825"/>
                <a:ext cx="33020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49" name="Ink 48"/>
              <p14:cNvContentPartPr/>
              <p14:nvPr/>
            </p14:nvContentPartPr>
            <p14:xfrm>
              <a:off x="6680835" y="4071620"/>
              <a:ext cx="330200" cy="241300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92"/>
            </p:blipFill>
            <p:spPr>
              <a:xfrm>
                <a:off x="6680835" y="4071620"/>
                <a:ext cx="33020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50" name="Ink 49"/>
              <p14:cNvContentPartPr/>
              <p14:nvPr/>
            </p14:nvContentPartPr>
            <p14:xfrm>
              <a:off x="6689725" y="4482465"/>
              <a:ext cx="375285" cy="71120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4"/>
            </p:blipFill>
            <p:spPr>
              <a:xfrm>
                <a:off x="6689725" y="4482465"/>
                <a:ext cx="375285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51" name="Ink 50"/>
              <p14:cNvContentPartPr/>
              <p14:nvPr/>
            </p14:nvContentPartPr>
            <p14:xfrm>
              <a:off x="8279765" y="3937635"/>
              <a:ext cx="490855" cy="598170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6"/>
            </p:blipFill>
            <p:spPr>
              <a:xfrm>
                <a:off x="8279765" y="3937635"/>
                <a:ext cx="490855" cy="5981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2" name="Ink 51"/>
              <p14:cNvContentPartPr/>
              <p14:nvPr/>
            </p14:nvContentPartPr>
            <p14:xfrm>
              <a:off x="8869045" y="4312920"/>
              <a:ext cx="267970" cy="160655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8"/>
            </p:blipFill>
            <p:spPr>
              <a:xfrm>
                <a:off x="8869045" y="4312920"/>
                <a:ext cx="26797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3" name="Ink 52"/>
              <p14:cNvContentPartPr/>
              <p14:nvPr/>
            </p14:nvContentPartPr>
            <p14:xfrm>
              <a:off x="9253220" y="4027170"/>
              <a:ext cx="241300" cy="446405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100"/>
            </p:blipFill>
            <p:spPr>
              <a:xfrm>
                <a:off x="9253220" y="4027170"/>
                <a:ext cx="241300" cy="4464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54" name="Ink 53"/>
              <p14:cNvContentPartPr/>
              <p14:nvPr/>
            </p14:nvContentPartPr>
            <p14:xfrm>
              <a:off x="9592310" y="4357370"/>
              <a:ext cx="17780" cy="107315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102"/>
            </p:blipFill>
            <p:spPr>
              <a:xfrm>
                <a:off x="9592310" y="4357370"/>
                <a:ext cx="1778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55" name="Ink 54"/>
              <p14:cNvContentPartPr/>
              <p14:nvPr/>
            </p14:nvContentPartPr>
            <p14:xfrm>
              <a:off x="9574530" y="4205605"/>
              <a:ext cx="17780" cy="80645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104"/>
            </p:blipFill>
            <p:spPr>
              <a:xfrm>
                <a:off x="9574530" y="4205605"/>
                <a:ext cx="17780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56" name="Ink 55"/>
              <p14:cNvContentPartPr/>
              <p14:nvPr/>
            </p14:nvContentPartPr>
            <p14:xfrm>
              <a:off x="9753600" y="4258945"/>
              <a:ext cx="231775" cy="196850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106"/>
            </p:blipFill>
            <p:spPr>
              <a:xfrm>
                <a:off x="9753600" y="4258945"/>
                <a:ext cx="231775" cy="1968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>
            <a:spLocks noGrp="1"/>
          </p:cNvSpPr>
          <p:nvPr>
            <p:ph type="title"/>
          </p:nvPr>
        </p:nvSpPr>
        <p:spPr>
          <a:xfrm>
            <a:off x="287287" y="1544328"/>
            <a:ext cx="2626242" cy="401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lnSpc>
                <a:spcPct val="119000"/>
              </a:lnSpc>
              <a:buClr>
                <a:srgbClr val="C00000"/>
              </a:buClr>
              <a:buSzPts val="4860"/>
            </a:pPr>
            <a:r>
              <a:rPr lang="en-IN" sz="1800" dirty="0">
                <a:solidFill>
                  <a:srgbClr val="C00000"/>
                </a:solidFill>
                <a:latin typeface="Palatino Linotype" panose="02040502050505030304" pitchFamily="18" charset="0"/>
              </a:rPr>
              <a:t>Mixed Series:</a:t>
            </a:r>
            <a:endParaRPr sz="1800" dirty="0">
              <a:solidFill>
                <a:srgbClr val="C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79928" y="2190237"/>
            <a:ext cx="99687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Example: What will be the next term of the series A1F, B4G, C9H, D16I, ?</a:t>
            </a:r>
            <a:endParaRPr lang="en-IN" sz="2000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Ink 2"/>
              <p14:cNvContentPartPr/>
              <p14:nvPr/>
            </p14:nvContentPartPr>
            <p14:xfrm>
              <a:off x="2331085" y="3089275"/>
              <a:ext cx="71120" cy="321310"/>
            </p14:xfrm>
          </p:contentPart>
        </mc:Choice>
        <mc:Fallback xmlns="">
          <p:pic>
            <p:nvPicPr>
              <p:cNvPr id="3" name="Ink 2"/>
            </p:nvPicPr>
            <p:blipFill>
              <a:blip r:embed="rId3"/>
            </p:blipFill>
            <p:spPr>
              <a:xfrm>
                <a:off x="2331085" y="3089275"/>
                <a:ext cx="71120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" name="Ink 4"/>
              <p14:cNvContentPartPr/>
              <p14:nvPr/>
            </p14:nvContentPartPr>
            <p14:xfrm>
              <a:off x="2384425" y="3062605"/>
              <a:ext cx="160655" cy="339090"/>
            </p14:xfrm>
          </p:contentPart>
        </mc:Choice>
        <mc:Fallback xmlns="">
          <p:pic>
            <p:nvPicPr>
              <p:cNvPr id="5" name="Ink 4"/>
            </p:nvPicPr>
            <p:blipFill>
              <a:blip r:embed="rId5"/>
            </p:blipFill>
            <p:spPr>
              <a:xfrm>
                <a:off x="2384425" y="3062605"/>
                <a:ext cx="160655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6" name="Ink 5"/>
              <p14:cNvContentPartPr/>
              <p14:nvPr/>
            </p14:nvContentPartPr>
            <p14:xfrm>
              <a:off x="6734175" y="2018030"/>
              <a:ext cx="491490" cy="249555"/>
            </p14:xfrm>
          </p:contentPart>
        </mc:Choice>
        <mc:Fallback xmlns="">
          <p:pic>
            <p:nvPicPr>
              <p:cNvPr id="6" name="Ink 5"/>
            </p:nvPicPr>
            <p:blipFill>
              <a:blip r:embed="rId7"/>
            </p:blipFill>
            <p:spPr>
              <a:xfrm>
                <a:off x="6734175" y="2018030"/>
                <a:ext cx="491490" cy="249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7" name="Ink 6"/>
              <p14:cNvContentPartPr/>
              <p14:nvPr/>
            </p14:nvContentPartPr>
            <p14:xfrm>
              <a:off x="7216775" y="1955165"/>
              <a:ext cx="786130" cy="348615"/>
            </p14:xfrm>
          </p:contentPart>
        </mc:Choice>
        <mc:Fallback xmlns="">
          <p:pic>
            <p:nvPicPr>
              <p:cNvPr id="7" name="Ink 6"/>
            </p:nvPicPr>
            <p:blipFill>
              <a:blip r:embed="rId9"/>
            </p:blipFill>
            <p:spPr>
              <a:xfrm>
                <a:off x="7216775" y="1955165"/>
                <a:ext cx="786130" cy="3486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8" name="Ink 7"/>
              <p14:cNvContentPartPr/>
              <p14:nvPr/>
            </p14:nvContentPartPr>
            <p14:xfrm>
              <a:off x="8029575" y="1990725"/>
              <a:ext cx="553720" cy="295275"/>
            </p14:xfrm>
          </p:contentPart>
        </mc:Choice>
        <mc:Fallback xmlns="">
          <p:pic>
            <p:nvPicPr>
              <p:cNvPr id="8" name="Ink 7"/>
            </p:nvPicPr>
            <p:blipFill>
              <a:blip r:embed="rId11"/>
            </p:blipFill>
            <p:spPr>
              <a:xfrm>
                <a:off x="8029575" y="1990725"/>
                <a:ext cx="553720" cy="295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9" name="Ink 8"/>
              <p14:cNvContentPartPr/>
              <p14:nvPr/>
            </p14:nvContentPartPr>
            <p14:xfrm>
              <a:off x="8583295" y="2000250"/>
              <a:ext cx="911225" cy="276225"/>
            </p14:xfrm>
          </p:contentPart>
        </mc:Choice>
        <mc:Fallback xmlns="">
          <p:pic>
            <p:nvPicPr>
              <p:cNvPr id="9" name="Ink 8"/>
            </p:nvPicPr>
            <p:blipFill>
              <a:blip r:embed="rId13"/>
            </p:blipFill>
            <p:spPr>
              <a:xfrm>
                <a:off x="8583295" y="2000250"/>
                <a:ext cx="911225" cy="276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0" name="Ink 9"/>
              <p14:cNvContentPartPr/>
              <p14:nvPr/>
            </p14:nvContentPartPr>
            <p14:xfrm>
              <a:off x="9503410" y="2348230"/>
              <a:ext cx="160655" cy="23241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5"/>
            </p:blipFill>
            <p:spPr>
              <a:xfrm>
                <a:off x="9503410" y="2348230"/>
                <a:ext cx="16065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1" name="Ink 10"/>
              <p14:cNvContentPartPr/>
              <p14:nvPr/>
            </p14:nvContentPartPr>
            <p14:xfrm>
              <a:off x="9485630" y="2303780"/>
              <a:ext cx="160655" cy="8890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7"/>
            </p:blipFill>
            <p:spPr>
              <a:xfrm>
                <a:off x="9485630" y="2303780"/>
                <a:ext cx="16065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2" name="Ink 11"/>
              <p14:cNvContentPartPr/>
              <p14:nvPr/>
            </p14:nvContentPartPr>
            <p14:xfrm>
              <a:off x="9503410" y="2419350"/>
              <a:ext cx="151765" cy="9525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9"/>
            </p:blipFill>
            <p:spPr>
              <a:xfrm>
                <a:off x="9503410" y="2419350"/>
                <a:ext cx="15176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3" name="Ink 12"/>
              <p14:cNvContentPartPr/>
              <p14:nvPr/>
            </p14:nvContentPartPr>
            <p14:xfrm>
              <a:off x="6894830" y="2553335"/>
              <a:ext cx="572135" cy="384175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1"/>
            </p:blipFill>
            <p:spPr>
              <a:xfrm>
                <a:off x="6894830" y="2553335"/>
                <a:ext cx="572135" cy="384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4" name="Ink 13"/>
              <p14:cNvContentPartPr/>
              <p14:nvPr/>
            </p14:nvContentPartPr>
            <p14:xfrm>
              <a:off x="7493635" y="2571750"/>
              <a:ext cx="687705" cy="473075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3"/>
            </p:blipFill>
            <p:spPr>
              <a:xfrm>
                <a:off x="7493635" y="2571750"/>
                <a:ext cx="687705" cy="473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5" name="Ink 14"/>
              <p14:cNvContentPartPr/>
              <p14:nvPr/>
            </p14:nvContentPartPr>
            <p14:xfrm>
              <a:off x="8136890" y="2571750"/>
              <a:ext cx="669925" cy="544195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5"/>
            </p:blipFill>
            <p:spPr>
              <a:xfrm>
                <a:off x="8136890" y="2571750"/>
                <a:ext cx="669925" cy="544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6" name="Ink 15"/>
              <p14:cNvContentPartPr/>
              <p14:nvPr/>
            </p14:nvContentPartPr>
            <p14:xfrm>
              <a:off x="9735185" y="2267585"/>
              <a:ext cx="205740" cy="28575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7"/>
            </p:blipFill>
            <p:spPr>
              <a:xfrm>
                <a:off x="9735185" y="2267585"/>
                <a:ext cx="20574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7" name="Ink 16"/>
              <p14:cNvContentPartPr/>
              <p14:nvPr/>
            </p14:nvContentPartPr>
            <p14:xfrm>
              <a:off x="9958705" y="2294890"/>
              <a:ext cx="196215" cy="8890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9"/>
            </p:blipFill>
            <p:spPr>
              <a:xfrm>
                <a:off x="9958705" y="2294890"/>
                <a:ext cx="19621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8" name="Ink 17"/>
              <p14:cNvContentPartPr/>
              <p14:nvPr/>
            </p14:nvContentPartPr>
            <p14:xfrm>
              <a:off x="9976485" y="2294890"/>
              <a:ext cx="285750" cy="22288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1"/>
            </p:blipFill>
            <p:spPr>
              <a:xfrm>
                <a:off x="9976485" y="2294890"/>
                <a:ext cx="285750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9" name="Ink 18"/>
              <p14:cNvContentPartPr/>
              <p14:nvPr/>
            </p14:nvContentPartPr>
            <p14:xfrm>
              <a:off x="7028815" y="2508885"/>
              <a:ext cx="678815" cy="61595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3"/>
            </p:blipFill>
            <p:spPr>
              <a:xfrm>
                <a:off x="7028815" y="2508885"/>
                <a:ext cx="678815" cy="615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0" name="Ink 19"/>
              <p14:cNvContentPartPr/>
              <p14:nvPr/>
            </p14:nvContentPartPr>
            <p14:xfrm>
              <a:off x="7689850" y="2571750"/>
              <a:ext cx="553720" cy="66040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5"/>
            </p:blipFill>
            <p:spPr>
              <a:xfrm>
                <a:off x="7689850" y="2571750"/>
                <a:ext cx="553720" cy="660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1" name="Ink 20"/>
              <p14:cNvContentPartPr/>
              <p14:nvPr/>
            </p14:nvContentPartPr>
            <p14:xfrm>
              <a:off x="8243570" y="2589530"/>
              <a:ext cx="706120" cy="714375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7"/>
            </p:blipFill>
            <p:spPr>
              <a:xfrm>
                <a:off x="8243570" y="2589530"/>
                <a:ext cx="706120" cy="714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2" name="Ink 21"/>
              <p14:cNvContentPartPr/>
              <p14:nvPr/>
            </p14:nvContentPartPr>
            <p14:xfrm>
              <a:off x="8976360" y="2598420"/>
              <a:ext cx="1160780" cy="67818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9"/>
            </p:blipFill>
            <p:spPr>
              <a:xfrm>
                <a:off x="8976360" y="2598420"/>
                <a:ext cx="1160780" cy="678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3" name="Ink 22"/>
              <p14:cNvContentPartPr/>
              <p14:nvPr/>
            </p14:nvContentPartPr>
            <p14:xfrm>
              <a:off x="10432415" y="2178685"/>
              <a:ext cx="321310" cy="38354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1"/>
            </p:blipFill>
            <p:spPr>
              <a:xfrm>
                <a:off x="10432415" y="2178685"/>
                <a:ext cx="321310" cy="3835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4" name="Ink 23"/>
              <p14:cNvContentPartPr/>
              <p14:nvPr/>
            </p14:nvContentPartPr>
            <p14:xfrm>
              <a:off x="9288780" y="2018030"/>
              <a:ext cx="1875790" cy="714375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3"/>
            </p:blipFill>
            <p:spPr>
              <a:xfrm>
                <a:off x="9288780" y="2018030"/>
                <a:ext cx="1875790" cy="71437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>
            <a:spLocks noGrp="1"/>
          </p:cNvSpPr>
          <p:nvPr>
            <p:ph type="title"/>
          </p:nvPr>
        </p:nvSpPr>
        <p:spPr>
          <a:xfrm>
            <a:off x="206605" y="1024375"/>
            <a:ext cx="2814501" cy="401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lnSpc>
                <a:spcPct val="119000"/>
              </a:lnSpc>
              <a:buClr>
                <a:srgbClr val="C00000"/>
              </a:buClr>
              <a:buSzPts val="4860"/>
            </a:pPr>
            <a:r>
              <a:rPr lang="en-IN" sz="2000" dirty="0">
                <a:solidFill>
                  <a:srgbClr val="C00000"/>
                </a:solidFill>
                <a:latin typeface="Palatino Linotype" panose="02040502050505030304" pitchFamily="18" charset="0"/>
              </a:rPr>
              <a:t>Miscellaneous Series:</a:t>
            </a:r>
            <a:endParaRPr sz="2000" dirty="0">
              <a:solidFill>
                <a:srgbClr val="C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0658" y="1696743"/>
            <a:ext cx="844475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latin typeface="Palatino Linotype" panose="02040502050505030304" pitchFamily="18" charset="0"/>
              </a:rPr>
              <a:t>Example: </a:t>
            </a:r>
            <a:r>
              <a:rPr lang="en-IN" sz="2000" b="1" dirty="0">
                <a:latin typeface="Palatino Linotype" panose="02040502050505030304" pitchFamily="18" charset="0"/>
              </a:rPr>
              <a:t>Find the missing series.</a:t>
            </a:r>
            <a:endParaRPr lang="en-IN" sz="2000" dirty="0">
              <a:solidFill>
                <a:srgbClr val="262626"/>
              </a:solidFill>
              <a:latin typeface="Palatino Linotype" panose="02040502050505030304" pitchFamily="18" charset="0"/>
            </a:endParaRPr>
          </a:p>
          <a:p>
            <a:r>
              <a:rPr lang="en-IN" sz="2000" b="1" dirty="0" err="1">
                <a:solidFill>
                  <a:srgbClr val="262626"/>
                </a:solidFill>
                <a:latin typeface="Palatino Linotype" panose="02040502050505030304" pitchFamily="18" charset="0"/>
              </a:rPr>
              <a:t>xy</a:t>
            </a:r>
            <a:r>
              <a:rPr lang="en-IN" sz="2000" b="1" dirty="0">
                <a:solidFill>
                  <a:srgbClr val="262626"/>
                </a:solidFill>
                <a:latin typeface="Palatino Linotype" panose="02040502050505030304" pitchFamily="18" charset="0"/>
              </a:rPr>
              <a:t> _ </a:t>
            </a:r>
            <a:r>
              <a:rPr lang="en-IN" sz="2000" b="1" dirty="0" err="1">
                <a:solidFill>
                  <a:srgbClr val="262626"/>
                </a:solidFill>
                <a:latin typeface="Palatino Linotype" panose="02040502050505030304" pitchFamily="18" charset="0"/>
              </a:rPr>
              <a:t>kx</a:t>
            </a:r>
            <a:r>
              <a:rPr lang="en-IN" sz="2000" b="1" dirty="0">
                <a:solidFill>
                  <a:srgbClr val="262626"/>
                </a:solidFill>
                <a:latin typeface="Palatino Linotype" panose="02040502050505030304" pitchFamily="18" charset="0"/>
              </a:rPr>
              <a:t> _ </a:t>
            </a:r>
            <a:r>
              <a:rPr lang="en-IN" sz="2000" b="1" dirty="0" err="1">
                <a:solidFill>
                  <a:srgbClr val="262626"/>
                </a:solidFill>
                <a:latin typeface="Palatino Linotype" panose="02040502050505030304" pitchFamily="18" charset="0"/>
              </a:rPr>
              <a:t>zk</a:t>
            </a:r>
            <a:r>
              <a:rPr lang="en-IN" sz="2000" b="1" dirty="0">
                <a:solidFill>
                  <a:srgbClr val="262626"/>
                </a:solidFill>
                <a:latin typeface="Palatino Linotype" panose="02040502050505030304" pitchFamily="18" charset="0"/>
              </a:rPr>
              <a:t> _ </a:t>
            </a:r>
            <a:r>
              <a:rPr lang="en-IN" sz="2000" b="1" dirty="0" err="1">
                <a:solidFill>
                  <a:srgbClr val="262626"/>
                </a:solidFill>
                <a:latin typeface="Palatino Linotype" panose="02040502050505030304" pitchFamily="18" charset="0"/>
              </a:rPr>
              <a:t>yzk</a:t>
            </a:r>
            <a:r>
              <a:rPr lang="en-IN" sz="2000" b="1" dirty="0">
                <a:solidFill>
                  <a:srgbClr val="262626"/>
                </a:solidFill>
                <a:latin typeface="Palatino Linotype" panose="02040502050505030304" pitchFamily="18" charset="0"/>
              </a:rPr>
              <a:t> xyz _ _</a:t>
            </a:r>
            <a:endParaRPr lang="en-IN" sz="2000" dirty="0">
              <a:solidFill>
                <a:srgbClr val="262626"/>
              </a:solidFill>
              <a:latin typeface="Palatino Linotype" panose="02040502050505030304" pitchFamily="18" charset="0"/>
            </a:endParaRPr>
          </a:p>
          <a:p>
            <a:br>
              <a:rPr lang="en-IN" sz="2000" dirty="0">
                <a:latin typeface="Palatino Linotype" panose="02040502050505030304" pitchFamily="18" charset="0"/>
              </a:rPr>
            </a:br>
            <a:r>
              <a:rPr lang="en-IN" sz="2000" dirty="0">
                <a:latin typeface="Palatino Linotype" panose="02040502050505030304" pitchFamily="18" charset="0"/>
              </a:rPr>
              <a:t>Explanation:</a:t>
            </a:r>
            <a:endParaRPr lang="en-IN" sz="2000" dirty="0">
              <a:solidFill>
                <a:srgbClr val="262626"/>
              </a:solidFill>
              <a:latin typeface="Palatino Linotype" panose="02040502050505030304" pitchFamily="18" charset="0"/>
            </a:endParaRPr>
          </a:p>
          <a:p>
            <a:r>
              <a:rPr lang="en-IN" sz="2000" dirty="0" err="1">
                <a:latin typeface="Palatino Linotype" panose="02040502050505030304" pitchFamily="18" charset="0"/>
              </a:rPr>
              <a:t>xyzk</a:t>
            </a:r>
            <a:r>
              <a:rPr lang="en-IN" sz="2000" dirty="0">
                <a:latin typeface="Palatino Linotype" panose="02040502050505030304" pitchFamily="18" charset="0"/>
              </a:rPr>
              <a:t>/ </a:t>
            </a:r>
            <a:r>
              <a:rPr lang="en-IN" sz="2000" dirty="0" err="1">
                <a:latin typeface="Palatino Linotype" panose="02040502050505030304" pitchFamily="18" charset="0"/>
              </a:rPr>
              <a:t>xyzk</a:t>
            </a:r>
            <a:r>
              <a:rPr lang="en-IN" sz="2000" dirty="0">
                <a:latin typeface="Palatino Linotype" panose="02040502050505030304" pitchFamily="18" charset="0"/>
              </a:rPr>
              <a:t>/ </a:t>
            </a:r>
            <a:r>
              <a:rPr lang="en-IN" sz="2000" dirty="0" err="1">
                <a:latin typeface="Palatino Linotype" panose="02040502050505030304" pitchFamily="18" charset="0"/>
              </a:rPr>
              <a:t>xyzk</a:t>
            </a:r>
            <a:r>
              <a:rPr lang="en-IN" sz="2000" dirty="0">
                <a:latin typeface="Palatino Linotype" panose="02040502050505030304" pitchFamily="18" charset="0"/>
              </a:rPr>
              <a:t>/ </a:t>
            </a:r>
            <a:r>
              <a:rPr lang="en-IN" sz="2000" dirty="0" err="1">
                <a:latin typeface="Palatino Linotype" panose="02040502050505030304" pitchFamily="18" charset="0"/>
              </a:rPr>
              <a:t>xyzk</a:t>
            </a:r>
            <a:r>
              <a:rPr lang="en-IN" sz="2000" dirty="0">
                <a:latin typeface="Palatino Linotype" panose="02040502050505030304" pitchFamily="18" charset="0"/>
              </a:rPr>
              <a:t>/ x</a:t>
            </a:r>
            <a:endParaRPr lang="en-IN" sz="2000" dirty="0">
              <a:solidFill>
                <a:srgbClr val="262626"/>
              </a:solidFill>
              <a:latin typeface="Palatino Linotype" panose="02040502050505030304" pitchFamily="18" charset="0"/>
            </a:endParaRPr>
          </a:p>
          <a:p>
            <a:r>
              <a:rPr lang="en-IN" sz="2000" dirty="0">
                <a:latin typeface="Palatino Linotype" panose="02040502050505030304" pitchFamily="18" charset="0"/>
              </a:rPr>
              <a:t>=&gt; </a:t>
            </a:r>
            <a:r>
              <a:rPr lang="en-IN" sz="2000" b="1" dirty="0" err="1">
                <a:latin typeface="Palatino Linotype" panose="02040502050505030304" pitchFamily="18" charset="0"/>
              </a:rPr>
              <a:t>zyxkx</a:t>
            </a:r>
            <a:endParaRPr lang="en-IN" sz="2000" dirty="0">
              <a:solidFill>
                <a:srgbClr val="262626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6"/>
          <p:cNvSpPr/>
          <p:nvPr/>
        </p:nvSpPr>
        <p:spPr>
          <a:xfrm>
            <a:off x="0" y="994156"/>
            <a:ext cx="110850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7. Find the next term of the series QLF, TOI, WRL, ____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A) ZJF		B) ZUO		C) ZID		D) ZHE</a:t>
            </a:r>
            <a:endParaRPr sz="2400" dirty="0">
              <a:solidFill>
                <a:schemeClr val="dk1"/>
              </a:solidFill>
              <a:latin typeface="Palatino Linotype" panose="02040502050505030304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</p:txBody>
      </p:sp>
      <p:sp>
        <p:nvSpPr>
          <p:cNvPr id="269" name="Google Shape;269;p26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Letter Series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Ink 1"/>
              <p14:cNvContentPartPr/>
              <p14:nvPr/>
            </p14:nvContentPartPr>
            <p14:xfrm>
              <a:off x="5233670" y="1633855"/>
              <a:ext cx="107315" cy="125095"/>
            </p14:xfrm>
          </p:contentPart>
        </mc:Choice>
        <mc:Fallback xmlns="">
          <p:pic>
            <p:nvPicPr>
              <p:cNvPr id="2" name="Ink 1"/>
            </p:nvPicPr>
            <p:blipFill>
              <a:blip r:embed="rId3"/>
            </p:blipFill>
            <p:spPr>
              <a:xfrm>
                <a:off x="5233670" y="1633855"/>
                <a:ext cx="10731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Ink 2"/>
              <p14:cNvContentPartPr/>
              <p14:nvPr/>
            </p14:nvContentPartPr>
            <p14:xfrm>
              <a:off x="4974590" y="866140"/>
              <a:ext cx="589915" cy="231775"/>
            </p14:xfrm>
          </p:contentPart>
        </mc:Choice>
        <mc:Fallback xmlns="">
          <p:pic>
            <p:nvPicPr>
              <p:cNvPr id="3" name="Ink 2"/>
            </p:nvPicPr>
            <p:blipFill>
              <a:blip r:embed="rId5"/>
            </p:blipFill>
            <p:spPr>
              <a:xfrm>
                <a:off x="4974590" y="866140"/>
                <a:ext cx="589915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5" name="Ink 4"/>
              <p14:cNvContentPartPr/>
              <p14:nvPr/>
            </p14:nvContentPartPr>
            <p14:xfrm>
              <a:off x="1866265" y="2687320"/>
              <a:ext cx="17780" cy="223520"/>
            </p14:xfrm>
          </p:contentPart>
        </mc:Choice>
        <mc:Fallback xmlns="">
          <p:pic>
            <p:nvPicPr>
              <p:cNvPr id="5" name="Ink 4"/>
            </p:nvPicPr>
            <p:blipFill>
              <a:blip r:embed="rId7"/>
            </p:blipFill>
            <p:spPr>
              <a:xfrm>
                <a:off x="1866265" y="2687320"/>
                <a:ext cx="1778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6" name="Ink 5"/>
              <p14:cNvContentPartPr/>
              <p14:nvPr/>
            </p14:nvContentPartPr>
            <p14:xfrm>
              <a:off x="1938020" y="2642870"/>
              <a:ext cx="178435" cy="330200"/>
            </p14:xfrm>
          </p:contentPart>
        </mc:Choice>
        <mc:Fallback xmlns="">
          <p:pic>
            <p:nvPicPr>
              <p:cNvPr id="6" name="Ink 5"/>
            </p:nvPicPr>
            <p:blipFill>
              <a:blip r:embed="rId9"/>
            </p:blipFill>
            <p:spPr>
              <a:xfrm>
                <a:off x="1938020" y="2642870"/>
                <a:ext cx="178435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7" name="Ink 6"/>
              <p14:cNvContentPartPr/>
              <p14:nvPr/>
            </p14:nvContentPartPr>
            <p14:xfrm>
              <a:off x="4858385" y="1365885"/>
              <a:ext cx="267970" cy="8890"/>
            </p14:xfrm>
          </p:contentPart>
        </mc:Choice>
        <mc:Fallback xmlns="">
          <p:pic>
            <p:nvPicPr>
              <p:cNvPr id="7" name="Ink 6"/>
            </p:nvPicPr>
            <p:blipFill>
              <a:blip r:embed="rId11"/>
            </p:blipFill>
            <p:spPr>
              <a:xfrm>
                <a:off x="4858385" y="1365885"/>
                <a:ext cx="2679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8" name="Ink 7"/>
              <p14:cNvContentPartPr/>
              <p14:nvPr/>
            </p14:nvContentPartPr>
            <p14:xfrm>
              <a:off x="5466080" y="1374775"/>
              <a:ext cx="169545" cy="8890"/>
            </p14:xfrm>
          </p:contentPart>
        </mc:Choice>
        <mc:Fallback xmlns="">
          <p:pic>
            <p:nvPicPr>
              <p:cNvPr id="8" name="Ink 7"/>
            </p:nvPicPr>
            <p:blipFill>
              <a:blip r:embed="rId13"/>
            </p:blipFill>
            <p:spPr>
              <a:xfrm>
                <a:off x="5466080" y="1374775"/>
                <a:ext cx="16954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9" name="Ink 8"/>
              <p14:cNvContentPartPr/>
              <p14:nvPr/>
            </p14:nvContentPartPr>
            <p14:xfrm>
              <a:off x="4617720" y="2642870"/>
              <a:ext cx="259080" cy="27686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5"/>
            </p:blipFill>
            <p:spPr>
              <a:xfrm>
                <a:off x="4617720" y="2642870"/>
                <a:ext cx="25908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0" name="Ink 9"/>
              <p14:cNvContentPartPr/>
              <p14:nvPr/>
            </p14:nvContentPartPr>
            <p14:xfrm>
              <a:off x="4939030" y="2750185"/>
              <a:ext cx="116205" cy="12509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7"/>
            </p:blipFill>
            <p:spPr>
              <a:xfrm>
                <a:off x="4939030" y="2750185"/>
                <a:ext cx="11620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1" name="Ink 10"/>
              <p14:cNvContentPartPr/>
              <p14:nvPr/>
            </p14:nvContentPartPr>
            <p14:xfrm>
              <a:off x="6162675" y="1383665"/>
              <a:ext cx="187325" cy="2667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9"/>
            </p:blipFill>
            <p:spPr>
              <a:xfrm>
                <a:off x="6162675" y="1383665"/>
                <a:ext cx="18732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2" name="Ink 11"/>
              <p14:cNvContentPartPr/>
              <p14:nvPr/>
            </p14:nvContentPartPr>
            <p14:xfrm>
              <a:off x="6368415" y="2499995"/>
              <a:ext cx="258445" cy="28575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21"/>
            </p:blipFill>
            <p:spPr>
              <a:xfrm>
                <a:off x="6368415" y="2499995"/>
                <a:ext cx="25844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3" name="Ink 12"/>
              <p14:cNvContentPartPr/>
              <p14:nvPr/>
            </p14:nvContentPartPr>
            <p14:xfrm>
              <a:off x="6707505" y="2508885"/>
              <a:ext cx="205740" cy="28575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3"/>
            </p:blipFill>
            <p:spPr>
              <a:xfrm>
                <a:off x="6707505" y="2508885"/>
                <a:ext cx="20574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4" name="Ink 13"/>
              <p14:cNvContentPartPr/>
              <p14:nvPr/>
            </p14:nvContentPartPr>
            <p14:xfrm>
              <a:off x="6993255" y="1392555"/>
              <a:ext cx="187960" cy="1778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5"/>
            </p:blipFill>
            <p:spPr>
              <a:xfrm>
                <a:off x="6993255" y="1392555"/>
                <a:ext cx="18796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5" name="Ink 14"/>
              <p14:cNvContentPartPr/>
              <p14:nvPr/>
            </p14:nvContentPartPr>
            <p14:xfrm>
              <a:off x="7028815" y="1133475"/>
              <a:ext cx="267970" cy="21463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7"/>
            </p:blipFill>
            <p:spPr>
              <a:xfrm>
                <a:off x="7028815" y="1133475"/>
                <a:ext cx="26797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6" name="Ink 15"/>
              <p14:cNvContentPartPr/>
              <p14:nvPr/>
            </p14:nvContentPartPr>
            <p14:xfrm>
              <a:off x="5028565" y="1348105"/>
              <a:ext cx="17780" cy="36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9"/>
            </p:blipFill>
            <p:spPr>
              <a:xfrm>
                <a:off x="5028565" y="134810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7" name="Ink 16"/>
              <p14:cNvContentPartPr/>
              <p14:nvPr/>
            </p14:nvContentPartPr>
            <p14:xfrm>
              <a:off x="5019675" y="1383665"/>
              <a:ext cx="44450" cy="50927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31"/>
            </p:blipFill>
            <p:spPr>
              <a:xfrm>
                <a:off x="5019675" y="1383665"/>
                <a:ext cx="44450" cy="5092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8" name="Ink 17"/>
              <p14:cNvContentPartPr/>
              <p14:nvPr/>
            </p14:nvContentPartPr>
            <p14:xfrm>
              <a:off x="4947920" y="1875155"/>
              <a:ext cx="178435" cy="8890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3"/>
            </p:blipFill>
            <p:spPr>
              <a:xfrm>
                <a:off x="4947920" y="1875155"/>
                <a:ext cx="17843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19" name="Ink 18"/>
              <p14:cNvContentPartPr/>
              <p14:nvPr/>
            </p14:nvContentPartPr>
            <p14:xfrm>
              <a:off x="4930140" y="2098040"/>
              <a:ext cx="17780" cy="160655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5"/>
            </p:blipFill>
            <p:spPr>
              <a:xfrm>
                <a:off x="4930140" y="2098040"/>
                <a:ext cx="1778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0" name="Ink 19"/>
              <p14:cNvContentPartPr/>
              <p14:nvPr/>
            </p14:nvContentPartPr>
            <p14:xfrm>
              <a:off x="5019675" y="2044700"/>
              <a:ext cx="213995" cy="178435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7"/>
            </p:blipFill>
            <p:spPr>
              <a:xfrm>
                <a:off x="5019675" y="2044700"/>
                <a:ext cx="21399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1" name="Ink 20"/>
              <p14:cNvContentPartPr/>
              <p14:nvPr/>
            </p14:nvContentPartPr>
            <p14:xfrm>
              <a:off x="5751830" y="1294765"/>
              <a:ext cx="98425" cy="553085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9"/>
            </p:blipFill>
            <p:spPr>
              <a:xfrm>
                <a:off x="5751830" y="1294765"/>
                <a:ext cx="98425" cy="553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2" name="Ink 21"/>
              <p14:cNvContentPartPr/>
              <p14:nvPr/>
            </p14:nvContentPartPr>
            <p14:xfrm>
              <a:off x="5805170" y="1866265"/>
              <a:ext cx="161290" cy="160655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41"/>
            </p:blipFill>
            <p:spPr>
              <a:xfrm>
                <a:off x="5805170" y="1866265"/>
                <a:ext cx="16129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3" name="Ink 22"/>
              <p14:cNvContentPartPr/>
              <p14:nvPr/>
            </p14:nvContentPartPr>
            <p14:xfrm>
              <a:off x="5868035" y="2178685"/>
              <a:ext cx="35560" cy="125095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3"/>
            </p:blipFill>
            <p:spPr>
              <a:xfrm>
                <a:off x="5868035" y="2178685"/>
                <a:ext cx="3556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4" name="Ink 23"/>
              <p14:cNvContentPartPr/>
              <p14:nvPr/>
            </p14:nvContentPartPr>
            <p14:xfrm>
              <a:off x="5984240" y="2124710"/>
              <a:ext cx="125095" cy="71755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5"/>
            </p:blipFill>
            <p:spPr>
              <a:xfrm>
                <a:off x="5984240" y="2124710"/>
                <a:ext cx="12509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5" name="Ink 24"/>
              <p14:cNvContentPartPr/>
              <p14:nvPr/>
            </p14:nvContentPartPr>
            <p14:xfrm>
              <a:off x="6010910" y="2124710"/>
              <a:ext cx="178435" cy="205740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7"/>
            </p:blipFill>
            <p:spPr>
              <a:xfrm>
                <a:off x="6010910" y="2124710"/>
                <a:ext cx="17843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6" name="Ink 25"/>
              <p14:cNvContentPartPr/>
              <p14:nvPr/>
            </p14:nvContentPartPr>
            <p14:xfrm>
              <a:off x="6520180" y="1383665"/>
              <a:ext cx="133985" cy="384175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9"/>
            </p:blipFill>
            <p:spPr>
              <a:xfrm>
                <a:off x="6520180" y="1383665"/>
                <a:ext cx="133985" cy="384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7" name="Ink 26"/>
              <p14:cNvContentPartPr/>
              <p14:nvPr/>
            </p14:nvContentPartPr>
            <p14:xfrm>
              <a:off x="6609080" y="1946275"/>
              <a:ext cx="80645" cy="19685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51"/>
            </p:blipFill>
            <p:spPr>
              <a:xfrm>
                <a:off x="6609080" y="1946275"/>
                <a:ext cx="80645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28" name="Ink 27"/>
              <p14:cNvContentPartPr/>
              <p14:nvPr/>
            </p14:nvContentPartPr>
            <p14:xfrm>
              <a:off x="6725285" y="1892935"/>
              <a:ext cx="133985" cy="25908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53"/>
            </p:blipFill>
            <p:spPr>
              <a:xfrm>
                <a:off x="6725285" y="1892935"/>
                <a:ext cx="13398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29" name="Ink 28"/>
              <p14:cNvContentPartPr/>
              <p14:nvPr/>
            </p14:nvContentPartPr>
            <p14:xfrm>
              <a:off x="7484745" y="1946275"/>
              <a:ext cx="196215" cy="26797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5"/>
            </p:blipFill>
            <p:spPr>
              <a:xfrm>
                <a:off x="7484745" y="1946275"/>
                <a:ext cx="19621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0" name="Ink 29"/>
              <p14:cNvContentPartPr/>
              <p14:nvPr/>
            </p14:nvContentPartPr>
            <p14:xfrm>
              <a:off x="7797165" y="1964055"/>
              <a:ext cx="62865" cy="312420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7"/>
            </p:blipFill>
            <p:spPr>
              <a:xfrm>
                <a:off x="7797165" y="1964055"/>
                <a:ext cx="62865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1" name="Ink 30"/>
              <p14:cNvContentPartPr/>
              <p14:nvPr/>
            </p14:nvContentPartPr>
            <p14:xfrm>
              <a:off x="7386320" y="1017905"/>
              <a:ext cx="330200" cy="276860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9"/>
            </p:blipFill>
            <p:spPr>
              <a:xfrm>
                <a:off x="7386320" y="1017905"/>
                <a:ext cx="33020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2" name="Ink 31"/>
              <p14:cNvContentPartPr/>
              <p14:nvPr/>
            </p14:nvContentPartPr>
            <p14:xfrm>
              <a:off x="1758950" y="1285875"/>
              <a:ext cx="572135" cy="732155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61"/>
            </p:blipFill>
            <p:spPr>
              <a:xfrm>
                <a:off x="1758950" y="1285875"/>
                <a:ext cx="572135" cy="73215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6"/>
          <p:cNvSpPr/>
          <p:nvPr/>
        </p:nvSpPr>
        <p:spPr>
          <a:xfrm>
            <a:off x="0" y="994156"/>
            <a:ext cx="110850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8. Find the next term of the series MKP, QOT, USX, ____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A) YXG		B) ZWB		C) YWB		D) UZC</a:t>
            </a:r>
            <a:endParaRPr sz="2400" dirty="0">
              <a:solidFill>
                <a:schemeClr val="dk1"/>
              </a:solidFill>
              <a:latin typeface="Palatino Linotype" panose="02040502050505030304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</p:txBody>
      </p:sp>
      <p:sp>
        <p:nvSpPr>
          <p:cNvPr id="269" name="Google Shape;269;p26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Letter Series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Ink 1"/>
              <p14:cNvContentPartPr/>
              <p14:nvPr/>
            </p14:nvContentPartPr>
            <p14:xfrm>
              <a:off x="4724400" y="1374775"/>
              <a:ext cx="223520" cy="26670"/>
            </p14:xfrm>
          </p:contentPart>
        </mc:Choice>
        <mc:Fallback xmlns="">
          <p:pic>
            <p:nvPicPr>
              <p:cNvPr id="2" name="Ink 1"/>
            </p:nvPicPr>
            <p:blipFill>
              <a:blip r:embed="rId3"/>
            </p:blipFill>
            <p:spPr>
              <a:xfrm>
                <a:off x="4724400" y="1374775"/>
                <a:ext cx="22352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Ink 2"/>
              <p14:cNvContentPartPr/>
              <p14:nvPr/>
            </p14:nvContentPartPr>
            <p14:xfrm>
              <a:off x="1670050" y="2651760"/>
              <a:ext cx="35560" cy="294640"/>
            </p14:xfrm>
          </p:contentPart>
        </mc:Choice>
        <mc:Fallback xmlns="">
          <p:pic>
            <p:nvPicPr>
              <p:cNvPr id="3" name="Ink 2"/>
            </p:nvPicPr>
            <p:blipFill>
              <a:blip r:embed="rId5"/>
            </p:blipFill>
            <p:spPr>
              <a:xfrm>
                <a:off x="1670050" y="2651760"/>
                <a:ext cx="35560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5" name="Ink 4"/>
              <p14:cNvContentPartPr/>
              <p14:nvPr/>
            </p14:nvContentPartPr>
            <p14:xfrm>
              <a:off x="1768475" y="2571750"/>
              <a:ext cx="231775" cy="312420"/>
            </p14:xfrm>
          </p:contentPart>
        </mc:Choice>
        <mc:Fallback xmlns="">
          <p:pic>
            <p:nvPicPr>
              <p:cNvPr id="5" name="Ink 4"/>
            </p:nvPicPr>
            <p:blipFill>
              <a:blip r:embed="rId7"/>
            </p:blipFill>
            <p:spPr>
              <a:xfrm>
                <a:off x="1768475" y="2571750"/>
                <a:ext cx="231775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6" name="Ink 5"/>
              <p14:cNvContentPartPr/>
              <p14:nvPr/>
            </p14:nvContentPartPr>
            <p14:xfrm>
              <a:off x="5019675" y="1365885"/>
              <a:ext cx="115570" cy="17780"/>
            </p14:xfrm>
          </p:contentPart>
        </mc:Choice>
        <mc:Fallback xmlns="">
          <p:pic>
            <p:nvPicPr>
              <p:cNvPr id="6" name="Ink 5"/>
            </p:nvPicPr>
            <p:blipFill>
              <a:blip r:embed="rId9"/>
            </p:blipFill>
            <p:spPr>
              <a:xfrm>
                <a:off x="5019675" y="1365885"/>
                <a:ext cx="11557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7" name="Ink 6"/>
              <p14:cNvContentPartPr/>
              <p14:nvPr/>
            </p14:nvContentPartPr>
            <p14:xfrm>
              <a:off x="2590165" y="2607310"/>
              <a:ext cx="17780" cy="312420"/>
            </p14:xfrm>
          </p:contentPart>
        </mc:Choice>
        <mc:Fallback xmlns="">
          <p:pic>
            <p:nvPicPr>
              <p:cNvPr id="7" name="Ink 6"/>
            </p:nvPicPr>
            <p:blipFill>
              <a:blip r:embed="rId11"/>
            </p:blipFill>
            <p:spPr>
              <a:xfrm>
                <a:off x="2590165" y="2607310"/>
                <a:ext cx="17780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8" name="Ink 7"/>
              <p14:cNvContentPartPr/>
              <p14:nvPr/>
            </p14:nvContentPartPr>
            <p14:xfrm>
              <a:off x="2696845" y="2669540"/>
              <a:ext cx="53975" cy="259080"/>
            </p14:xfrm>
          </p:contentPart>
        </mc:Choice>
        <mc:Fallback xmlns="">
          <p:pic>
            <p:nvPicPr>
              <p:cNvPr id="8" name="Ink 7"/>
            </p:nvPicPr>
            <p:blipFill>
              <a:blip r:embed="rId13"/>
            </p:blipFill>
            <p:spPr>
              <a:xfrm>
                <a:off x="2696845" y="2669540"/>
                <a:ext cx="5397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9" name="Ink 8"/>
              <p14:cNvContentPartPr/>
              <p14:nvPr/>
            </p14:nvContentPartPr>
            <p14:xfrm>
              <a:off x="5555615" y="1392555"/>
              <a:ext cx="222885" cy="2667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5"/>
            </p:blipFill>
            <p:spPr>
              <a:xfrm>
                <a:off x="5555615" y="1392555"/>
                <a:ext cx="22288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0" name="Ink 9"/>
              <p14:cNvContentPartPr/>
              <p14:nvPr/>
            </p14:nvContentPartPr>
            <p14:xfrm>
              <a:off x="1920240" y="2981960"/>
              <a:ext cx="1661160" cy="56261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7"/>
            </p:blipFill>
            <p:spPr>
              <a:xfrm>
                <a:off x="1920240" y="2981960"/>
                <a:ext cx="1661160" cy="5626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1" name="Ink 10"/>
              <p14:cNvContentPartPr/>
              <p14:nvPr/>
            </p14:nvContentPartPr>
            <p14:xfrm>
              <a:off x="3679825" y="2669540"/>
              <a:ext cx="26670" cy="339725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9"/>
            </p:blipFill>
            <p:spPr>
              <a:xfrm>
                <a:off x="3679825" y="2669540"/>
                <a:ext cx="26670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2" name="Ink 11"/>
              <p14:cNvContentPartPr/>
              <p14:nvPr/>
            </p14:nvContentPartPr>
            <p14:xfrm>
              <a:off x="3786505" y="2669540"/>
              <a:ext cx="196850" cy="31242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21"/>
            </p:blipFill>
            <p:spPr>
              <a:xfrm>
                <a:off x="3786505" y="2669540"/>
                <a:ext cx="196850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3" name="Ink 12"/>
              <p14:cNvContentPartPr/>
              <p14:nvPr/>
            </p14:nvContentPartPr>
            <p14:xfrm>
              <a:off x="5698490" y="1401445"/>
              <a:ext cx="928370" cy="401955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3"/>
            </p:blipFill>
            <p:spPr>
              <a:xfrm>
                <a:off x="5698490" y="1401445"/>
                <a:ext cx="928370" cy="401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4" name="Ink 13"/>
              <p14:cNvContentPartPr/>
              <p14:nvPr/>
            </p14:nvContentPartPr>
            <p14:xfrm>
              <a:off x="5680075" y="2651760"/>
              <a:ext cx="286385" cy="33020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5"/>
            </p:blipFill>
            <p:spPr>
              <a:xfrm>
                <a:off x="5680075" y="2651760"/>
                <a:ext cx="286385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5" name="Ink 14"/>
              <p14:cNvContentPartPr/>
              <p14:nvPr/>
            </p14:nvContentPartPr>
            <p14:xfrm>
              <a:off x="6100445" y="2723515"/>
              <a:ext cx="62230" cy="35687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7"/>
            </p:blipFill>
            <p:spPr>
              <a:xfrm>
                <a:off x="6100445" y="2723515"/>
                <a:ext cx="62230" cy="356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6" name="Ink 15"/>
              <p14:cNvContentPartPr/>
              <p14:nvPr/>
            </p14:nvContentPartPr>
            <p14:xfrm>
              <a:off x="3992245" y="3133725"/>
              <a:ext cx="1741805" cy="384175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9"/>
            </p:blipFill>
            <p:spPr>
              <a:xfrm>
                <a:off x="3992245" y="3133725"/>
                <a:ext cx="1741805" cy="384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7" name="Ink 16"/>
              <p14:cNvContentPartPr/>
              <p14:nvPr/>
            </p14:nvContentPartPr>
            <p14:xfrm>
              <a:off x="6090920" y="3098165"/>
              <a:ext cx="1598930" cy="51816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31"/>
            </p:blipFill>
            <p:spPr>
              <a:xfrm>
                <a:off x="6090920" y="3098165"/>
                <a:ext cx="1598930" cy="518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8" name="Ink 17"/>
              <p14:cNvContentPartPr/>
              <p14:nvPr/>
            </p14:nvContentPartPr>
            <p14:xfrm>
              <a:off x="2616835" y="3812540"/>
              <a:ext cx="303530" cy="1778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3"/>
            </p:blipFill>
            <p:spPr>
              <a:xfrm>
                <a:off x="2616835" y="3812540"/>
                <a:ext cx="30353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19" name="Ink 18"/>
              <p14:cNvContentPartPr/>
              <p14:nvPr/>
            </p14:nvContentPartPr>
            <p14:xfrm>
              <a:off x="2741930" y="3732530"/>
              <a:ext cx="71120" cy="27686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5"/>
            </p:blipFill>
            <p:spPr>
              <a:xfrm>
                <a:off x="2741930" y="3732530"/>
                <a:ext cx="7112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0" name="Ink 19"/>
              <p14:cNvContentPartPr/>
              <p14:nvPr/>
            </p14:nvContentPartPr>
            <p14:xfrm>
              <a:off x="4572635" y="3705225"/>
              <a:ext cx="285750" cy="36195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7"/>
            </p:blipFill>
            <p:spPr>
              <a:xfrm>
                <a:off x="4572635" y="3705225"/>
                <a:ext cx="285750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1" name="Ink 20"/>
              <p14:cNvContentPartPr/>
              <p14:nvPr/>
            </p14:nvContentPartPr>
            <p14:xfrm>
              <a:off x="4724400" y="3651885"/>
              <a:ext cx="45085" cy="20574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9"/>
            </p:blipFill>
            <p:spPr>
              <a:xfrm>
                <a:off x="4724400" y="3651885"/>
                <a:ext cx="4508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2" name="Ink 21"/>
              <p14:cNvContentPartPr/>
              <p14:nvPr/>
            </p14:nvContentPartPr>
            <p14:xfrm>
              <a:off x="4939030" y="3625215"/>
              <a:ext cx="223520" cy="28575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41"/>
            </p:blipFill>
            <p:spPr>
              <a:xfrm>
                <a:off x="4939030" y="3625215"/>
                <a:ext cx="22352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3" name="Ink 22"/>
              <p14:cNvContentPartPr/>
              <p14:nvPr/>
            </p14:nvContentPartPr>
            <p14:xfrm>
              <a:off x="6779260" y="3696335"/>
              <a:ext cx="267970" cy="45085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3"/>
            </p:blipFill>
            <p:spPr>
              <a:xfrm>
                <a:off x="6779260" y="3696335"/>
                <a:ext cx="267970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4" name="Ink 23"/>
              <p14:cNvContentPartPr/>
              <p14:nvPr/>
            </p14:nvContentPartPr>
            <p14:xfrm>
              <a:off x="6859270" y="3660775"/>
              <a:ext cx="62865" cy="187325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5"/>
            </p:blipFill>
            <p:spPr>
              <a:xfrm>
                <a:off x="6859270" y="3660775"/>
                <a:ext cx="6286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5" name="Ink 24"/>
              <p14:cNvContentPartPr/>
              <p14:nvPr/>
            </p14:nvContentPartPr>
            <p14:xfrm>
              <a:off x="7100570" y="3651885"/>
              <a:ext cx="294640" cy="241300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7"/>
            </p:blipFill>
            <p:spPr>
              <a:xfrm>
                <a:off x="7100570" y="3651885"/>
                <a:ext cx="29464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6" name="Ink 25"/>
              <p14:cNvContentPartPr/>
              <p14:nvPr/>
            </p14:nvContentPartPr>
            <p14:xfrm>
              <a:off x="7555865" y="2580640"/>
              <a:ext cx="393065" cy="32131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9"/>
            </p:blipFill>
            <p:spPr>
              <a:xfrm>
                <a:off x="7555865" y="2580640"/>
                <a:ext cx="393065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7" name="Ink 26"/>
              <p14:cNvContentPartPr/>
              <p14:nvPr/>
            </p14:nvContentPartPr>
            <p14:xfrm>
              <a:off x="7940040" y="2616200"/>
              <a:ext cx="276860" cy="5334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51"/>
            </p:blipFill>
            <p:spPr>
              <a:xfrm>
                <a:off x="7940040" y="2616200"/>
                <a:ext cx="276860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28" name="Ink 27"/>
              <p14:cNvContentPartPr/>
              <p14:nvPr/>
            </p14:nvContentPartPr>
            <p14:xfrm>
              <a:off x="7922260" y="2625090"/>
              <a:ext cx="366395" cy="28575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53"/>
            </p:blipFill>
            <p:spPr>
              <a:xfrm>
                <a:off x="7922260" y="2625090"/>
                <a:ext cx="36639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29" name="Ink 28"/>
              <p14:cNvContentPartPr/>
              <p14:nvPr/>
            </p14:nvContentPartPr>
            <p14:xfrm>
              <a:off x="7922260" y="2133600"/>
              <a:ext cx="357505" cy="410845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5"/>
            </p:blipFill>
            <p:spPr>
              <a:xfrm>
                <a:off x="7922260" y="2133600"/>
                <a:ext cx="357505" cy="410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0" name="Ink 29"/>
              <p14:cNvContentPartPr/>
              <p14:nvPr/>
            </p14:nvContentPartPr>
            <p14:xfrm>
              <a:off x="2715260" y="2124710"/>
              <a:ext cx="1795145" cy="410845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7"/>
            </p:blipFill>
            <p:spPr>
              <a:xfrm>
                <a:off x="2715260" y="2124710"/>
                <a:ext cx="1795145" cy="410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1" name="Ink 30"/>
              <p14:cNvContentPartPr/>
              <p14:nvPr/>
            </p14:nvContentPartPr>
            <p14:xfrm>
              <a:off x="5876925" y="1365885"/>
              <a:ext cx="17780" cy="360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9"/>
            </p:blipFill>
            <p:spPr>
              <a:xfrm>
                <a:off x="5876925" y="136588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2" name="Ink 31"/>
              <p14:cNvContentPartPr/>
              <p14:nvPr/>
            </p14:nvContentPartPr>
            <p14:xfrm>
              <a:off x="4599305" y="2607310"/>
              <a:ext cx="27305" cy="303530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61"/>
            </p:blipFill>
            <p:spPr>
              <a:xfrm>
                <a:off x="4599305" y="2607310"/>
                <a:ext cx="2730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3" name="Ink 32"/>
              <p14:cNvContentPartPr/>
              <p14:nvPr/>
            </p14:nvContentPartPr>
            <p14:xfrm>
              <a:off x="4724400" y="2562225"/>
              <a:ext cx="232410" cy="98425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63"/>
            </p:blipFill>
            <p:spPr>
              <a:xfrm>
                <a:off x="4724400" y="2562225"/>
                <a:ext cx="23241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4" name="Ink 33"/>
              <p14:cNvContentPartPr/>
              <p14:nvPr/>
            </p14:nvContentPartPr>
            <p14:xfrm>
              <a:off x="4733290" y="2589530"/>
              <a:ext cx="259080" cy="267970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5"/>
            </p:blipFill>
            <p:spPr>
              <a:xfrm>
                <a:off x="4733290" y="2589530"/>
                <a:ext cx="25908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5" name="Ink 34"/>
              <p14:cNvContentPartPr/>
              <p14:nvPr/>
            </p14:nvContentPartPr>
            <p14:xfrm>
              <a:off x="5055235" y="2089150"/>
              <a:ext cx="1179195" cy="366395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7"/>
            </p:blipFill>
            <p:spPr>
              <a:xfrm>
                <a:off x="5055235" y="2089150"/>
                <a:ext cx="1179195" cy="366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6" name="Ink 35"/>
              <p14:cNvContentPartPr/>
              <p14:nvPr/>
            </p14:nvContentPartPr>
            <p14:xfrm>
              <a:off x="6654165" y="2553335"/>
              <a:ext cx="26670" cy="285750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9"/>
            </p:blipFill>
            <p:spPr>
              <a:xfrm>
                <a:off x="6654165" y="2553335"/>
                <a:ext cx="2667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37" name="Ink 36"/>
              <p14:cNvContentPartPr/>
              <p14:nvPr/>
            </p14:nvContentPartPr>
            <p14:xfrm>
              <a:off x="6760845" y="2535555"/>
              <a:ext cx="187960" cy="312420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71"/>
            </p:blipFill>
            <p:spPr>
              <a:xfrm>
                <a:off x="6760845" y="2535555"/>
                <a:ext cx="187960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38" name="Ink 37"/>
              <p14:cNvContentPartPr/>
              <p14:nvPr/>
            </p14:nvContentPartPr>
            <p14:xfrm>
              <a:off x="6859270" y="1919605"/>
              <a:ext cx="1947545" cy="509270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73"/>
            </p:blipFill>
            <p:spPr>
              <a:xfrm>
                <a:off x="6859270" y="1919605"/>
                <a:ext cx="1947545" cy="5092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39" name="Ink 38"/>
              <p14:cNvContentPartPr/>
              <p14:nvPr/>
            </p14:nvContentPartPr>
            <p14:xfrm>
              <a:off x="8842375" y="2580640"/>
              <a:ext cx="410845" cy="27686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5"/>
            </p:blipFill>
            <p:spPr>
              <a:xfrm>
                <a:off x="8842375" y="2580640"/>
                <a:ext cx="41084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0" name="Ink 39"/>
              <p14:cNvContentPartPr/>
              <p14:nvPr/>
            </p14:nvContentPartPr>
            <p14:xfrm>
              <a:off x="9235440" y="2562225"/>
              <a:ext cx="330200" cy="27686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7"/>
            </p:blipFill>
            <p:spPr>
              <a:xfrm>
                <a:off x="9235440" y="2562225"/>
                <a:ext cx="33020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1" name="Ink 40"/>
              <p14:cNvContentPartPr/>
              <p14:nvPr/>
            </p14:nvContentPartPr>
            <p14:xfrm>
              <a:off x="5323205" y="1383665"/>
              <a:ext cx="580390" cy="634365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9"/>
            </p:blipFill>
            <p:spPr>
              <a:xfrm>
                <a:off x="5323205" y="1383665"/>
                <a:ext cx="580390" cy="63436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7"/>
          <p:cNvSpPr/>
          <p:nvPr/>
        </p:nvSpPr>
        <p:spPr>
          <a:xfrm>
            <a:off x="0" y="994156"/>
            <a:ext cx="110850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9. Find the next term of the series ZA5, Y6B, XC7, W8D, _____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A)E7V			B)V2E			C) VE5		D) VE9</a:t>
            </a:r>
            <a:endParaRPr dirty="0"/>
          </a:p>
        </p:txBody>
      </p:sp>
      <p:sp>
        <p:nvSpPr>
          <p:cNvPr id="276" name="Google Shape;276;p27"/>
          <p:cNvSpPr/>
          <p:nvPr/>
        </p:nvSpPr>
        <p:spPr>
          <a:xfrm>
            <a:off x="2317531" y="331076"/>
            <a:ext cx="8434500" cy="394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Letter Series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Ink 1"/>
              <p14:cNvContentPartPr/>
              <p14:nvPr/>
            </p14:nvContentPartPr>
            <p14:xfrm>
              <a:off x="3884930" y="2687320"/>
              <a:ext cx="35560" cy="89535"/>
            </p14:xfrm>
          </p:contentPart>
        </mc:Choice>
        <mc:Fallback xmlns="">
          <p:pic>
            <p:nvPicPr>
              <p:cNvPr id="2" name="Ink 1"/>
            </p:nvPicPr>
            <p:blipFill>
              <a:blip r:embed="rId3"/>
            </p:blipFill>
            <p:spPr>
              <a:xfrm>
                <a:off x="3884930" y="2687320"/>
                <a:ext cx="35560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Ink 2"/>
              <p14:cNvContentPartPr/>
              <p14:nvPr/>
            </p14:nvContentPartPr>
            <p14:xfrm>
              <a:off x="4724400" y="1392555"/>
              <a:ext cx="8890" cy="53975"/>
            </p14:xfrm>
          </p:contentPart>
        </mc:Choice>
        <mc:Fallback xmlns="">
          <p:pic>
            <p:nvPicPr>
              <p:cNvPr id="3" name="Ink 2"/>
            </p:nvPicPr>
            <p:blipFill>
              <a:blip r:embed="rId5"/>
            </p:blipFill>
            <p:spPr>
              <a:xfrm>
                <a:off x="4724400" y="1392555"/>
                <a:ext cx="8890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5" name="Ink 4"/>
              <p14:cNvContentPartPr/>
              <p14:nvPr/>
            </p14:nvContentPartPr>
            <p14:xfrm>
              <a:off x="4697730" y="1401445"/>
              <a:ext cx="893445" cy="375285"/>
            </p14:xfrm>
          </p:contentPart>
        </mc:Choice>
        <mc:Fallback xmlns="">
          <p:pic>
            <p:nvPicPr>
              <p:cNvPr id="5" name="Ink 4"/>
            </p:nvPicPr>
            <p:blipFill>
              <a:blip r:embed="rId7"/>
            </p:blipFill>
            <p:spPr>
              <a:xfrm>
                <a:off x="4697730" y="1401445"/>
                <a:ext cx="893445" cy="375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6" name="Ink 5"/>
              <p14:cNvContentPartPr/>
              <p14:nvPr/>
            </p14:nvContentPartPr>
            <p14:xfrm>
              <a:off x="5573395" y="1365885"/>
              <a:ext cx="580390" cy="419735"/>
            </p14:xfrm>
          </p:contentPart>
        </mc:Choice>
        <mc:Fallback xmlns="">
          <p:pic>
            <p:nvPicPr>
              <p:cNvPr id="6" name="Ink 5"/>
            </p:nvPicPr>
            <p:blipFill>
              <a:blip r:embed="rId9"/>
            </p:blipFill>
            <p:spPr>
              <a:xfrm>
                <a:off x="5573395" y="1365885"/>
                <a:ext cx="580390" cy="419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7" name="Ink 6"/>
              <p14:cNvContentPartPr/>
              <p14:nvPr/>
            </p14:nvContentPartPr>
            <p14:xfrm>
              <a:off x="6189345" y="1330325"/>
              <a:ext cx="777240" cy="446405"/>
            </p14:xfrm>
          </p:contentPart>
        </mc:Choice>
        <mc:Fallback xmlns="">
          <p:pic>
            <p:nvPicPr>
              <p:cNvPr id="7" name="Ink 6"/>
            </p:nvPicPr>
            <p:blipFill>
              <a:blip r:embed="rId11"/>
            </p:blipFill>
            <p:spPr>
              <a:xfrm>
                <a:off x="6189345" y="1330325"/>
                <a:ext cx="777240" cy="4464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8" name="Ink 7"/>
              <p14:cNvContentPartPr/>
              <p14:nvPr/>
            </p14:nvContentPartPr>
            <p14:xfrm>
              <a:off x="6966585" y="1383665"/>
              <a:ext cx="678815" cy="366395"/>
            </p14:xfrm>
          </p:contentPart>
        </mc:Choice>
        <mc:Fallback xmlns="">
          <p:pic>
            <p:nvPicPr>
              <p:cNvPr id="8" name="Ink 7"/>
            </p:nvPicPr>
            <p:blipFill>
              <a:blip r:embed="rId13"/>
            </p:blipFill>
            <p:spPr>
              <a:xfrm>
                <a:off x="6966585" y="1383665"/>
                <a:ext cx="678815" cy="366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9" name="Ink 8"/>
              <p14:cNvContentPartPr/>
              <p14:nvPr/>
            </p14:nvContentPartPr>
            <p14:xfrm>
              <a:off x="7645400" y="1097915"/>
              <a:ext cx="241300" cy="25019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5"/>
            </p:blipFill>
            <p:spPr>
              <a:xfrm>
                <a:off x="7645400" y="1097915"/>
                <a:ext cx="24130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0" name="Ink 9"/>
              <p14:cNvContentPartPr/>
              <p14:nvPr/>
            </p14:nvContentPartPr>
            <p14:xfrm>
              <a:off x="4992370" y="1124585"/>
              <a:ext cx="17780" cy="36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7"/>
            </p:blipFill>
            <p:spPr>
              <a:xfrm>
                <a:off x="4992370" y="112458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1" name="Ink 10"/>
              <p14:cNvContentPartPr/>
              <p14:nvPr/>
            </p14:nvContentPartPr>
            <p14:xfrm>
              <a:off x="4974590" y="821055"/>
              <a:ext cx="777240" cy="26797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9"/>
            </p:blipFill>
            <p:spPr>
              <a:xfrm>
                <a:off x="4974590" y="821055"/>
                <a:ext cx="77724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2" name="Ink 11"/>
              <p14:cNvContentPartPr/>
              <p14:nvPr/>
            </p14:nvContentPartPr>
            <p14:xfrm>
              <a:off x="5832475" y="812165"/>
              <a:ext cx="1527175" cy="27686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21"/>
            </p:blipFill>
            <p:spPr>
              <a:xfrm>
                <a:off x="5832475" y="812165"/>
                <a:ext cx="152717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3" name="Ink 12"/>
              <p14:cNvContentPartPr/>
              <p14:nvPr/>
            </p14:nvContentPartPr>
            <p14:xfrm>
              <a:off x="8082915" y="1106805"/>
              <a:ext cx="223520" cy="169545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3"/>
            </p:blipFill>
            <p:spPr>
              <a:xfrm>
                <a:off x="8082915" y="1106805"/>
                <a:ext cx="22352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4" name="Ink 13"/>
              <p14:cNvContentPartPr/>
              <p14:nvPr/>
            </p14:nvContentPartPr>
            <p14:xfrm>
              <a:off x="8091805" y="990600"/>
              <a:ext cx="205740" cy="116205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5"/>
            </p:blipFill>
            <p:spPr>
              <a:xfrm>
                <a:off x="8091805" y="990600"/>
                <a:ext cx="20574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5" name="Ink 14"/>
              <p14:cNvContentPartPr/>
              <p14:nvPr/>
            </p14:nvContentPartPr>
            <p14:xfrm>
              <a:off x="8100695" y="1133475"/>
              <a:ext cx="187960" cy="27305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7"/>
            </p:blipFill>
            <p:spPr>
              <a:xfrm>
                <a:off x="8100695" y="1133475"/>
                <a:ext cx="187960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6" name="Ink 15"/>
              <p14:cNvContentPartPr/>
              <p14:nvPr/>
            </p14:nvContentPartPr>
            <p14:xfrm>
              <a:off x="7171690" y="1115695"/>
              <a:ext cx="18415" cy="36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9"/>
            </p:blipFill>
            <p:spPr>
              <a:xfrm>
                <a:off x="7171690" y="1115695"/>
                <a:ext cx="1841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7" name="Ink 16"/>
              <p14:cNvContentPartPr/>
              <p14:nvPr/>
            </p14:nvContentPartPr>
            <p14:xfrm>
              <a:off x="7065010" y="1035685"/>
              <a:ext cx="285750" cy="48196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31"/>
            </p:blipFill>
            <p:spPr>
              <a:xfrm>
                <a:off x="7065010" y="1035685"/>
                <a:ext cx="285750" cy="4819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8" name="Ink 17"/>
              <p14:cNvContentPartPr/>
              <p14:nvPr/>
            </p14:nvContentPartPr>
            <p14:xfrm>
              <a:off x="5171440" y="1303655"/>
              <a:ext cx="17780" cy="36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17"/>
            </p:blipFill>
            <p:spPr>
              <a:xfrm>
                <a:off x="5171440" y="130365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19" name="Ink 18"/>
              <p14:cNvContentPartPr/>
              <p14:nvPr/>
            </p14:nvContentPartPr>
            <p14:xfrm>
              <a:off x="5778500" y="1348105"/>
              <a:ext cx="17780" cy="36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17"/>
            </p:blipFill>
            <p:spPr>
              <a:xfrm>
                <a:off x="5778500" y="134810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0" name="Ink 19"/>
              <p14:cNvContentPartPr/>
              <p14:nvPr/>
            </p14:nvContentPartPr>
            <p14:xfrm>
              <a:off x="8350885" y="937260"/>
              <a:ext cx="223520" cy="357505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5"/>
            </p:blipFill>
            <p:spPr>
              <a:xfrm>
                <a:off x="8350885" y="937260"/>
                <a:ext cx="223520" cy="3575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1" name="Ink 20"/>
              <p14:cNvContentPartPr/>
              <p14:nvPr/>
            </p14:nvContentPartPr>
            <p14:xfrm>
              <a:off x="7663180" y="732155"/>
              <a:ext cx="1357630" cy="90170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7"/>
            </p:blipFill>
            <p:spPr>
              <a:xfrm>
                <a:off x="7663180" y="732155"/>
                <a:ext cx="1357630" cy="901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2" name="Ink 21"/>
              <p14:cNvContentPartPr/>
              <p14:nvPr/>
            </p14:nvContentPartPr>
            <p14:xfrm>
              <a:off x="8922385" y="829945"/>
              <a:ext cx="527050" cy="17907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9"/>
            </p:blipFill>
            <p:spPr>
              <a:xfrm>
                <a:off x="8922385" y="829945"/>
                <a:ext cx="527050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3" name="Ink 22"/>
              <p14:cNvContentPartPr/>
              <p14:nvPr/>
            </p14:nvContentPartPr>
            <p14:xfrm>
              <a:off x="8341995" y="1714500"/>
              <a:ext cx="1661160" cy="222885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1"/>
            </p:blipFill>
            <p:spPr>
              <a:xfrm>
                <a:off x="8341995" y="1714500"/>
                <a:ext cx="1661160" cy="22288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9"/>
          <p:cNvSpPr/>
          <p:nvPr/>
        </p:nvSpPr>
        <p:spPr>
          <a:xfrm>
            <a:off x="0" y="994156"/>
            <a:ext cx="110850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10. Find the missing term in the series a_bbc_ _a_b_c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A. bcaca		B. babac		C. acabc		D . acabb</a:t>
            </a:r>
            <a:endParaRPr sz="2400" dirty="0">
              <a:solidFill>
                <a:schemeClr val="dk1"/>
              </a:solidFill>
              <a:latin typeface="Palatino Linotype" panose="02040502050505030304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</p:txBody>
      </p:sp>
      <p:sp>
        <p:nvSpPr>
          <p:cNvPr id="290" name="Google Shape;290;p29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Letter Series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Ink 1"/>
              <p14:cNvContentPartPr/>
              <p14:nvPr/>
            </p14:nvContentPartPr>
            <p14:xfrm>
              <a:off x="5421630" y="1231900"/>
              <a:ext cx="133985" cy="160655"/>
            </p14:xfrm>
          </p:contentPart>
        </mc:Choice>
        <mc:Fallback xmlns="">
          <p:pic>
            <p:nvPicPr>
              <p:cNvPr id="2" name="Ink 1"/>
            </p:nvPicPr>
            <p:blipFill>
              <a:blip r:embed="rId3"/>
            </p:blipFill>
            <p:spPr>
              <a:xfrm>
                <a:off x="5421630" y="1231900"/>
                <a:ext cx="13398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Ink 2"/>
              <p14:cNvContentPartPr/>
              <p14:nvPr/>
            </p14:nvContentPartPr>
            <p14:xfrm>
              <a:off x="6064250" y="1196340"/>
              <a:ext cx="133985" cy="160655"/>
            </p14:xfrm>
          </p:contentPart>
        </mc:Choice>
        <mc:Fallback xmlns="">
          <p:pic>
            <p:nvPicPr>
              <p:cNvPr id="3" name="Ink 2"/>
            </p:nvPicPr>
            <p:blipFill>
              <a:blip r:embed="rId5"/>
            </p:blipFill>
            <p:spPr>
              <a:xfrm>
                <a:off x="6064250" y="1196340"/>
                <a:ext cx="13398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5" name="Ink 4"/>
              <p14:cNvContentPartPr/>
              <p14:nvPr/>
            </p14:nvContentPartPr>
            <p14:xfrm>
              <a:off x="6278880" y="1196340"/>
              <a:ext cx="160655" cy="169545"/>
            </p14:xfrm>
          </p:contentPart>
        </mc:Choice>
        <mc:Fallback xmlns="">
          <p:pic>
            <p:nvPicPr>
              <p:cNvPr id="5" name="Ink 4"/>
            </p:nvPicPr>
            <p:blipFill>
              <a:blip r:embed="rId7"/>
            </p:blipFill>
            <p:spPr>
              <a:xfrm>
                <a:off x="6278880" y="1196340"/>
                <a:ext cx="16065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6" name="Ink 5"/>
              <p14:cNvContentPartPr/>
              <p14:nvPr/>
            </p14:nvContentPartPr>
            <p14:xfrm>
              <a:off x="6645275" y="1143000"/>
              <a:ext cx="106680" cy="231775"/>
            </p14:xfrm>
          </p:contentPart>
        </mc:Choice>
        <mc:Fallback xmlns="">
          <p:pic>
            <p:nvPicPr>
              <p:cNvPr id="6" name="Ink 5"/>
            </p:nvPicPr>
            <p:blipFill>
              <a:blip r:embed="rId9"/>
            </p:blipFill>
            <p:spPr>
              <a:xfrm>
                <a:off x="6645275" y="1143000"/>
                <a:ext cx="106680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7" name="Ink 6"/>
              <p14:cNvContentPartPr/>
              <p14:nvPr/>
            </p14:nvContentPartPr>
            <p14:xfrm>
              <a:off x="6922135" y="1214120"/>
              <a:ext cx="151765" cy="151765"/>
            </p14:xfrm>
          </p:contentPart>
        </mc:Choice>
        <mc:Fallback xmlns="">
          <p:pic>
            <p:nvPicPr>
              <p:cNvPr id="7" name="Ink 6"/>
            </p:nvPicPr>
            <p:blipFill>
              <a:blip r:embed="rId11"/>
            </p:blipFill>
            <p:spPr>
              <a:xfrm>
                <a:off x="6922135" y="1214120"/>
                <a:ext cx="151765" cy="15176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"/>
          <p:cNvSpPr/>
          <p:nvPr/>
        </p:nvSpPr>
        <p:spPr>
          <a:xfrm>
            <a:off x="0" y="994155"/>
            <a:ext cx="110850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11. Find the missing term in the series </a:t>
            </a:r>
            <a:r>
              <a:rPr lang="en-IN" sz="2400" dirty="0" err="1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xy_x_yxx_y_y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A) </a:t>
            </a:r>
            <a:r>
              <a:rPr lang="en-IN" sz="2400" dirty="0" err="1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xyyx</a:t>
            </a:r>
            <a:r>
              <a:rPr lang="en-IN" sz="2400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		B) </a:t>
            </a:r>
            <a:r>
              <a:rPr lang="en-IN" sz="2400" dirty="0" err="1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xyxy</a:t>
            </a:r>
            <a:r>
              <a:rPr lang="en-IN" sz="2400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		C) </a:t>
            </a:r>
            <a:r>
              <a:rPr lang="en-IN" sz="2400" dirty="0" err="1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xxyy</a:t>
            </a:r>
            <a:r>
              <a:rPr lang="en-IN" sz="2400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		D) </a:t>
            </a:r>
            <a:r>
              <a:rPr lang="en-IN" sz="2400" dirty="0" err="1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xyyy</a:t>
            </a:r>
            <a:endParaRPr sz="2400" dirty="0">
              <a:solidFill>
                <a:schemeClr val="dk1"/>
              </a:solidFill>
              <a:latin typeface="Palatino Linotype" panose="02040502050505030304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</p:txBody>
      </p:sp>
      <p:sp>
        <p:nvSpPr>
          <p:cNvPr id="304" name="Google Shape;304;p31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Letter Series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Ink 1"/>
              <p14:cNvContentPartPr/>
              <p14:nvPr/>
            </p14:nvContentPartPr>
            <p14:xfrm>
              <a:off x="5635625" y="1223010"/>
              <a:ext cx="98425" cy="62865"/>
            </p14:xfrm>
          </p:contentPart>
        </mc:Choice>
        <mc:Fallback xmlns="">
          <p:pic>
            <p:nvPicPr>
              <p:cNvPr id="2" name="Ink 1"/>
            </p:nvPicPr>
            <p:blipFill>
              <a:blip r:embed="rId3"/>
            </p:blipFill>
            <p:spPr>
              <a:xfrm>
                <a:off x="5635625" y="1223010"/>
                <a:ext cx="98425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Ink 2"/>
              <p14:cNvContentPartPr/>
              <p14:nvPr/>
            </p14:nvContentPartPr>
            <p14:xfrm>
              <a:off x="5662295" y="1205230"/>
              <a:ext cx="53975" cy="133985"/>
            </p14:xfrm>
          </p:contentPart>
        </mc:Choice>
        <mc:Fallback xmlns="">
          <p:pic>
            <p:nvPicPr>
              <p:cNvPr id="3" name="Ink 2"/>
            </p:nvPicPr>
            <p:blipFill>
              <a:blip r:embed="rId5"/>
            </p:blipFill>
            <p:spPr>
              <a:xfrm>
                <a:off x="5662295" y="1205230"/>
                <a:ext cx="5397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5" name="Ink 4"/>
              <p14:cNvContentPartPr/>
              <p14:nvPr/>
            </p14:nvContentPartPr>
            <p14:xfrm>
              <a:off x="5930265" y="1187450"/>
              <a:ext cx="133985" cy="222885"/>
            </p14:xfrm>
          </p:contentPart>
        </mc:Choice>
        <mc:Fallback xmlns="">
          <p:pic>
            <p:nvPicPr>
              <p:cNvPr id="5" name="Ink 4"/>
            </p:nvPicPr>
            <p:blipFill>
              <a:blip r:embed="rId7"/>
            </p:blipFill>
            <p:spPr>
              <a:xfrm>
                <a:off x="5930265" y="1187450"/>
                <a:ext cx="133985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6" name="Ink 5"/>
              <p14:cNvContentPartPr/>
              <p14:nvPr/>
            </p14:nvContentPartPr>
            <p14:xfrm>
              <a:off x="6564630" y="1249680"/>
              <a:ext cx="89535" cy="107315"/>
            </p14:xfrm>
          </p:contentPart>
        </mc:Choice>
        <mc:Fallback xmlns="">
          <p:pic>
            <p:nvPicPr>
              <p:cNvPr id="6" name="Ink 5"/>
            </p:nvPicPr>
            <p:blipFill>
              <a:blip r:embed="rId9"/>
            </p:blipFill>
            <p:spPr>
              <a:xfrm>
                <a:off x="6564630" y="1249680"/>
                <a:ext cx="8953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7" name="Ink 6"/>
              <p14:cNvContentPartPr/>
              <p14:nvPr/>
            </p14:nvContentPartPr>
            <p14:xfrm>
              <a:off x="6537960" y="1223010"/>
              <a:ext cx="80010" cy="160655"/>
            </p14:xfrm>
          </p:contentPart>
        </mc:Choice>
        <mc:Fallback xmlns="">
          <p:pic>
            <p:nvPicPr>
              <p:cNvPr id="7" name="Ink 6"/>
            </p:nvPicPr>
            <p:blipFill>
              <a:blip r:embed="rId11"/>
            </p:blipFill>
            <p:spPr>
              <a:xfrm>
                <a:off x="6537960" y="1223010"/>
                <a:ext cx="8001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8" name="Ink 7"/>
              <p14:cNvContentPartPr/>
              <p14:nvPr/>
            </p14:nvContentPartPr>
            <p14:xfrm>
              <a:off x="6877050" y="1214120"/>
              <a:ext cx="107315" cy="241300"/>
            </p14:xfrm>
          </p:contentPart>
        </mc:Choice>
        <mc:Fallback xmlns="">
          <p:pic>
            <p:nvPicPr>
              <p:cNvPr id="8" name="Ink 7"/>
            </p:nvPicPr>
            <p:blipFill>
              <a:blip r:embed="rId13"/>
            </p:blipFill>
            <p:spPr>
              <a:xfrm>
                <a:off x="6877050" y="1214120"/>
                <a:ext cx="107315" cy="2413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609600" y="914400"/>
          <a:ext cx="10972800" cy="5450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>
            <a:spLocks noGrp="1"/>
          </p:cNvSpPr>
          <p:nvPr>
            <p:ph type="title"/>
          </p:nvPr>
        </p:nvSpPr>
        <p:spPr>
          <a:xfrm>
            <a:off x="269357" y="349624"/>
            <a:ext cx="11229474" cy="6571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l"/>
            <a:r>
              <a:rPr lang="en-IN" sz="2000" b="1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Ranking</a:t>
            </a:r>
            <a:br>
              <a:rPr lang="en-IN" sz="2000" b="1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IN" sz="2000" b="1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Example:</a:t>
            </a:r>
            <a:r>
              <a:rPr lang="en-US" sz="2000" dirty="0">
                <a:solidFill>
                  <a:schemeClr val="tx1"/>
                </a:solidFill>
              </a:rPr>
              <a:t>In a row of persons, the position of </a:t>
            </a:r>
            <a:r>
              <a:rPr lang="en-US" sz="2000" dirty="0" err="1">
                <a:solidFill>
                  <a:schemeClr val="tx1"/>
                </a:solidFill>
              </a:rPr>
              <a:t>Aparna</a:t>
            </a:r>
            <a:r>
              <a:rPr lang="en-US" sz="2000" dirty="0">
                <a:solidFill>
                  <a:schemeClr val="tx1"/>
                </a:solidFill>
              </a:rPr>
              <a:t> Nair from the left side of the row is 27th and there are 5 persons after her in the row. Find the total no. of persons in the row?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Solution : No. of persons in the row = Position of </a:t>
            </a:r>
            <a:r>
              <a:rPr lang="en-US" sz="2000" dirty="0" err="1">
                <a:solidFill>
                  <a:schemeClr val="tx1"/>
                </a:solidFill>
              </a:rPr>
              <a:t>Aparna</a:t>
            </a:r>
            <a:r>
              <a:rPr lang="en-US" sz="2000" dirty="0">
                <a:solidFill>
                  <a:schemeClr val="tx1"/>
                </a:solidFill>
              </a:rPr>
              <a:t> from left + No. of persons after </a:t>
            </a:r>
            <a:r>
              <a:rPr lang="en-US" sz="2000" dirty="0" err="1">
                <a:solidFill>
                  <a:schemeClr val="tx1"/>
                </a:solidFill>
              </a:rPr>
              <a:t>Aparna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⇒ Total no. of persons = 27 + 5 = 32</a:t>
            </a:r>
            <a:br>
              <a:rPr lang="en-US" sz="2000" dirty="0"/>
            </a:br>
            <a:endParaRPr sz="2000" dirty="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Ink 1"/>
              <p14:cNvContentPartPr/>
              <p14:nvPr/>
            </p14:nvContentPartPr>
            <p14:xfrm>
              <a:off x="3322320" y="875030"/>
              <a:ext cx="1893570" cy="125095"/>
            </p14:xfrm>
          </p:contentPart>
        </mc:Choice>
        <mc:Fallback xmlns="">
          <p:pic>
            <p:nvPicPr>
              <p:cNvPr id="2" name="Ink 1"/>
            </p:nvPicPr>
            <p:blipFill>
              <a:blip r:embed="rId3"/>
            </p:blipFill>
            <p:spPr>
              <a:xfrm>
                <a:off x="3322320" y="875030"/>
                <a:ext cx="189357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4" name="Ink 3"/>
              <p14:cNvContentPartPr/>
              <p14:nvPr/>
            </p14:nvContentPartPr>
            <p14:xfrm>
              <a:off x="5403215" y="981710"/>
              <a:ext cx="27305" cy="250190"/>
            </p14:xfrm>
          </p:contentPart>
        </mc:Choice>
        <mc:Fallback xmlns="">
          <p:pic>
            <p:nvPicPr>
              <p:cNvPr id="4" name="Ink 3"/>
            </p:nvPicPr>
            <p:blipFill>
              <a:blip r:embed="rId5"/>
            </p:blipFill>
            <p:spPr>
              <a:xfrm>
                <a:off x="5403215" y="981710"/>
                <a:ext cx="2730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5" name="Ink 4"/>
              <p14:cNvContentPartPr/>
              <p14:nvPr/>
            </p14:nvContentPartPr>
            <p14:xfrm>
              <a:off x="5430520" y="946150"/>
              <a:ext cx="205105" cy="267970"/>
            </p14:xfrm>
          </p:contentPart>
        </mc:Choice>
        <mc:Fallback xmlns="">
          <p:pic>
            <p:nvPicPr>
              <p:cNvPr id="5" name="Ink 4"/>
            </p:nvPicPr>
            <p:blipFill>
              <a:blip r:embed="rId7"/>
            </p:blipFill>
            <p:spPr>
              <a:xfrm>
                <a:off x="5430520" y="946150"/>
                <a:ext cx="20510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6" name="Ink 5"/>
              <p14:cNvContentPartPr/>
              <p14:nvPr/>
            </p14:nvContentPartPr>
            <p14:xfrm>
              <a:off x="5430520" y="1115695"/>
              <a:ext cx="115570" cy="27305"/>
            </p14:xfrm>
          </p:contentPart>
        </mc:Choice>
        <mc:Fallback xmlns="">
          <p:pic>
            <p:nvPicPr>
              <p:cNvPr id="6" name="Ink 5"/>
            </p:nvPicPr>
            <p:blipFill>
              <a:blip r:embed="rId9"/>
            </p:blipFill>
            <p:spPr>
              <a:xfrm>
                <a:off x="5430520" y="1115695"/>
                <a:ext cx="115570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7" name="Ink 6"/>
              <p14:cNvContentPartPr/>
              <p14:nvPr/>
            </p14:nvContentPartPr>
            <p14:xfrm>
              <a:off x="5671185" y="1062355"/>
              <a:ext cx="348615" cy="142875"/>
            </p14:xfrm>
          </p:contentPart>
        </mc:Choice>
        <mc:Fallback xmlns="">
          <p:pic>
            <p:nvPicPr>
              <p:cNvPr id="7" name="Ink 6"/>
            </p:nvPicPr>
            <p:blipFill>
              <a:blip r:embed="rId11"/>
            </p:blipFill>
            <p:spPr>
              <a:xfrm>
                <a:off x="5671185" y="1062355"/>
                <a:ext cx="34861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8" name="Ink 7"/>
              <p14:cNvContentPartPr/>
              <p14:nvPr/>
            </p14:nvContentPartPr>
            <p14:xfrm>
              <a:off x="6073140" y="1062355"/>
              <a:ext cx="161290" cy="133985"/>
            </p14:xfrm>
          </p:contentPart>
        </mc:Choice>
        <mc:Fallback xmlns="">
          <p:pic>
            <p:nvPicPr>
              <p:cNvPr id="8" name="Ink 7"/>
            </p:nvPicPr>
            <p:blipFill>
              <a:blip r:embed="rId13"/>
            </p:blipFill>
            <p:spPr>
              <a:xfrm>
                <a:off x="6073140" y="1062355"/>
                <a:ext cx="16129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9" name="Ink 8"/>
              <p14:cNvContentPartPr/>
              <p14:nvPr/>
            </p14:nvContentPartPr>
            <p14:xfrm>
              <a:off x="6269990" y="1097915"/>
              <a:ext cx="213995" cy="133985"/>
            </p14:xfrm>
          </p:contentPart>
        </mc:Choice>
        <mc:Fallback xmlns="">
          <p:pic>
            <p:nvPicPr>
              <p:cNvPr id="9" name="Ink 8"/>
            </p:nvPicPr>
            <p:blipFill>
              <a:blip r:embed="rId15"/>
            </p:blipFill>
            <p:spPr>
              <a:xfrm>
                <a:off x="6269990" y="1097915"/>
                <a:ext cx="21399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0" name="Ink 9"/>
              <p14:cNvContentPartPr/>
              <p14:nvPr/>
            </p14:nvContentPartPr>
            <p14:xfrm>
              <a:off x="5162550" y="821055"/>
              <a:ext cx="633730" cy="6286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7"/>
            </p:blipFill>
            <p:spPr>
              <a:xfrm>
                <a:off x="5162550" y="821055"/>
                <a:ext cx="633730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1" name="Ink 10"/>
              <p14:cNvContentPartPr/>
              <p14:nvPr/>
            </p14:nvContentPartPr>
            <p14:xfrm>
              <a:off x="5725160" y="741045"/>
              <a:ext cx="187325" cy="169545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9"/>
            </p:blipFill>
            <p:spPr>
              <a:xfrm>
                <a:off x="5725160" y="741045"/>
                <a:ext cx="18732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2" name="Ink 11"/>
              <p14:cNvContentPartPr/>
              <p14:nvPr/>
            </p14:nvContentPartPr>
            <p14:xfrm>
              <a:off x="5850255" y="481965"/>
              <a:ext cx="26670" cy="196215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21"/>
            </p:blipFill>
            <p:spPr>
              <a:xfrm>
                <a:off x="5850255" y="481965"/>
                <a:ext cx="2667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3" name="Ink 12"/>
              <p14:cNvContentPartPr/>
              <p14:nvPr/>
            </p14:nvContentPartPr>
            <p14:xfrm>
              <a:off x="5939155" y="473075"/>
              <a:ext cx="161290" cy="125095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3"/>
            </p:blipFill>
            <p:spPr>
              <a:xfrm>
                <a:off x="5939155" y="473075"/>
                <a:ext cx="16129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4" name="Ink 13"/>
              <p14:cNvContentPartPr/>
              <p14:nvPr/>
            </p14:nvContentPartPr>
            <p14:xfrm>
              <a:off x="5975350" y="1258570"/>
              <a:ext cx="2768600" cy="25019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5"/>
            </p:blipFill>
            <p:spPr>
              <a:xfrm>
                <a:off x="5975350" y="1258570"/>
                <a:ext cx="276860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5" name="Ink 14"/>
              <p14:cNvContentPartPr/>
              <p14:nvPr/>
            </p14:nvContentPartPr>
            <p14:xfrm>
              <a:off x="5903595" y="1401445"/>
              <a:ext cx="294640" cy="21463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7"/>
            </p:blipFill>
            <p:spPr>
              <a:xfrm>
                <a:off x="5903595" y="1401445"/>
                <a:ext cx="29464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6" name="Ink 15"/>
              <p14:cNvContentPartPr/>
              <p14:nvPr/>
            </p14:nvContentPartPr>
            <p14:xfrm>
              <a:off x="6109335" y="187325"/>
              <a:ext cx="62230" cy="26797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9"/>
            </p:blipFill>
            <p:spPr>
              <a:xfrm>
                <a:off x="6109335" y="187325"/>
                <a:ext cx="6223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7" name="Ink 16"/>
              <p14:cNvContentPartPr/>
              <p14:nvPr/>
            </p14:nvContentPartPr>
            <p14:xfrm>
              <a:off x="5966460" y="169545"/>
              <a:ext cx="598170" cy="27686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31"/>
            </p:blipFill>
            <p:spPr>
              <a:xfrm>
                <a:off x="5966460" y="169545"/>
                <a:ext cx="59817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8" name="Ink 17"/>
              <p14:cNvContentPartPr/>
              <p14:nvPr/>
            </p14:nvContentPartPr>
            <p14:xfrm>
              <a:off x="5787390" y="1678305"/>
              <a:ext cx="35560" cy="27686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3"/>
            </p:blipFill>
            <p:spPr>
              <a:xfrm>
                <a:off x="5787390" y="1678305"/>
                <a:ext cx="3556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19" name="Ink 18"/>
              <p14:cNvContentPartPr/>
              <p14:nvPr/>
            </p14:nvContentPartPr>
            <p14:xfrm>
              <a:off x="5832475" y="1704975"/>
              <a:ext cx="169545" cy="53975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5"/>
            </p:blipFill>
            <p:spPr>
              <a:xfrm>
                <a:off x="5832475" y="1704975"/>
                <a:ext cx="169545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0" name="Ink 19"/>
              <p14:cNvContentPartPr/>
              <p14:nvPr/>
            </p14:nvContentPartPr>
            <p14:xfrm>
              <a:off x="5868035" y="1741170"/>
              <a:ext cx="187325" cy="187325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7"/>
            </p:blipFill>
            <p:spPr>
              <a:xfrm>
                <a:off x="5868035" y="1741170"/>
                <a:ext cx="18732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1" name="Ink 20"/>
              <p14:cNvContentPartPr/>
              <p14:nvPr/>
            </p14:nvContentPartPr>
            <p14:xfrm>
              <a:off x="6082030" y="1571625"/>
              <a:ext cx="62865" cy="213995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9"/>
            </p:blipFill>
            <p:spPr>
              <a:xfrm>
                <a:off x="6082030" y="1571625"/>
                <a:ext cx="6286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2" name="Ink 21"/>
              <p14:cNvContentPartPr/>
              <p14:nvPr/>
            </p14:nvContentPartPr>
            <p14:xfrm>
              <a:off x="6055360" y="1589405"/>
              <a:ext cx="384175" cy="231775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41"/>
            </p:blipFill>
            <p:spPr>
              <a:xfrm>
                <a:off x="6055360" y="1589405"/>
                <a:ext cx="384175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3" name="Ink 22"/>
              <p14:cNvContentPartPr/>
              <p14:nvPr/>
            </p14:nvContentPartPr>
            <p14:xfrm>
              <a:off x="8654415" y="1589405"/>
              <a:ext cx="8890" cy="249555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3"/>
            </p:blipFill>
            <p:spPr>
              <a:xfrm>
                <a:off x="8654415" y="1589405"/>
                <a:ext cx="8890" cy="249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4" name="Ink 23"/>
              <p14:cNvContentPartPr/>
              <p14:nvPr/>
            </p14:nvContentPartPr>
            <p14:xfrm>
              <a:off x="8779510" y="1616075"/>
              <a:ext cx="161290" cy="160655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5"/>
            </p:blipFill>
            <p:spPr>
              <a:xfrm>
                <a:off x="8779510" y="1616075"/>
                <a:ext cx="16129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5" name="Ink 24"/>
              <p14:cNvContentPartPr/>
              <p14:nvPr/>
            </p14:nvContentPartPr>
            <p14:xfrm>
              <a:off x="3232785" y="732155"/>
              <a:ext cx="2527935" cy="222885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7"/>
            </p:blipFill>
            <p:spPr>
              <a:xfrm>
                <a:off x="3232785" y="732155"/>
                <a:ext cx="2527935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6" name="Ink 25"/>
              <p14:cNvContentPartPr/>
              <p14:nvPr/>
            </p14:nvContentPartPr>
            <p14:xfrm>
              <a:off x="9092565" y="1633855"/>
              <a:ext cx="312420" cy="6223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9"/>
            </p:blipFill>
            <p:spPr>
              <a:xfrm>
                <a:off x="9092565" y="1633855"/>
                <a:ext cx="312420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7" name="Ink 26"/>
              <p14:cNvContentPartPr/>
              <p14:nvPr/>
            </p14:nvContentPartPr>
            <p14:xfrm>
              <a:off x="9226550" y="1580515"/>
              <a:ext cx="71120" cy="213995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51"/>
            </p:blipFill>
            <p:spPr>
              <a:xfrm>
                <a:off x="9226550" y="1580515"/>
                <a:ext cx="71120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28" name="Ink 27"/>
              <p14:cNvContentPartPr/>
              <p14:nvPr/>
            </p14:nvContentPartPr>
            <p14:xfrm>
              <a:off x="9556750" y="1482090"/>
              <a:ext cx="62865" cy="25908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53"/>
            </p:blipFill>
            <p:spPr>
              <a:xfrm>
                <a:off x="9556750" y="1482090"/>
                <a:ext cx="6286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29" name="Ink 28"/>
              <p14:cNvContentPartPr/>
              <p14:nvPr/>
            </p14:nvContentPartPr>
            <p14:xfrm>
              <a:off x="9672955" y="1482090"/>
              <a:ext cx="267970" cy="4445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5"/>
            </p:blipFill>
            <p:spPr>
              <a:xfrm>
                <a:off x="9672955" y="1482090"/>
                <a:ext cx="26797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0" name="Ink 29"/>
              <p14:cNvContentPartPr/>
              <p14:nvPr/>
            </p14:nvContentPartPr>
            <p14:xfrm>
              <a:off x="9690735" y="1464310"/>
              <a:ext cx="339725" cy="259080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7"/>
            </p:blipFill>
            <p:spPr>
              <a:xfrm>
                <a:off x="9690735" y="1464310"/>
                <a:ext cx="33972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1" name="Ink 30"/>
              <p14:cNvContentPartPr/>
              <p14:nvPr/>
            </p14:nvContentPartPr>
            <p14:xfrm>
              <a:off x="10217785" y="1544320"/>
              <a:ext cx="142875" cy="8890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9"/>
            </p:blipFill>
            <p:spPr>
              <a:xfrm>
                <a:off x="10217785" y="1544320"/>
                <a:ext cx="1428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2" name="Ink 31"/>
              <p14:cNvContentPartPr/>
              <p14:nvPr/>
            </p14:nvContentPartPr>
            <p14:xfrm>
              <a:off x="10476865" y="1428750"/>
              <a:ext cx="44450" cy="196215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61"/>
            </p:blipFill>
            <p:spPr>
              <a:xfrm>
                <a:off x="10476865" y="1428750"/>
                <a:ext cx="4445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3" name="Ink 32"/>
              <p14:cNvContentPartPr/>
              <p14:nvPr/>
            </p14:nvContentPartPr>
            <p14:xfrm>
              <a:off x="8985250" y="2071370"/>
              <a:ext cx="276860" cy="17780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63"/>
            </p:blipFill>
            <p:spPr>
              <a:xfrm>
                <a:off x="8985250" y="2071370"/>
                <a:ext cx="27686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4" name="Ink 33"/>
              <p14:cNvContentPartPr/>
              <p14:nvPr/>
            </p14:nvContentPartPr>
            <p14:xfrm>
              <a:off x="9020810" y="2169795"/>
              <a:ext cx="259080" cy="26670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5"/>
            </p:blipFill>
            <p:spPr>
              <a:xfrm>
                <a:off x="9020810" y="2169795"/>
                <a:ext cx="25908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5" name="Ink 34"/>
              <p14:cNvContentPartPr/>
              <p14:nvPr/>
            </p14:nvContentPartPr>
            <p14:xfrm>
              <a:off x="9458325" y="2018030"/>
              <a:ext cx="267970" cy="213995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7"/>
            </p:blipFill>
            <p:spPr>
              <a:xfrm>
                <a:off x="9458325" y="2018030"/>
                <a:ext cx="267970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6" name="Ink 35"/>
              <p14:cNvContentPartPr/>
              <p14:nvPr/>
            </p14:nvContentPartPr>
            <p14:xfrm>
              <a:off x="9780270" y="2053590"/>
              <a:ext cx="178435" cy="205105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9"/>
            </p:blipFill>
            <p:spPr>
              <a:xfrm>
                <a:off x="9780270" y="2053590"/>
                <a:ext cx="17843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37" name="Ink 36"/>
              <p14:cNvContentPartPr/>
              <p14:nvPr/>
            </p14:nvContentPartPr>
            <p14:xfrm>
              <a:off x="9342120" y="1884045"/>
              <a:ext cx="875665" cy="544830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71"/>
            </p:blipFill>
            <p:spPr>
              <a:xfrm>
                <a:off x="9342120" y="1884045"/>
                <a:ext cx="875665" cy="5448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38" name="Ink 37"/>
              <p14:cNvContentPartPr/>
              <p14:nvPr/>
            </p14:nvContentPartPr>
            <p14:xfrm>
              <a:off x="10200005" y="2071370"/>
              <a:ext cx="356870" cy="26670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73"/>
            </p:blipFill>
            <p:spPr>
              <a:xfrm>
                <a:off x="10200005" y="2071370"/>
                <a:ext cx="35687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39" name="Ink 38"/>
              <p14:cNvContentPartPr/>
              <p14:nvPr/>
            </p14:nvContentPartPr>
            <p14:xfrm>
              <a:off x="7788275" y="723265"/>
              <a:ext cx="35560" cy="27686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5"/>
            </p:blipFill>
            <p:spPr>
              <a:xfrm>
                <a:off x="7788275" y="723265"/>
                <a:ext cx="3556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0" name="Ink 39"/>
              <p14:cNvContentPartPr/>
              <p14:nvPr/>
            </p14:nvContentPartPr>
            <p14:xfrm>
              <a:off x="7654290" y="660400"/>
              <a:ext cx="535940" cy="3556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7"/>
            </p:blipFill>
            <p:spPr>
              <a:xfrm>
                <a:off x="7654290" y="660400"/>
                <a:ext cx="53594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1" name="Ink 40"/>
              <p14:cNvContentPartPr/>
              <p14:nvPr/>
            </p14:nvContentPartPr>
            <p14:xfrm>
              <a:off x="8082915" y="803275"/>
              <a:ext cx="214630" cy="8890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9"/>
            </p:blipFill>
            <p:spPr>
              <a:xfrm>
                <a:off x="8082915" y="803275"/>
                <a:ext cx="21463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2" name="Ink 41"/>
              <p14:cNvContentPartPr/>
              <p14:nvPr/>
            </p14:nvContentPartPr>
            <p14:xfrm>
              <a:off x="8128000" y="866140"/>
              <a:ext cx="187325" cy="17780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81"/>
            </p:blipFill>
            <p:spPr>
              <a:xfrm>
                <a:off x="8128000" y="866140"/>
                <a:ext cx="18732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3" name="Ink 42"/>
              <p14:cNvContentPartPr/>
              <p14:nvPr/>
            </p14:nvContentPartPr>
            <p14:xfrm>
              <a:off x="8726170" y="624840"/>
              <a:ext cx="267970" cy="31242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83"/>
            </p:blipFill>
            <p:spPr>
              <a:xfrm>
                <a:off x="8726170" y="624840"/>
                <a:ext cx="267970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4" name="Ink 43"/>
              <p14:cNvContentPartPr/>
              <p14:nvPr/>
            </p14:nvContentPartPr>
            <p14:xfrm>
              <a:off x="9163685" y="776605"/>
              <a:ext cx="250190" cy="35560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5"/>
            </p:blipFill>
            <p:spPr>
              <a:xfrm>
                <a:off x="9163685" y="776605"/>
                <a:ext cx="25019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45" name="Ink 44"/>
              <p14:cNvContentPartPr/>
              <p14:nvPr/>
            </p14:nvContentPartPr>
            <p14:xfrm>
              <a:off x="9253220" y="704850"/>
              <a:ext cx="35560" cy="241300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7"/>
            </p:blipFill>
            <p:spPr>
              <a:xfrm>
                <a:off x="9253220" y="704850"/>
                <a:ext cx="3556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46" name="Ink 45"/>
              <p14:cNvContentPartPr/>
              <p14:nvPr/>
            </p14:nvContentPartPr>
            <p14:xfrm>
              <a:off x="9592310" y="535305"/>
              <a:ext cx="294640" cy="339725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9"/>
            </p:blipFill>
            <p:spPr>
              <a:xfrm>
                <a:off x="9592310" y="535305"/>
                <a:ext cx="294640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47" name="Ink 46"/>
              <p14:cNvContentPartPr/>
              <p14:nvPr/>
            </p14:nvContentPartPr>
            <p14:xfrm>
              <a:off x="9699625" y="589280"/>
              <a:ext cx="17780" cy="481965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91"/>
            </p:blipFill>
            <p:spPr>
              <a:xfrm>
                <a:off x="9699625" y="589280"/>
                <a:ext cx="17780" cy="4819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48" name="Ink 47"/>
              <p14:cNvContentPartPr/>
              <p14:nvPr/>
            </p14:nvContentPartPr>
            <p14:xfrm>
              <a:off x="9664065" y="544195"/>
              <a:ext cx="375285" cy="437515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93"/>
            </p:blipFill>
            <p:spPr>
              <a:xfrm>
                <a:off x="9664065" y="544195"/>
                <a:ext cx="375285" cy="437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49" name="Ink 48"/>
              <p14:cNvContentPartPr/>
              <p14:nvPr/>
            </p14:nvContentPartPr>
            <p14:xfrm>
              <a:off x="10182225" y="812165"/>
              <a:ext cx="276860" cy="360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95"/>
            </p:blipFill>
            <p:spPr>
              <a:xfrm>
                <a:off x="10182225" y="812165"/>
                <a:ext cx="2768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50" name="Ink 49"/>
              <p14:cNvContentPartPr/>
              <p14:nvPr/>
            </p14:nvContentPartPr>
            <p14:xfrm>
              <a:off x="10601960" y="741045"/>
              <a:ext cx="8890" cy="213995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7"/>
            </p:blipFill>
            <p:spPr>
              <a:xfrm>
                <a:off x="10601960" y="741045"/>
                <a:ext cx="8890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51" name="Ink 50"/>
              <p14:cNvContentPartPr/>
              <p14:nvPr/>
            </p14:nvContentPartPr>
            <p14:xfrm>
              <a:off x="5358765" y="2866390"/>
              <a:ext cx="1482725" cy="97790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9"/>
            </p:blipFill>
            <p:spPr>
              <a:xfrm>
                <a:off x="5358765" y="2866390"/>
                <a:ext cx="1482725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52" name="Ink 51"/>
              <p14:cNvContentPartPr/>
              <p14:nvPr/>
            </p14:nvContentPartPr>
            <p14:xfrm>
              <a:off x="7216775" y="2893060"/>
              <a:ext cx="1482725" cy="17780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101"/>
            </p:blipFill>
            <p:spPr>
              <a:xfrm>
                <a:off x="7216775" y="2893060"/>
                <a:ext cx="148272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53" name="Ink 52"/>
              <p14:cNvContentPartPr/>
              <p14:nvPr/>
            </p14:nvContentPartPr>
            <p14:xfrm>
              <a:off x="9565640" y="2473325"/>
              <a:ext cx="1554480" cy="481965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103"/>
            </p:blipFill>
            <p:spPr>
              <a:xfrm>
                <a:off x="9565640" y="2473325"/>
                <a:ext cx="1554480" cy="4819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54" name="Ink 53"/>
              <p14:cNvContentPartPr/>
              <p14:nvPr/>
            </p14:nvContentPartPr>
            <p14:xfrm>
              <a:off x="7609840" y="2374900"/>
              <a:ext cx="1285875" cy="598170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105"/>
            </p:blipFill>
            <p:spPr>
              <a:xfrm>
                <a:off x="7609840" y="2374900"/>
                <a:ext cx="1285875" cy="59817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"/>
          <p:cNvSpPr/>
          <p:nvPr/>
        </p:nvSpPr>
        <p:spPr>
          <a:xfrm>
            <a:off x="0" y="979408"/>
            <a:ext cx="12000529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IN" sz="2400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12. </a:t>
            </a:r>
            <a:r>
              <a:rPr lang="en-US" sz="2400" dirty="0"/>
              <a:t>In a row where all are facing north, </a:t>
            </a:r>
            <a:r>
              <a:rPr lang="en-US" sz="2400" dirty="0" err="1"/>
              <a:t>Priya</a:t>
            </a:r>
            <a:r>
              <a:rPr lang="en-US" sz="2400" dirty="0"/>
              <a:t> is 15</a:t>
            </a:r>
            <a:r>
              <a:rPr lang="en-US" sz="2400" baseline="30000" dirty="0"/>
              <a:t>th</a:t>
            </a:r>
            <a:r>
              <a:rPr lang="en-US" sz="2400" dirty="0"/>
              <a:t> from the left end and </a:t>
            </a:r>
            <a:r>
              <a:rPr lang="en-US" sz="2400" dirty="0" err="1"/>
              <a:t>Garima</a:t>
            </a:r>
            <a:r>
              <a:rPr lang="en-US" sz="2400" dirty="0"/>
              <a:t> is 19</a:t>
            </a:r>
            <a:r>
              <a:rPr lang="en-US" sz="2400" baseline="30000" dirty="0"/>
              <a:t>th</a:t>
            </a:r>
            <a:r>
              <a:rPr lang="en-US" sz="2400" dirty="0"/>
              <a:t> from the right end. They interchange their positions, and Ram who sits 24th from the left end sits at the 5th place to the left of </a:t>
            </a:r>
            <a:r>
              <a:rPr lang="en-US" sz="2400" dirty="0" err="1"/>
              <a:t>Priya's</a:t>
            </a:r>
            <a:r>
              <a:rPr lang="en-US" sz="2400" dirty="0"/>
              <a:t> new position. How many persons were there in the row?</a:t>
            </a:r>
            <a:endParaRPr lang="en-US" sz="2400" dirty="0"/>
          </a:p>
          <a:p>
            <a:pPr lvl="0"/>
            <a:r>
              <a:rPr lang="en-IN" sz="2400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A) 36			B) 42			C) 47			D) 56</a:t>
            </a:r>
            <a:endParaRPr dirty="0"/>
          </a:p>
        </p:txBody>
      </p:sp>
      <p:sp>
        <p:nvSpPr>
          <p:cNvPr id="248" name="Google Shape;248;p2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 panose="02040502050505030304"/>
                <a:sym typeface="Palatino Linotype" panose="02040502050505030304"/>
              </a:rPr>
              <a:t>Ranking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Ink 1"/>
              <p14:cNvContentPartPr/>
              <p14:nvPr/>
            </p14:nvContentPartPr>
            <p14:xfrm>
              <a:off x="2366645" y="3821430"/>
              <a:ext cx="2072005" cy="151765"/>
            </p14:xfrm>
          </p:contentPart>
        </mc:Choice>
        <mc:Fallback xmlns="">
          <p:pic>
            <p:nvPicPr>
              <p:cNvPr id="2" name="Ink 1"/>
            </p:nvPicPr>
            <p:blipFill>
              <a:blip r:embed="rId3"/>
            </p:blipFill>
            <p:spPr>
              <a:xfrm>
                <a:off x="2366645" y="3821430"/>
                <a:ext cx="207200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Ink 2"/>
              <p14:cNvContentPartPr/>
              <p14:nvPr/>
            </p14:nvContentPartPr>
            <p14:xfrm>
              <a:off x="4403090" y="3830320"/>
              <a:ext cx="768350" cy="45085"/>
            </p14:xfrm>
          </p:contentPart>
        </mc:Choice>
        <mc:Fallback xmlns="">
          <p:pic>
            <p:nvPicPr>
              <p:cNvPr id="3" name="Ink 2"/>
            </p:nvPicPr>
            <p:blipFill>
              <a:blip r:embed="rId5"/>
            </p:blipFill>
            <p:spPr>
              <a:xfrm>
                <a:off x="4403090" y="3830320"/>
                <a:ext cx="768350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5" name="Ink 4"/>
              <p14:cNvContentPartPr/>
              <p14:nvPr/>
            </p14:nvContentPartPr>
            <p14:xfrm>
              <a:off x="4983480" y="3785870"/>
              <a:ext cx="276860" cy="160655"/>
            </p14:xfrm>
          </p:contentPart>
        </mc:Choice>
        <mc:Fallback xmlns="">
          <p:pic>
            <p:nvPicPr>
              <p:cNvPr id="5" name="Ink 4"/>
            </p:nvPicPr>
            <p:blipFill>
              <a:blip r:embed="rId7"/>
            </p:blipFill>
            <p:spPr>
              <a:xfrm>
                <a:off x="4983480" y="3785870"/>
                <a:ext cx="27686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6" name="Ink 5"/>
              <p14:cNvContentPartPr/>
              <p14:nvPr/>
            </p14:nvContentPartPr>
            <p14:xfrm>
              <a:off x="5215890" y="4089400"/>
              <a:ext cx="35560" cy="241300"/>
            </p14:xfrm>
          </p:contentPart>
        </mc:Choice>
        <mc:Fallback xmlns="">
          <p:pic>
            <p:nvPicPr>
              <p:cNvPr id="6" name="Ink 5"/>
            </p:nvPicPr>
            <p:blipFill>
              <a:blip r:embed="rId9"/>
            </p:blipFill>
            <p:spPr>
              <a:xfrm>
                <a:off x="5215890" y="4089400"/>
                <a:ext cx="3556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7" name="Ink 6"/>
              <p14:cNvContentPartPr/>
              <p14:nvPr/>
            </p14:nvContentPartPr>
            <p14:xfrm>
              <a:off x="5305425" y="4027170"/>
              <a:ext cx="205105" cy="97790"/>
            </p14:xfrm>
          </p:contentPart>
        </mc:Choice>
        <mc:Fallback xmlns="">
          <p:pic>
            <p:nvPicPr>
              <p:cNvPr id="7" name="Ink 6"/>
            </p:nvPicPr>
            <p:blipFill>
              <a:blip r:embed="rId11"/>
            </p:blipFill>
            <p:spPr>
              <a:xfrm>
                <a:off x="5305425" y="4027170"/>
                <a:ext cx="205105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8" name="Ink 7"/>
              <p14:cNvContentPartPr/>
              <p14:nvPr/>
            </p14:nvContentPartPr>
            <p14:xfrm>
              <a:off x="5305425" y="4053840"/>
              <a:ext cx="169545" cy="232410"/>
            </p14:xfrm>
          </p:contentPart>
        </mc:Choice>
        <mc:Fallback xmlns="">
          <p:pic>
            <p:nvPicPr>
              <p:cNvPr id="8" name="Ink 7"/>
            </p:nvPicPr>
            <p:blipFill>
              <a:blip r:embed="rId13"/>
            </p:blipFill>
            <p:spPr>
              <a:xfrm>
                <a:off x="5305425" y="4053840"/>
                <a:ext cx="16954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9" name="Ink 8"/>
              <p14:cNvContentPartPr/>
              <p14:nvPr/>
            </p14:nvContentPartPr>
            <p14:xfrm>
              <a:off x="5528310" y="3919855"/>
              <a:ext cx="53975" cy="169545"/>
            </p14:xfrm>
          </p:contentPart>
        </mc:Choice>
        <mc:Fallback xmlns="">
          <p:pic>
            <p:nvPicPr>
              <p:cNvPr id="9" name="Ink 8"/>
            </p:nvPicPr>
            <p:blipFill>
              <a:blip r:embed="rId15"/>
            </p:blipFill>
            <p:spPr>
              <a:xfrm>
                <a:off x="5528310" y="3919855"/>
                <a:ext cx="5397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0" name="Ink 9"/>
              <p14:cNvContentPartPr/>
              <p14:nvPr/>
            </p14:nvContentPartPr>
            <p14:xfrm>
              <a:off x="5394325" y="3902075"/>
              <a:ext cx="419735" cy="16954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7"/>
            </p:blipFill>
            <p:spPr>
              <a:xfrm>
                <a:off x="5394325" y="3902075"/>
                <a:ext cx="41973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1" name="Ink 10"/>
              <p14:cNvContentPartPr/>
              <p14:nvPr/>
            </p14:nvContentPartPr>
            <p14:xfrm>
              <a:off x="4912360" y="3312795"/>
              <a:ext cx="62230" cy="249555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9"/>
            </p:blipFill>
            <p:spPr>
              <a:xfrm>
                <a:off x="4912360" y="3312795"/>
                <a:ext cx="62230" cy="249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2" name="Ink 11"/>
              <p14:cNvContentPartPr/>
              <p14:nvPr/>
            </p14:nvContentPartPr>
            <p14:xfrm>
              <a:off x="4778375" y="3161030"/>
              <a:ext cx="259080" cy="160655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21"/>
            </p:blipFill>
            <p:spPr>
              <a:xfrm>
                <a:off x="4778375" y="3161030"/>
                <a:ext cx="25908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3" name="Ink 12"/>
              <p14:cNvContentPartPr/>
              <p14:nvPr/>
            </p14:nvContentPartPr>
            <p14:xfrm>
              <a:off x="5073015" y="3339465"/>
              <a:ext cx="107315" cy="160655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3"/>
            </p:blipFill>
            <p:spPr>
              <a:xfrm>
                <a:off x="5073015" y="3339465"/>
                <a:ext cx="10731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4" name="Ink 13"/>
              <p14:cNvContentPartPr/>
              <p14:nvPr/>
            </p14:nvContentPartPr>
            <p14:xfrm>
              <a:off x="5224780" y="3401695"/>
              <a:ext cx="35560" cy="27305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5"/>
            </p:blipFill>
            <p:spPr>
              <a:xfrm>
                <a:off x="5224780" y="3401695"/>
                <a:ext cx="35560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5" name="Ink 14"/>
              <p14:cNvContentPartPr/>
              <p14:nvPr/>
            </p14:nvContentPartPr>
            <p14:xfrm>
              <a:off x="1946910" y="1714500"/>
              <a:ext cx="1259205" cy="9779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7"/>
            </p:blipFill>
            <p:spPr>
              <a:xfrm>
                <a:off x="1946910" y="1714500"/>
                <a:ext cx="1259205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6" name="Ink 15"/>
              <p14:cNvContentPartPr/>
              <p14:nvPr/>
            </p14:nvContentPartPr>
            <p14:xfrm>
              <a:off x="6234430" y="4741545"/>
              <a:ext cx="3590290" cy="7112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9"/>
            </p:blipFill>
            <p:spPr>
              <a:xfrm>
                <a:off x="6234430" y="4741545"/>
                <a:ext cx="3590290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7" name="Ink 16"/>
              <p14:cNvContentPartPr/>
              <p14:nvPr/>
            </p14:nvContentPartPr>
            <p14:xfrm>
              <a:off x="6269990" y="4625340"/>
              <a:ext cx="321310" cy="25019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31"/>
            </p:blipFill>
            <p:spPr>
              <a:xfrm>
                <a:off x="6269990" y="4625340"/>
                <a:ext cx="32131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8" name="Ink 17"/>
              <p14:cNvContentPartPr/>
              <p14:nvPr/>
            </p14:nvContentPartPr>
            <p14:xfrm>
              <a:off x="6546850" y="4928870"/>
              <a:ext cx="205105" cy="21463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3"/>
            </p:blipFill>
            <p:spPr>
              <a:xfrm>
                <a:off x="6546850" y="4928870"/>
                <a:ext cx="20510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19" name="Ink 18"/>
              <p14:cNvContentPartPr/>
              <p14:nvPr/>
            </p14:nvContentPartPr>
            <p14:xfrm>
              <a:off x="6841490" y="5009515"/>
              <a:ext cx="26670" cy="133985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5"/>
            </p:blipFill>
            <p:spPr>
              <a:xfrm>
                <a:off x="6841490" y="5009515"/>
                <a:ext cx="2667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0" name="Ink 19"/>
              <p14:cNvContentPartPr/>
              <p14:nvPr/>
            </p14:nvContentPartPr>
            <p14:xfrm>
              <a:off x="6797040" y="5009515"/>
              <a:ext cx="125095" cy="12446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7"/>
            </p:blipFill>
            <p:spPr>
              <a:xfrm>
                <a:off x="6797040" y="5009515"/>
                <a:ext cx="125095" cy="1244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1" name="Ink 20"/>
              <p14:cNvContentPartPr/>
              <p14:nvPr/>
            </p14:nvContentPartPr>
            <p14:xfrm>
              <a:off x="7011035" y="5018405"/>
              <a:ext cx="53975" cy="11557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9"/>
            </p:blipFill>
            <p:spPr>
              <a:xfrm>
                <a:off x="7011035" y="5018405"/>
                <a:ext cx="53975" cy="1155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2" name="Ink 21"/>
              <p14:cNvContentPartPr/>
              <p14:nvPr/>
            </p14:nvContentPartPr>
            <p14:xfrm>
              <a:off x="7153910" y="5107305"/>
              <a:ext cx="8890" cy="2667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41"/>
            </p:blipFill>
            <p:spPr>
              <a:xfrm>
                <a:off x="7153910" y="5107305"/>
                <a:ext cx="889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3" name="Ink 22"/>
              <p14:cNvContentPartPr/>
              <p14:nvPr/>
            </p14:nvContentPartPr>
            <p14:xfrm>
              <a:off x="6573520" y="4295140"/>
              <a:ext cx="26670" cy="178435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3"/>
            </p:blipFill>
            <p:spPr>
              <a:xfrm>
                <a:off x="6573520" y="4295140"/>
                <a:ext cx="2667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4" name="Ink 23"/>
              <p14:cNvContentPartPr/>
              <p14:nvPr/>
            </p14:nvContentPartPr>
            <p14:xfrm>
              <a:off x="6645275" y="4267835"/>
              <a:ext cx="124460" cy="17018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5"/>
            </p:blipFill>
            <p:spPr>
              <a:xfrm>
                <a:off x="6645275" y="4267835"/>
                <a:ext cx="124460" cy="170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5" name="Ink 24"/>
              <p14:cNvContentPartPr/>
              <p14:nvPr/>
            </p14:nvContentPartPr>
            <p14:xfrm>
              <a:off x="6832600" y="4089400"/>
              <a:ext cx="53340" cy="214630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7"/>
            </p:blipFill>
            <p:spPr>
              <a:xfrm>
                <a:off x="6832600" y="4089400"/>
                <a:ext cx="5334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6" name="Ink 25"/>
              <p14:cNvContentPartPr/>
              <p14:nvPr/>
            </p14:nvContentPartPr>
            <p14:xfrm>
              <a:off x="6779260" y="4098290"/>
              <a:ext cx="419735" cy="21463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9"/>
            </p:blipFill>
            <p:spPr>
              <a:xfrm>
                <a:off x="6779260" y="4098290"/>
                <a:ext cx="41973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7" name="Ink 26"/>
              <p14:cNvContentPartPr/>
              <p14:nvPr/>
            </p14:nvContentPartPr>
            <p14:xfrm>
              <a:off x="4617720" y="3401695"/>
              <a:ext cx="196215" cy="598805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51"/>
            </p:blipFill>
            <p:spPr>
              <a:xfrm>
                <a:off x="4617720" y="3401695"/>
                <a:ext cx="196215" cy="5988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28" name="Ink 27"/>
              <p14:cNvContentPartPr/>
              <p14:nvPr/>
            </p14:nvContentPartPr>
            <p14:xfrm>
              <a:off x="4224655" y="4187825"/>
              <a:ext cx="312420" cy="29464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53"/>
            </p:blipFill>
            <p:spPr>
              <a:xfrm>
                <a:off x="4224655" y="4187825"/>
                <a:ext cx="312420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29" name="Ink 28"/>
              <p14:cNvContentPartPr/>
              <p14:nvPr/>
            </p14:nvContentPartPr>
            <p14:xfrm>
              <a:off x="4581525" y="4312920"/>
              <a:ext cx="53975" cy="133985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5"/>
            </p:blipFill>
            <p:spPr>
              <a:xfrm>
                <a:off x="4581525" y="4312920"/>
                <a:ext cx="5397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0" name="Ink 29"/>
              <p14:cNvContentPartPr/>
              <p14:nvPr/>
            </p14:nvContentPartPr>
            <p14:xfrm>
              <a:off x="4510405" y="4304030"/>
              <a:ext cx="160655" cy="178435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7"/>
            </p:blipFill>
            <p:spPr>
              <a:xfrm>
                <a:off x="4510405" y="4304030"/>
                <a:ext cx="16065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1" name="Ink 30"/>
              <p14:cNvContentPartPr/>
              <p14:nvPr/>
            </p14:nvContentPartPr>
            <p14:xfrm>
              <a:off x="4679950" y="4348480"/>
              <a:ext cx="80645" cy="133985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9"/>
            </p:blipFill>
            <p:spPr>
              <a:xfrm>
                <a:off x="4679950" y="4348480"/>
                <a:ext cx="8064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2" name="Ink 31"/>
              <p14:cNvContentPartPr/>
              <p14:nvPr/>
            </p14:nvContentPartPr>
            <p14:xfrm>
              <a:off x="5912485" y="5214620"/>
              <a:ext cx="89535" cy="250190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61"/>
            </p:blipFill>
            <p:spPr>
              <a:xfrm>
                <a:off x="5912485" y="5214620"/>
                <a:ext cx="8953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3" name="Ink 32"/>
              <p14:cNvContentPartPr/>
              <p14:nvPr/>
            </p14:nvContentPartPr>
            <p14:xfrm>
              <a:off x="5814060" y="5045075"/>
              <a:ext cx="170180" cy="259080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63"/>
            </p:blipFill>
            <p:spPr>
              <a:xfrm>
                <a:off x="5814060" y="5045075"/>
                <a:ext cx="17018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4" name="Ink 33"/>
              <p14:cNvContentPartPr/>
              <p14:nvPr/>
            </p14:nvContentPartPr>
            <p14:xfrm>
              <a:off x="6100445" y="5276850"/>
              <a:ext cx="62230" cy="116205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5"/>
            </p:blipFill>
            <p:spPr>
              <a:xfrm>
                <a:off x="6100445" y="5276850"/>
                <a:ext cx="6223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5" name="Ink 34"/>
              <p14:cNvContentPartPr/>
              <p14:nvPr/>
            </p14:nvContentPartPr>
            <p14:xfrm>
              <a:off x="6252210" y="5348605"/>
              <a:ext cx="17780" cy="36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7"/>
            </p:blipFill>
            <p:spPr>
              <a:xfrm>
                <a:off x="6252210" y="534860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6" name="Ink 35"/>
              <p14:cNvContentPartPr/>
              <p14:nvPr/>
            </p14:nvContentPartPr>
            <p14:xfrm>
              <a:off x="4563745" y="3249930"/>
              <a:ext cx="1071880" cy="294640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9"/>
            </p:blipFill>
            <p:spPr>
              <a:xfrm>
                <a:off x="4563745" y="3249930"/>
                <a:ext cx="1071880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37" name="Ink 36"/>
              <p14:cNvContentPartPr/>
              <p14:nvPr/>
            </p14:nvContentPartPr>
            <p14:xfrm>
              <a:off x="4787265" y="3161030"/>
              <a:ext cx="473075" cy="446405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71"/>
            </p:blipFill>
            <p:spPr>
              <a:xfrm>
                <a:off x="4787265" y="3161030"/>
                <a:ext cx="473075" cy="4464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38" name="Ink 37"/>
              <p14:cNvContentPartPr/>
              <p14:nvPr/>
            </p14:nvContentPartPr>
            <p14:xfrm>
              <a:off x="6529070" y="4955540"/>
              <a:ext cx="571500" cy="196850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73"/>
            </p:blipFill>
            <p:spPr>
              <a:xfrm>
                <a:off x="6529070" y="4955540"/>
                <a:ext cx="57150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39" name="Ink 38"/>
              <p14:cNvContentPartPr/>
              <p14:nvPr/>
            </p14:nvContentPartPr>
            <p14:xfrm>
              <a:off x="6725285" y="4884420"/>
              <a:ext cx="294640" cy="32131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5"/>
            </p:blipFill>
            <p:spPr>
              <a:xfrm>
                <a:off x="6725285" y="4884420"/>
                <a:ext cx="294640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0" name="Ink 39"/>
              <p14:cNvContentPartPr/>
              <p14:nvPr/>
            </p14:nvContentPartPr>
            <p14:xfrm>
              <a:off x="5046345" y="5616575"/>
              <a:ext cx="1188085" cy="6223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7"/>
            </p:blipFill>
            <p:spPr>
              <a:xfrm>
                <a:off x="5046345" y="5616575"/>
                <a:ext cx="1188085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1" name="Ink 40"/>
              <p14:cNvContentPartPr/>
              <p14:nvPr/>
            </p14:nvContentPartPr>
            <p14:xfrm>
              <a:off x="5466080" y="5750560"/>
              <a:ext cx="133985" cy="8890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9"/>
            </p:blipFill>
            <p:spPr>
              <a:xfrm>
                <a:off x="5466080" y="5750560"/>
                <a:ext cx="1339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2" name="Ink 41"/>
              <p14:cNvContentPartPr/>
              <p14:nvPr/>
            </p14:nvContentPartPr>
            <p14:xfrm>
              <a:off x="5483860" y="5723890"/>
              <a:ext cx="8890" cy="196215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81"/>
            </p:blipFill>
            <p:spPr>
              <a:xfrm>
                <a:off x="5483860" y="5723890"/>
                <a:ext cx="889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3" name="Ink 42"/>
              <p14:cNvContentPartPr/>
              <p14:nvPr/>
            </p14:nvContentPartPr>
            <p14:xfrm>
              <a:off x="5662295" y="5732780"/>
              <a:ext cx="133985" cy="5334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83"/>
            </p:blipFill>
            <p:spPr>
              <a:xfrm>
                <a:off x="5662295" y="5732780"/>
                <a:ext cx="133985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4" name="Ink 43"/>
              <p14:cNvContentPartPr/>
              <p14:nvPr/>
            </p14:nvContentPartPr>
            <p14:xfrm>
              <a:off x="5564505" y="5750560"/>
              <a:ext cx="222885" cy="187325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5"/>
            </p:blipFill>
            <p:spPr>
              <a:xfrm>
                <a:off x="5564505" y="5750560"/>
                <a:ext cx="22288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45" name="Ink 44"/>
              <p14:cNvContentPartPr/>
              <p14:nvPr/>
            </p14:nvContentPartPr>
            <p14:xfrm>
              <a:off x="2893695" y="1535430"/>
              <a:ext cx="1652270" cy="714375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7"/>
            </p:blipFill>
            <p:spPr>
              <a:xfrm>
                <a:off x="2893695" y="1535430"/>
                <a:ext cx="1652270" cy="714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46" name="Ink 45"/>
              <p14:cNvContentPartPr/>
              <p14:nvPr/>
            </p14:nvContentPartPr>
            <p14:xfrm>
              <a:off x="4921250" y="5518150"/>
              <a:ext cx="303530" cy="214630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9"/>
            </p:blipFill>
            <p:spPr>
              <a:xfrm>
                <a:off x="4921250" y="5518150"/>
                <a:ext cx="30353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47" name="Ink 46"/>
              <p14:cNvContentPartPr/>
              <p14:nvPr/>
            </p14:nvContentPartPr>
            <p14:xfrm>
              <a:off x="4483735" y="5491480"/>
              <a:ext cx="294640" cy="294640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91"/>
            </p:blipFill>
            <p:spPr>
              <a:xfrm>
                <a:off x="4483735" y="5491480"/>
                <a:ext cx="294640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48" name="Ink 47"/>
              <p14:cNvContentPartPr/>
              <p14:nvPr/>
            </p14:nvContentPartPr>
            <p14:xfrm>
              <a:off x="4742815" y="5393055"/>
              <a:ext cx="17780" cy="360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67"/>
            </p:blipFill>
            <p:spPr>
              <a:xfrm>
                <a:off x="4742815" y="539305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49" name="Ink 48"/>
              <p14:cNvContentPartPr/>
              <p14:nvPr/>
            </p14:nvContentPartPr>
            <p14:xfrm>
              <a:off x="4733290" y="5366385"/>
              <a:ext cx="152400" cy="303530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94"/>
            </p:blipFill>
            <p:spPr>
              <a:xfrm>
                <a:off x="4733290" y="5366385"/>
                <a:ext cx="15240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50" name="Ink 49"/>
              <p14:cNvContentPartPr/>
              <p14:nvPr/>
            </p14:nvContentPartPr>
            <p14:xfrm>
              <a:off x="4876800" y="5080635"/>
              <a:ext cx="53340" cy="223520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6"/>
            </p:blipFill>
            <p:spPr>
              <a:xfrm>
                <a:off x="4876800" y="5080635"/>
                <a:ext cx="5334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1" name="Ink 50"/>
              <p14:cNvContentPartPr/>
              <p14:nvPr/>
            </p14:nvContentPartPr>
            <p14:xfrm>
              <a:off x="4742815" y="5071745"/>
              <a:ext cx="464185" cy="223520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8"/>
            </p:blipFill>
            <p:spPr>
              <a:xfrm>
                <a:off x="4742815" y="5071745"/>
                <a:ext cx="46418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2" name="Ink 51"/>
              <p14:cNvContentPartPr/>
              <p14:nvPr/>
            </p14:nvContentPartPr>
            <p14:xfrm>
              <a:off x="3983355" y="5259070"/>
              <a:ext cx="62230" cy="232410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100"/>
            </p:blipFill>
            <p:spPr>
              <a:xfrm>
                <a:off x="3983355" y="5259070"/>
                <a:ext cx="6223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53" name="Ink 52"/>
              <p14:cNvContentPartPr/>
              <p14:nvPr/>
            </p14:nvContentPartPr>
            <p14:xfrm>
              <a:off x="3930015" y="5116195"/>
              <a:ext cx="321310" cy="285750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102"/>
            </p:blipFill>
            <p:spPr>
              <a:xfrm>
                <a:off x="3930015" y="5116195"/>
                <a:ext cx="32131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54" name="Ink 53"/>
              <p14:cNvContentPartPr/>
              <p14:nvPr/>
            </p14:nvContentPartPr>
            <p14:xfrm>
              <a:off x="5600065" y="2410460"/>
              <a:ext cx="705485" cy="607695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104"/>
            </p:blipFill>
            <p:spPr>
              <a:xfrm>
                <a:off x="5600065" y="2410460"/>
                <a:ext cx="705485" cy="60769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"/>
          <p:cNvSpPr/>
          <p:nvPr/>
        </p:nvSpPr>
        <p:spPr>
          <a:xfrm>
            <a:off x="0" y="965588"/>
            <a:ext cx="12000529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IN" sz="2400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13. </a:t>
            </a:r>
            <a:r>
              <a:rPr lang="en-US" sz="2400" dirty="0"/>
              <a:t>In a queue of students facing north, Ayesha and </a:t>
            </a:r>
            <a:r>
              <a:rPr lang="en-US" sz="2400" dirty="0" err="1"/>
              <a:t>Anisha</a:t>
            </a:r>
            <a:r>
              <a:rPr lang="en-US" sz="2400" dirty="0"/>
              <a:t> are standing at 10th and 8th position from the left and right end respectively. If another student </a:t>
            </a:r>
            <a:r>
              <a:rPr lang="en-US" sz="2400" dirty="0" err="1"/>
              <a:t>Ariva</a:t>
            </a:r>
            <a:r>
              <a:rPr lang="en-US" sz="2400" dirty="0"/>
              <a:t> who is 12th from the left end is exactly in between Ayesha and </a:t>
            </a:r>
            <a:r>
              <a:rPr lang="en-US" sz="2400" dirty="0" err="1"/>
              <a:t>Anisha</a:t>
            </a:r>
            <a:r>
              <a:rPr lang="en-US" sz="2400" dirty="0"/>
              <a:t> then find the position of Ayesha from right end ?</a:t>
            </a:r>
            <a:endParaRPr lang="en-US" sz="2400" dirty="0"/>
          </a:p>
          <a:p>
            <a:pPr lvl="0"/>
            <a:r>
              <a:rPr lang="en-IN" sz="2400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A) 10th			B) 12th			C) 15th			D) 8th</a:t>
            </a:r>
            <a:endParaRPr dirty="0"/>
          </a:p>
        </p:txBody>
      </p:sp>
      <p:sp>
        <p:nvSpPr>
          <p:cNvPr id="248" name="Google Shape;248;p2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 panose="02040502050505030304"/>
                <a:sym typeface="Palatino Linotype" panose="02040502050505030304"/>
              </a:rPr>
              <a:t>Ranking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Ink 1"/>
              <p14:cNvContentPartPr/>
              <p14:nvPr/>
            </p14:nvContentPartPr>
            <p14:xfrm>
              <a:off x="5778500" y="1383665"/>
              <a:ext cx="812800" cy="35560"/>
            </p14:xfrm>
          </p:contentPart>
        </mc:Choice>
        <mc:Fallback xmlns="">
          <p:pic>
            <p:nvPicPr>
              <p:cNvPr id="2" name="Ink 1"/>
            </p:nvPicPr>
            <p:blipFill>
              <a:blip r:embed="rId3"/>
            </p:blipFill>
            <p:spPr>
              <a:xfrm>
                <a:off x="5778500" y="1383665"/>
                <a:ext cx="812800" cy="355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"/>
          <p:cNvSpPr/>
          <p:nvPr/>
        </p:nvSpPr>
        <p:spPr>
          <a:xfrm>
            <a:off x="0" y="979408"/>
            <a:ext cx="12000529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IN" sz="2400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14. </a:t>
            </a:r>
            <a:r>
              <a:rPr lang="en-US" sz="2400" dirty="0"/>
              <a:t>In a north facing row of NCC Cadets, Trisha is 9th from the left end and Tina is 12th from the right end. There are 5 cadets between Trisha and Tanya which is equal to the number of cadets between Tanya and Tina. Find how many cadets are there in the row?</a:t>
            </a:r>
            <a:endParaRPr lang="en-US" sz="2400" dirty="0"/>
          </a:p>
          <a:p>
            <a:pPr lvl="0"/>
            <a:r>
              <a:rPr lang="en-IN" sz="2400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A) 34			B) 32			C) 31			D) 33</a:t>
            </a:r>
            <a:endParaRPr dirty="0"/>
          </a:p>
        </p:txBody>
      </p:sp>
      <p:sp>
        <p:nvSpPr>
          <p:cNvPr id="248" name="Google Shape;248;p2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 panose="02040502050505030304"/>
                <a:sym typeface="Palatino Linotype" panose="02040502050505030304"/>
              </a:rPr>
              <a:t>Ranking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Ink 1"/>
              <p14:cNvContentPartPr/>
              <p14:nvPr/>
            </p14:nvContentPartPr>
            <p14:xfrm>
              <a:off x="2581275" y="3714750"/>
              <a:ext cx="2759710" cy="88900"/>
            </p14:xfrm>
          </p:contentPart>
        </mc:Choice>
        <mc:Fallback xmlns="">
          <p:pic>
            <p:nvPicPr>
              <p:cNvPr id="2" name="Ink 1"/>
            </p:nvPicPr>
            <p:blipFill>
              <a:blip r:embed="rId3"/>
            </p:blipFill>
            <p:spPr>
              <a:xfrm>
                <a:off x="2581275" y="3714750"/>
                <a:ext cx="275971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Ink 2"/>
              <p14:cNvContentPartPr/>
              <p14:nvPr/>
            </p14:nvContentPartPr>
            <p14:xfrm>
              <a:off x="5349875" y="3616325"/>
              <a:ext cx="267970" cy="241300"/>
            </p14:xfrm>
          </p:contentPart>
        </mc:Choice>
        <mc:Fallback xmlns="">
          <p:pic>
            <p:nvPicPr>
              <p:cNvPr id="3" name="Ink 2"/>
            </p:nvPicPr>
            <p:blipFill>
              <a:blip r:embed="rId5"/>
            </p:blipFill>
            <p:spPr>
              <a:xfrm>
                <a:off x="5349875" y="3616325"/>
                <a:ext cx="26797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5" name="Ink 4"/>
              <p14:cNvContentPartPr/>
              <p14:nvPr/>
            </p14:nvContentPartPr>
            <p14:xfrm>
              <a:off x="5403215" y="3973195"/>
              <a:ext cx="152400" cy="437515"/>
            </p14:xfrm>
          </p:contentPart>
        </mc:Choice>
        <mc:Fallback xmlns="">
          <p:pic>
            <p:nvPicPr>
              <p:cNvPr id="5" name="Ink 4"/>
            </p:nvPicPr>
            <p:blipFill>
              <a:blip r:embed="rId7"/>
            </p:blipFill>
            <p:spPr>
              <a:xfrm>
                <a:off x="5403215" y="3973195"/>
                <a:ext cx="152400" cy="437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6" name="Ink 5"/>
              <p14:cNvContentPartPr/>
              <p14:nvPr/>
            </p14:nvContentPartPr>
            <p14:xfrm>
              <a:off x="5751830" y="3776980"/>
              <a:ext cx="17780" cy="241300"/>
            </p14:xfrm>
          </p:contentPart>
        </mc:Choice>
        <mc:Fallback xmlns="">
          <p:pic>
            <p:nvPicPr>
              <p:cNvPr id="6" name="Ink 5"/>
            </p:nvPicPr>
            <p:blipFill>
              <a:blip r:embed="rId9"/>
            </p:blipFill>
            <p:spPr>
              <a:xfrm>
                <a:off x="5751830" y="3776980"/>
                <a:ext cx="1778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7" name="Ink 6"/>
              <p14:cNvContentPartPr/>
              <p14:nvPr/>
            </p14:nvContentPartPr>
            <p14:xfrm>
              <a:off x="5689600" y="3768090"/>
              <a:ext cx="303530" cy="213995"/>
            </p14:xfrm>
          </p:contentPart>
        </mc:Choice>
        <mc:Fallback xmlns="">
          <p:pic>
            <p:nvPicPr>
              <p:cNvPr id="7" name="Ink 6"/>
            </p:nvPicPr>
            <p:blipFill>
              <a:blip r:embed="rId11"/>
            </p:blipFill>
            <p:spPr>
              <a:xfrm>
                <a:off x="5689600" y="3768090"/>
                <a:ext cx="303530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8" name="Ink 7"/>
              <p14:cNvContentPartPr/>
              <p14:nvPr/>
            </p14:nvContentPartPr>
            <p14:xfrm>
              <a:off x="5332095" y="2937510"/>
              <a:ext cx="17780" cy="223520"/>
            </p14:xfrm>
          </p:contentPart>
        </mc:Choice>
        <mc:Fallback xmlns="">
          <p:pic>
            <p:nvPicPr>
              <p:cNvPr id="8" name="Ink 7"/>
            </p:nvPicPr>
            <p:blipFill>
              <a:blip r:embed="rId13"/>
            </p:blipFill>
            <p:spPr>
              <a:xfrm>
                <a:off x="5332095" y="2937510"/>
                <a:ext cx="1778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9" name="Ink 8"/>
              <p14:cNvContentPartPr/>
              <p14:nvPr/>
            </p14:nvContentPartPr>
            <p14:xfrm>
              <a:off x="5019675" y="2857500"/>
              <a:ext cx="642620" cy="10668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5"/>
            </p:blipFill>
            <p:spPr>
              <a:xfrm>
                <a:off x="5019675" y="2857500"/>
                <a:ext cx="642620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0" name="Ink 9"/>
              <p14:cNvContentPartPr/>
              <p14:nvPr/>
            </p14:nvContentPartPr>
            <p14:xfrm>
              <a:off x="7582535" y="4616450"/>
              <a:ext cx="2027555" cy="4445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7"/>
            </p:blipFill>
            <p:spPr>
              <a:xfrm>
                <a:off x="7582535" y="4616450"/>
                <a:ext cx="202755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1" name="Ink 10"/>
              <p14:cNvContentPartPr/>
              <p14:nvPr/>
            </p14:nvContentPartPr>
            <p14:xfrm>
              <a:off x="7359650" y="4544695"/>
              <a:ext cx="285750" cy="23241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9"/>
            </p:blipFill>
            <p:spPr>
              <a:xfrm>
                <a:off x="7359650" y="4544695"/>
                <a:ext cx="28575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2" name="Ink 11"/>
              <p14:cNvContentPartPr/>
              <p14:nvPr/>
            </p14:nvContentPartPr>
            <p14:xfrm>
              <a:off x="7377430" y="4027170"/>
              <a:ext cx="26670" cy="27686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21"/>
            </p:blipFill>
            <p:spPr>
              <a:xfrm>
                <a:off x="7377430" y="4027170"/>
                <a:ext cx="2667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3" name="Ink 12"/>
              <p14:cNvContentPartPr/>
              <p14:nvPr/>
            </p14:nvContentPartPr>
            <p14:xfrm>
              <a:off x="7145020" y="3928745"/>
              <a:ext cx="455930" cy="116205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3"/>
            </p:blipFill>
            <p:spPr>
              <a:xfrm>
                <a:off x="7145020" y="3928745"/>
                <a:ext cx="45593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4" name="Ink 13"/>
              <p14:cNvContentPartPr/>
              <p14:nvPr/>
            </p14:nvContentPartPr>
            <p14:xfrm>
              <a:off x="7573645" y="4089400"/>
              <a:ext cx="45085" cy="160655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5"/>
            </p:blipFill>
            <p:spPr>
              <a:xfrm>
                <a:off x="7573645" y="4089400"/>
                <a:ext cx="4508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5" name="Ink 14"/>
              <p14:cNvContentPartPr/>
              <p14:nvPr/>
            </p14:nvContentPartPr>
            <p14:xfrm>
              <a:off x="7564755" y="4000500"/>
              <a:ext cx="36195" cy="8890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7"/>
            </p:blipFill>
            <p:spPr>
              <a:xfrm>
                <a:off x="7564755" y="4000500"/>
                <a:ext cx="3619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6" name="Ink 15"/>
              <p14:cNvContentPartPr/>
              <p14:nvPr/>
            </p14:nvContentPartPr>
            <p14:xfrm>
              <a:off x="7698740" y="4098290"/>
              <a:ext cx="170180" cy="142875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9"/>
            </p:blipFill>
            <p:spPr>
              <a:xfrm>
                <a:off x="7698740" y="4098290"/>
                <a:ext cx="17018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7" name="Ink 16"/>
              <p14:cNvContentPartPr/>
              <p14:nvPr/>
            </p14:nvContentPartPr>
            <p14:xfrm>
              <a:off x="7904480" y="4062730"/>
              <a:ext cx="196215" cy="24130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31"/>
            </p:blipFill>
            <p:spPr>
              <a:xfrm>
                <a:off x="7904480" y="4062730"/>
                <a:ext cx="19621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8" name="Ink 17"/>
              <p14:cNvContentPartPr/>
              <p14:nvPr/>
            </p14:nvContentPartPr>
            <p14:xfrm>
              <a:off x="5448300" y="2964180"/>
              <a:ext cx="116205" cy="17907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3"/>
            </p:blipFill>
            <p:spPr>
              <a:xfrm>
                <a:off x="5448300" y="2964180"/>
                <a:ext cx="116205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19" name="Ink 18"/>
              <p14:cNvContentPartPr/>
              <p14:nvPr/>
            </p14:nvContentPartPr>
            <p14:xfrm>
              <a:off x="5662295" y="3044825"/>
              <a:ext cx="62865" cy="116205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5"/>
            </p:blipFill>
            <p:spPr>
              <a:xfrm>
                <a:off x="5662295" y="3044825"/>
                <a:ext cx="6286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0" name="Ink 19"/>
              <p14:cNvContentPartPr/>
              <p14:nvPr/>
            </p14:nvContentPartPr>
            <p14:xfrm>
              <a:off x="5653405" y="2893060"/>
              <a:ext cx="62865" cy="142875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7"/>
            </p:blipFill>
            <p:spPr>
              <a:xfrm>
                <a:off x="5653405" y="2893060"/>
                <a:ext cx="6286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1" name="Ink 20"/>
              <p14:cNvContentPartPr/>
              <p14:nvPr/>
            </p14:nvContentPartPr>
            <p14:xfrm>
              <a:off x="5412105" y="2928620"/>
              <a:ext cx="125095" cy="151765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9"/>
            </p:blipFill>
            <p:spPr>
              <a:xfrm>
                <a:off x="5412105" y="2928620"/>
                <a:ext cx="12509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2" name="Ink 21"/>
              <p14:cNvContentPartPr/>
              <p14:nvPr/>
            </p14:nvContentPartPr>
            <p14:xfrm>
              <a:off x="5850255" y="2973070"/>
              <a:ext cx="116205" cy="21463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41"/>
            </p:blipFill>
            <p:spPr>
              <a:xfrm>
                <a:off x="5850255" y="2973070"/>
                <a:ext cx="11620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3" name="Ink 22"/>
              <p14:cNvContentPartPr/>
              <p14:nvPr/>
            </p14:nvContentPartPr>
            <p14:xfrm>
              <a:off x="5948045" y="2884170"/>
              <a:ext cx="393065" cy="35687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3"/>
            </p:blipFill>
            <p:spPr>
              <a:xfrm>
                <a:off x="5948045" y="2884170"/>
                <a:ext cx="393065" cy="356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4" name="Ink 23"/>
              <p14:cNvContentPartPr/>
              <p14:nvPr/>
            </p14:nvContentPartPr>
            <p14:xfrm>
              <a:off x="7368540" y="4857750"/>
              <a:ext cx="17780" cy="178435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5"/>
            </p:blipFill>
            <p:spPr>
              <a:xfrm>
                <a:off x="7368540" y="4857750"/>
                <a:ext cx="1778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5" name="Ink 24"/>
              <p14:cNvContentPartPr/>
              <p14:nvPr/>
            </p14:nvContentPartPr>
            <p14:xfrm>
              <a:off x="7493635" y="4830445"/>
              <a:ext cx="205105" cy="187960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7"/>
            </p:blipFill>
            <p:spPr>
              <a:xfrm>
                <a:off x="7493635" y="4830445"/>
                <a:ext cx="205105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6" name="Ink 25"/>
              <p14:cNvContentPartPr/>
              <p14:nvPr/>
            </p14:nvContentPartPr>
            <p14:xfrm>
              <a:off x="7788275" y="4812665"/>
              <a:ext cx="80645" cy="160655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9"/>
            </p:blipFill>
            <p:spPr>
              <a:xfrm>
                <a:off x="7788275" y="4812665"/>
                <a:ext cx="8064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7" name="Ink 26"/>
              <p14:cNvContentPartPr/>
              <p14:nvPr/>
            </p14:nvContentPartPr>
            <p14:xfrm>
              <a:off x="7797165" y="4812665"/>
              <a:ext cx="446405" cy="178435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51"/>
            </p:blipFill>
            <p:spPr>
              <a:xfrm>
                <a:off x="7797165" y="4812665"/>
                <a:ext cx="44640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28" name="Ink 27"/>
              <p14:cNvContentPartPr/>
              <p14:nvPr/>
            </p14:nvContentPartPr>
            <p14:xfrm>
              <a:off x="3009900" y="1616075"/>
              <a:ext cx="3251200" cy="3556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53"/>
            </p:blipFill>
            <p:spPr>
              <a:xfrm>
                <a:off x="3009900" y="1616075"/>
                <a:ext cx="325120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29" name="Ink 28"/>
              <p14:cNvContentPartPr/>
              <p14:nvPr/>
            </p14:nvContentPartPr>
            <p14:xfrm>
              <a:off x="5457190" y="4866640"/>
              <a:ext cx="1938020" cy="553085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5"/>
            </p:blipFill>
            <p:spPr>
              <a:xfrm>
                <a:off x="5457190" y="4866640"/>
                <a:ext cx="1938020" cy="553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0" name="Ink 29"/>
              <p14:cNvContentPartPr/>
              <p14:nvPr/>
            </p14:nvContentPartPr>
            <p14:xfrm>
              <a:off x="8190230" y="1732280"/>
              <a:ext cx="929005" cy="26670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7"/>
            </p:blipFill>
            <p:spPr>
              <a:xfrm>
                <a:off x="8190230" y="1732280"/>
                <a:ext cx="92900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1" name="Ink 30"/>
              <p14:cNvContentPartPr/>
              <p14:nvPr/>
            </p14:nvContentPartPr>
            <p14:xfrm>
              <a:off x="6332220" y="5607685"/>
              <a:ext cx="17780" cy="187325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9"/>
            </p:blipFill>
            <p:spPr>
              <a:xfrm>
                <a:off x="6332220" y="5607685"/>
                <a:ext cx="1778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2" name="Ink 31"/>
              <p14:cNvContentPartPr/>
              <p14:nvPr/>
            </p14:nvContentPartPr>
            <p14:xfrm>
              <a:off x="6136005" y="5553710"/>
              <a:ext cx="401955" cy="89535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61"/>
            </p:blipFill>
            <p:spPr>
              <a:xfrm>
                <a:off x="6136005" y="5553710"/>
                <a:ext cx="40195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3" name="Ink 32"/>
              <p14:cNvContentPartPr/>
              <p14:nvPr/>
            </p14:nvContentPartPr>
            <p14:xfrm>
              <a:off x="6475095" y="5715000"/>
              <a:ext cx="27305" cy="160655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63"/>
            </p:blipFill>
            <p:spPr>
              <a:xfrm>
                <a:off x="6475095" y="5715000"/>
                <a:ext cx="2730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4" name="Ink 33"/>
              <p14:cNvContentPartPr/>
              <p14:nvPr/>
            </p14:nvContentPartPr>
            <p14:xfrm>
              <a:off x="6403975" y="5669915"/>
              <a:ext cx="125095" cy="223520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5"/>
            </p:blipFill>
            <p:spPr>
              <a:xfrm>
                <a:off x="6403975" y="5669915"/>
                <a:ext cx="12509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5" name="Ink 34"/>
              <p14:cNvContentPartPr/>
              <p14:nvPr/>
            </p14:nvContentPartPr>
            <p14:xfrm>
              <a:off x="6564630" y="5678805"/>
              <a:ext cx="241300" cy="22352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7"/>
            </p:blipFill>
            <p:spPr>
              <a:xfrm>
                <a:off x="6564630" y="5678805"/>
                <a:ext cx="24130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6" name="Ink 35"/>
              <p14:cNvContentPartPr/>
              <p14:nvPr/>
            </p14:nvContentPartPr>
            <p14:xfrm>
              <a:off x="6841490" y="5715000"/>
              <a:ext cx="464185" cy="607060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9"/>
            </p:blipFill>
            <p:spPr>
              <a:xfrm>
                <a:off x="6841490" y="5715000"/>
                <a:ext cx="464185" cy="6070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37" name="Ink 36"/>
              <p14:cNvContentPartPr/>
              <p14:nvPr/>
            </p14:nvContentPartPr>
            <p14:xfrm>
              <a:off x="6966585" y="1704975"/>
              <a:ext cx="44450" cy="360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71"/>
            </p:blipFill>
            <p:spPr>
              <a:xfrm>
                <a:off x="6966585" y="1704975"/>
                <a:ext cx="444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38" name="Ink 37"/>
              <p14:cNvContentPartPr/>
              <p14:nvPr/>
            </p14:nvContentPartPr>
            <p14:xfrm>
              <a:off x="5349875" y="4464685"/>
              <a:ext cx="830580" cy="1231900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73"/>
            </p:blipFill>
            <p:spPr>
              <a:xfrm>
                <a:off x="5349875" y="4464685"/>
                <a:ext cx="830580" cy="1231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39" name="Ink 38"/>
              <p14:cNvContentPartPr/>
              <p14:nvPr/>
            </p14:nvContentPartPr>
            <p14:xfrm>
              <a:off x="5189220" y="5572125"/>
              <a:ext cx="205105" cy="5334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5"/>
            </p:blipFill>
            <p:spPr>
              <a:xfrm>
                <a:off x="5189220" y="5572125"/>
                <a:ext cx="205105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0" name="Ink 39"/>
              <p14:cNvContentPartPr/>
              <p14:nvPr/>
            </p14:nvContentPartPr>
            <p14:xfrm>
              <a:off x="5126355" y="5598795"/>
              <a:ext cx="259080" cy="33020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7"/>
            </p:blipFill>
            <p:spPr>
              <a:xfrm>
                <a:off x="5126355" y="5598795"/>
                <a:ext cx="25908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1" name="Ink 40"/>
              <p14:cNvContentPartPr/>
              <p14:nvPr/>
            </p14:nvContentPartPr>
            <p14:xfrm>
              <a:off x="7153910" y="5143500"/>
              <a:ext cx="715010" cy="669290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9"/>
            </p:blipFill>
            <p:spPr>
              <a:xfrm>
                <a:off x="7153910" y="5143500"/>
                <a:ext cx="715010" cy="669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2" name="Ink 41"/>
              <p14:cNvContentPartPr/>
              <p14:nvPr/>
            </p14:nvContentPartPr>
            <p14:xfrm>
              <a:off x="7654290" y="5625465"/>
              <a:ext cx="125095" cy="71120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81"/>
            </p:blipFill>
            <p:spPr>
              <a:xfrm>
                <a:off x="7654290" y="5625465"/>
                <a:ext cx="125095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3" name="Ink 42"/>
              <p14:cNvContentPartPr/>
              <p14:nvPr/>
            </p14:nvContentPartPr>
            <p14:xfrm>
              <a:off x="7636510" y="5669915"/>
              <a:ext cx="232410" cy="26797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83"/>
            </p:blipFill>
            <p:spPr>
              <a:xfrm>
                <a:off x="7636510" y="5669915"/>
                <a:ext cx="23241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4" name="Ink 43"/>
              <p14:cNvContentPartPr/>
              <p14:nvPr/>
            </p14:nvContentPartPr>
            <p14:xfrm>
              <a:off x="5055235" y="5384165"/>
              <a:ext cx="634365" cy="821690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5"/>
            </p:blipFill>
            <p:spPr>
              <a:xfrm>
                <a:off x="5055235" y="5384165"/>
                <a:ext cx="634365" cy="8216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45" name="Ink 44"/>
              <p14:cNvContentPartPr/>
              <p14:nvPr/>
            </p14:nvContentPartPr>
            <p14:xfrm>
              <a:off x="6779260" y="5821680"/>
              <a:ext cx="17780" cy="360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7"/>
            </p:blipFill>
            <p:spPr>
              <a:xfrm>
                <a:off x="6779260" y="582168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46" name="Ink 45"/>
              <p14:cNvContentPartPr/>
              <p14:nvPr/>
            </p14:nvContentPartPr>
            <p14:xfrm>
              <a:off x="7546975" y="5473700"/>
              <a:ext cx="527050" cy="571500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9"/>
            </p:blipFill>
            <p:spPr>
              <a:xfrm>
                <a:off x="7546975" y="5473700"/>
                <a:ext cx="527050" cy="571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47" name="Ink 46"/>
              <p14:cNvContentPartPr/>
              <p14:nvPr/>
            </p14:nvContentPartPr>
            <p14:xfrm>
              <a:off x="803275" y="4348480"/>
              <a:ext cx="276860" cy="481965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91"/>
            </p:blipFill>
            <p:spPr>
              <a:xfrm>
                <a:off x="803275" y="4348480"/>
                <a:ext cx="276860" cy="4819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48" name="Ink 47"/>
              <p14:cNvContentPartPr/>
              <p14:nvPr/>
            </p14:nvContentPartPr>
            <p14:xfrm>
              <a:off x="1241425" y="4509135"/>
              <a:ext cx="267970" cy="80645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93"/>
            </p:blipFill>
            <p:spPr>
              <a:xfrm>
                <a:off x="1241425" y="4509135"/>
                <a:ext cx="267970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49" name="Ink 48"/>
              <p14:cNvContentPartPr/>
              <p14:nvPr/>
            </p14:nvContentPartPr>
            <p14:xfrm>
              <a:off x="1357630" y="4446905"/>
              <a:ext cx="62230" cy="330200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95"/>
            </p:blipFill>
            <p:spPr>
              <a:xfrm>
                <a:off x="1357630" y="4446905"/>
                <a:ext cx="6223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50" name="Ink 49"/>
              <p14:cNvContentPartPr/>
              <p14:nvPr/>
            </p14:nvContentPartPr>
            <p14:xfrm>
              <a:off x="4939030" y="5821680"/>
              <a:ext cx="35560" cy="17780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7"/>
            </p:blipFill>
            <p:spPr>
              <a:xfrm>
                <a:off x="4939030" y="5821680"/>
                <a:ext cx="3556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51" name="Ink 50"/>
              <p14:cNvContentPartPr/>
              <p14:nvPr/>
            </p14:nvContentPartPr>
            <p14:xfrm>
              <a:off x="1643380" y="4267835"/>
              <a:ext cx="205105" cy="18415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9"/>
            </p:blipFill>
            <p:spPr>
              <a:xfrm>
                <a:off x="1643380" y="4267835"/>
                <a:ext cx="20510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52" name="Ink 51"/>
              <p14:cNvContentPartPr/>
              <p14:nvPr/>
            </p14:nvContentPartPr>
            <p14:xfrm>
              <a:off x="1652270" y="4276725"/>
              <a:ext cx="339090" cy="428625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101"/>
            </p:blipFill>
            <p:spPr>
              <a:xfrm>
                <a:off x="1652270" y="4276725"/>
                <a:ext cx="339090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53" name="Ink 52"/>
              <p14:cNvContentPartPr/>
              <p14:nvPr/>
            </p14:nvContentPartPr>
            <p14:xfrm>
              <a:off x="6323330" y="5276850"/>
              <a:ext cx="1089660" cy="1080770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103"/>
            </p:blipFill>
            <p:spPr>
              <a:xfrm>
                <a:off x="6323330" y="5276850"/>
                <a:ext cx="1089660" cy="10807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54" name="Ink 53"/>
              <p14:cNvContentPartPr/>
              <p14:nvPr/>
            </p14:nvContentPartPr>
            <p14:xfrm>
              <a:off x="2160905" y="4455795"/>
              <a:ext cx="232410" cy="35560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105"/>
            </p:blipFill>
            <p:spPr>
              <a:xfrm>
                <a:off x="2160905" y="4455795"/>
                <a:ext cx="23241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55" name="Ink 54"/>
              <p14:cNvContentPartPr/>
              <p14:nvPr/>
            </p14:nvContentPartPr>
            <p14:xfrm>
              <a:off x="2241550" y="4330700"/>
              <a:ext cx="133985" cy="330200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107"/>
            </p:blipFill>
            <p:spPr>
              <a:xfrm>
                <a:off x="2241550" y="4330700"/>
                <a:ext cx="133985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56" name="Ink 55"/>
              <p14:cNvContentPartPr/>
              <p14:nvPr/>
            </p14:nvContentPartPr>
            <p14:xfrm>
              <a:off x="2482850" y="4304030"/>
              <a:ext cx="98425" cy="330200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109"/>
            </p:blipFill>
            <p:spPr>
              <a:xfrm>
                <a:off x="2482850" y="4304030"/>
                <a:ext cx="98425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57" name="Ink 56"/>
              <p14:cNvContentPartPr/>
              <p14:nvPr/>
            </p14:nvContentPartPr>
            <p14:xfrm>
              <a:off x="2955925" y="4455795"/>
              <a:ext cx="223520" cy="44450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11"/>
            </p:blipFill>
            <p:spPr>
              <a:xfrm>
                <a:off x="2955925" y="4455795"/>
                <a:ext cx="22352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58" name="Ink 57"/>
              <p14:cNvContentPartPr/>
              <p14:nvPr/>
            </p14:nvContentPartPr>
            <p14:xfrm>
              <a:off x="3018790" y="4339590"/>
              <a:ext cx="80010" cy="312420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113"/>
            </p:blipFill>
            <p:spPr>
              <a:xfrm>
                <a:off x="3018790" y="4339590"/>
                <a:ext cx="80010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59" name="Ink 58"/>
              <p14:cNvContentPartPr/>
              <p14:nvPr/>
            </p14:nvContentPartPr>
            <p14:xfrm>
              <a:off x="7913370" y="5607685"/>
              <a:ext cx="491490" cy="133985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115"/>
            </p:blipFill>
            <p:spPr>
              <a:xfrm>
                <a:off x="7913370" y="5607685"/>
                <a:ext cx="49149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60" name="Ink 59"/>
              <p14:cNvContentPartPr/>
              <p14:nvPr/>
            </p14:nvContentPartPr>
            <p14:xfrm>
              <a:off x="3295650" y="4196715"/>
              <a:ext cx="222885" cy="116205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17"/>
            </p:blipFill>
            <p:spPr>
              <a:xfrm>
                <a:off x="3295650" y="4196715"/>
                <a:ext cx="22288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61" name="Ink 60"/>
              <p14:cNvContentPartPr/>
              <p14:nvPr/>
            </p14:nvContentPartPr>
            <p14:xfrm>
              <a:off x="3251200" y="4178935"/>
              <a:ext cx="481965" cy="481965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19"/>
            </p:blipFill>
            <p:spPr>
              <a:xfrm>
                <a:off x="3251200" y="4178935"/>
                <a:ext cx="481965" cy="4819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62" name="Ink 61"/>
              <p14:cNvContentPartPr/>
              <p14:nvPr/>
            </p14:nvContentPartPr>
            <p14:xfrm>
              <a:off x="3858260" y="4357370"/>
              <a:ext cx="267970" cy="71755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121"/>
            </p:blipFill>
            <p:spPr>
              <a:xfrm>
                <a:off x="3858260" y="4357370"/>
                <a:ext cx="267970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63" name="Ink 62"/>
              <p14:cNvContentPartPr/>
              <p14:nvPr/>
            </p14:nvContentPartPr>
            <p14:xfrm>
              <a:off x="3983355" y="4267835"/>
              <a:ext cx="169545" cy="419735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23"/>
            </p:blipFill>
            <p:spPr>
              <a:xfrm>
                <a:off x="3983355" y="4267835"/>
                <a:ext cx="169545" cy="419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64" name="Ink 63"/>
              <p14:cNvContentPartPr/>
              <p14:nvPr/>
            </p14:nvContentPartPr>
            <p14:xfrm>
              <a:off x="7037705" y="4678680"/>
              <a:ext cx="1652905" cy="598170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25"/>
            </p:blipFill>
            <p:spPr>
              <a:xfrm>
                <a:off x="7037705" y="4678680"/>
                <a:ext cx="1652905" cy="5981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65" name="Ink 64"/>
              <p14:cNvContentPartPr/>
              <p14:nvPr/>
            </p14:nvContentPartPr>
            <p14:xfrm>
              <a:off x="8359775" y="4928870"/>
              <a:ext cx="2000885" cy="26670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127"/>
            </p:blipFill>
            <p:spPr>
              <a:xfrm>
                <a:off x="8359775" y="4928870"/>
                <a:ext cx="200088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66" name="Ink 65"/>
              <p14:cNvContentPartPr/>
              <p14:nvPr/>
            </p14:nvContentPartPr>
            <p14:xfrm>
              <a:off x="4251325" y="4187825"/>
              <a:ext cx="107315" cy="384175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129"/>
            </p:blipFill>
            <p:spPr>
              <a:xfrm>
                <a:off x="4251325" y="4187825"/>
                <a:ext cx="107315" cy="384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" p14:bwMode="auto">
            <p14:nvContentPartPr>
              <p14:cNvPr id="67" name="Ink 66"/>
              <p14:cNvContentPartPr/>
              <p14:nvPr/>
            </p14:nvContentPartPr>
            <p14:xfrm>
              <a:off x="4394200" y="4161155"/>
              <a:ext cx="285750" cy="383540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131"/>
            </p:blipFill>
            <p:spPr>
              <a:xfrm>
                <a:off x="4394200" y="4161155"/>
                <a:ext cx="285750" cy="3835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68" name="Ink 67"/>
              <p14:cNvContentPartPr/>
              <p14:nvPr/>
            </p14:nvContentPartPr>
            <p14:xfrm>
              <a:off x="1268095" y="5098415"/>
              <a:ext cx="347980" cy="98425"/>
            </p14:xfrm>
          </p:contentPart>
        </mc:Choice>
        <mc:Fallback xmlns="">
          <p:pic>
            <p:nvPicPr>
              <p:cNvPr id="68" name="Ink 67"/>
            </p:nvPicPr>
            <p:blipFill>
              <a:blip r:embed="rId133"/>
            </p:blipFill>
            <p:spPr>
              <a:xfrm>
                <a:off x="1268095" y="5098415"/>
                <a:ext cx="34798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69" name="Ink 68"/>
              <p14:cNvContentPartPr/>
              <p14:nvPr/>
            </p14:nvContentPartPr>
            <p14:xfrm>
              <a:off x="1473200" y="5232400"/>
              <a:ext cx="393065" cy="98425"/>
            </p14:xfrm>
          </p:contentPart>
        </mc:Choice>
        <mc:Fallback xmlns="">
          <p:pic>
            <p:nvPicPr>
              <p:cNvPr id="69" name="Ink 68"/>
            </p:nvPicPr>
            <p:blipFill>
              <a:blip r:embed="rId135"/>
            </p:blipFill>
            <p:spPr>
              <a:xfrm>
                <a:off x="1473200" y="5232400"/>
                <a:ext cx="39306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" p14:bwMode="auto">
            <p14:nvContentPartPr>
              <p14:cNvPr id="70" name="Ink 69"/>
              <p14:cNvContentPartPr/>
              <p14:nvPr/>
            </p14:nvContentPartPr>
            <p14:xfrm>
              <a:off x="1955800" y="4919980"/>
              <a:ext cx="384175" cy="535940"/>
            </p14:xfrm>
          </p:contentPart>
        </mc:Choice>
        <mc:Fallback xmlns="">
          <p:pic>
            <p:nvPicPr>
              <p:cNvPr id="70" name="Ink 69"/>
            </p:nvPicPr>
            <p:blipFill>
              <a:blip r:embed="rId137"/>
            </p:blipFill>
            <p:spPr>
              <a:xfrm>
                <a:off x="1955800" y="4919980"/>
                <a:ext cx="384175" cy="5359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" p14:bwMode="auto">
            <p14:nvContentPartPr>
              <p14:cNvPr id="71" name="Ink 70"/>
              <p14:cNvContentPartPr/>
              <p14:nvPr/>
            </p14:nvContentPartPr>
            <p14:xfrm>
              <a:off x="2366645" y="4955540"/>
              <a:ext cx="446405" cy="384175"/>
            </p14:xfrm>
          </p:contentPart>
        </mc:Choice>
        <mc:Fallback xmlns="">
          <p:pic>
            <p:nvPicPr>
              <p:cNvPr id="71" name="Ink 70"/>
            </p:nvPicPr>
            <p:blipFill>
              <a:blip r:embed="rId139"/>
            </p:blipFill>
            <p:spPr>
              <a:xfrm>
                <a:off x="2366645" y="4955540"/>
                <a:ext cx="446405" cy="384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0" p14:bwMode="auto">
            <p14:nvContentPartPr>
              <p14:cNvPr id="72" name="Ink 71"/>
              <p14:cNvContentPartPr/>
              <p14:nvPr/>
            </p14:nvContentPartPr>
            <p14:xfrm>
              <a:off x="2687955" y="1838960"/>
              <a:ext cx="902335" cy="911225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141"/>
            </p:blipFill>
            <p:spPr>
              <a:xfrm>
                <a:off x="2687955" y="1838960"/>
                <a:ext cx="902335" cy="911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2" p14:bwMode="auto">
            <p14:nvContentPartPr>
              <p14:cNvPr id="73" name="Ink 72"/>
              <p14:cNvContentPartPr/>
              <p14:nvPr/>
            </p14:nvContentPartPr>
            <p14:xfrm>
              <a:off x="3375660" y="2133600"/>
              <a:ext cx="697230" cy="187960"/>
            </p14:xfrm>
          </p:contentPart>
        </mc:Choice>
        <mc:Fallback xmlns="">
          <p:pic>
            <p:nvPicPr>
              <p:cNvPr id="73" name="Ink 72"/>
            </p:nvPicPr>
            <p:blipFill>
              <a:blip r:embed="rId143"/>
            </p:blipFill>
            <p:spPr>
              <a:xfrm>
                <a:off x="3375660" y="2133600"/>
                <a:ext cx="697230" cy="1879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1;p7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BLOOD RELATIONS</a:t>
            </a:r>
            <a:endParaRPr lang="en-US" sz="2800" b="1" i="0" u="none" strike="noStrike" cap="none">
              <a:solidFill>
                <a:schemeClr val="lt1"/>
              </a:solidFill>
              <a:latin typeface="Palatino Linotype" panose="02040502050505030304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35372" y="1471643"/>
            <a:ext cx="3874779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Palatino Linotype" panose="02040502050505030304" pitchFamily="18" charset="0"/>
              </a:rPr>
              <a:t> 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alatino Linotype" panose="02040502050505030304" pitchFamily="18" charset="0"/>
              </a:rPr>
              <a:t>Mother’s (or) father’s son – Brother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alatino Linotype" panose="02040502050505030304" pitchFamily="18" charset="0"/>
              </a:rPr>
              <a:t>Mother’s (or) Father’s Daughter – Sister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alatino Linotype" panose="02040502050505030304" pitchFamily="18" charset="0"/>
              </a:rPr>
              <a:t>Mother’s brother – Maternal Uncle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alatino Linotype" panose="02040502050505030304" pitchFamily="18" charset="0"/>
              </a:rPr>
              <a:t>Father’s Brother – Paternal uncle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alatino Linotype" panose="02040502050505030304" pitchFamily="18" charset="0"/>
              </a:rPr>
              <a:t>Mother’s (or) Father’s sister – Aunt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alatino Linotype" panose="02040502050505030304" pitchFamily="18" charset="0"/>
              </a:rPr>
              <a:t>Mother’s (or) Father’s father – Grand father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alatino Linotype" panose="02040502050505030304" pitchFamily="18" charset="0"/>
              </a:rPr>
              <a:t>Mother’s (or) Father’s mother – Grand mother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alatino Linotype" panose="02040502050505030304" pitchFamily="18" charset="0"/>
              </a:rPr>
              <a:t>Son’s wife – Daughter in law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alatino Linotype" panose="02040502050505030304" pitchFamily="18" charset="0"/>
              </a:rPr>
              <a:t>Daughter’s husband – Son in law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alatino Linotype" panose="02040502050505030304" pitchFamily="18" charset="0"/>
              </a:rPr>
              <a:t>Husband’s (or) Wife’s father – Father in law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alatino Linotype" panose="02040502050505030304" pitchFamily="18" charset="0"/>
              </a:rPr>
              <a:t>Husband’s (or) Wife’s mother – Mother in law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alatino Linotype" panose="02040502050505030304" pitchFamily="18" charset="0"/>
              </a:rPr>
              <a:t>Husband’s (or) Wife’s brother – Brother in law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alatino Linotype" panose="02040502050505030304" pitchFamily="18" charset="0"/>
              </a:rPr>
              <a:t>Husband’s (or) Wife’s sister – Sister in law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alatino Linotype" panose="02040502050505030304" pitchFamily="18" charset="0"/>
              </a:rPr>
              <a:t>Sister’s husband – Brother in law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alatino Linotype" panose="02040502050505030304" pitchFamily="18" charset="0"/>
              </a:rPr>
              <a:t>Brother’s (or) Sister’s son – Nephew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alatino Linotype" panose="02040502050505030304" pitchFamily="18" charset="0"/>
              </a:rPr>
              <a:t>Brother’s (or) Sister’s daughter – Niece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62626"/>
              </a:solidFill>
              <a:effectLst/>
              <a:latin typeface="Palatino Linotype" panose="02040502050505030304" pitchFamily="18" charset="0"/>
            </a:endParaRPr>
          </a:p>
        </p:txBody>
      </p:sp>
      <p:pic>
        <p:nvPicPr>
          <p:cNvPr id="4" name="Picture 2" descr="Pictur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04" y="950791"/>
            <a:ext cx="570547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6" name="Ink 5"/>
              <p14:cNvContentPartPr/>
              <p14:nvPr/>
            </p14:nvContentPartPr>
            <p14:xfrm>
              <a:off x="5984240" y="1383665"/>
              <a:ext cx="321310" cy="8890"/>
            </p14:xfrm>
          </p:contentPart>
        </mc:Choice>
        <mc:Fallback xmlns="">
          <p:pic>
            <p:nvPicPr>
              <p:cNvPr id="6" name="Ink 5"/>
            </p:nvPicPr>
            <p:blipFill>
              <a:blip r:embed="rId4"/>
            </p:blipFill>
            <p:spPr>
              <a:xfrm>
                <a:off x="5984240" y="1383665"/>
                <a:ext cx="32131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7" name="Ink 6"/>
              <p14:cNvContentPartPr/>
              <p14:nvPr/>
            </p14:nvContentPartPr>
            <p14:xfrm>
              <a:off x="6109335" y="1294765"/>
              <a:ext cx="62230" cy="213995"/>
            </p14:xfrm>
          </p:contentPart>
        </mc:Choice>
        <mc:Fallback xmlns="">
          <p:pic>
            <p:nvPicPr>
              <p:cNvPr id="7" name="Ink 6"/>
            </p:nvPicPr>
            <p:blipFill>
              <a:blip r:embed="rId6"/>
            </p:blipFill>
            <p:spPr>
              <a:xfrm>
                <a:off x="6109335" y="1294765"/>
                <a:ext cx="62230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8" name="Ink 7"/>
              <p14:cNvContentPartPr/>
              <p14:nvPr/>
            </p14:nvContentPartPr>
            <p14:xfrm>
              <a:off x="5894705" y="1240790"/>
              <a:ext cx="303530" cy="393065"/>
            </p14:xfrm>
          </p:contentPart>
        </mc:Choice>
        <mc:Fallback xmlns="">
          <p:pic>
            <p:nvPicPr>
              <p:cNvPr id="8" name="Ink 7"/>
            </p:nvPicPr>
            <p:blipFill>
              <a:blip r:embed="rId8"/>
            </p:blipFill>
            <p:spPr>
              <a:xfrm>
                <a:off x="5894705" y="1240790"/>
                <a:ext cx="303530" cy="393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9" name="Ink 8"/>
              <p14:cNvContentPartPr/>
              <p14:nvPr/>
            </p14:nvContentPartPr>
            <p14:xfrm>
              <a:off x="6323330" y="1187450"/>
              <a:ext cx="196850" cy="455295"/>
            </p14:xfrm>
          </p:contentPart>
        </mc:Choice>
        <mc:Fallback xmlns="">
          <p:pic>
            <p:nvPicPr>
              <p:cNvPr id="9" name="Ink 8"/>
            </p:nvPicPr>
            <p:blipFill>
              <a:blip r:embed="rId10"/>
            </p:blipFill>
            <p:spPr>
              <a:xfrm>
                <a:off x="6323330" y="1187450"/>
                <a:ext cx="196850" cy="4552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0" name="Ink 9"/>
              <p14:cNvContentPartPr/>
              <p14:nvPr/>
            </p14:nvContentPartPr>
            <p14:xfrm>
              <a:off x="5707380" y="1633855"/>
              <a:ext cx="8890" cy="25019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2"/>
            </p:blipFill>
            <p:spPr>
              <a:xfrm>
                <a:off x="5707380" y="1633855"/>
                <a:ext cx="889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1" name="Ink 10"/>
              <p14:cNvContentPartPr/>
              <p14:nvPr/>
            </p14:nvContentPartPr>
            <p14:xfrm>
              <a:off x="5698490" y="1607185"/>
              <a:ext cx="356870" cy="28575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4"/>
            </p:blipFill>
            <p:spPr>
              <a:xfrm>
                <a:off x="5698490" y="1607185"/>
                <a:ext cx="35687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2" name="Ink 11"/>
              <p14:cNvContentPartPr/>
              <p14:nvPr/>
            </p14:nvContentPartPr>
            <p14:xfrm>
              <a:off x="8815705" y="1365885"/>
              <a:ext cx="240665" cy="5334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6"/>
            </p:blipFill>
            <p:spPr>
              <a:xfrm>
                <a:off x="8815705" y="1365885"/>
                <a:ext cx="240665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3" name="Ink 12"/>
              <p14:cNvContentPartPr/>
              <p14:nvPr/>
            </p14:nvContentPartPr>
            <p14:xfrm>
              <a:off x="8601075" y="1231900"/>
              <a:ext cx="160655" cy="32131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18"/>
            </p:blipFill>
            <p:spPr>
              <a:xfrm>
                <a:off x="8601075" y="1231900"/>
                <a:ext cx="160655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4" name="Ink 13"/>
              <p14:cNvContentPartPr/>
              <p14:nvPr/>
            </p14:nvContentPartPr>
            <p14:xfrm>
              <a:off x="9092565" y="1214120"/>
              <a:ext cx="125095" cy="33909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0"/>
            </p:blipFill>
            <p:spPr>
              <a:xfrm>
                <a:off x="9092565" y="1214120"/>
                <a:ext cx="125095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5" name="Ink 14"/>
              <p14:cNvContentPartPr/>
              <p14:nvPr/>
            </p14:nvContentPartPr>
            <p14:xfrm>
              <a:off x="8842375" y="1812290"/>
              <a:ext cx="98425" cy="20574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2"/>
            </p:blipFill>
            <p:spPr>
              <a:xfrm>
                <a:off x="8842375" y="1812290"/>
                <a:ext cx="9842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6" name="Ink 15"/>
              <p14:cNvContentPartPr/>
              <p14:nvPr/>
            </p14:nvContentPartPr>
            <p14:xfrm>
              <a:off x="8860155" y="1660525"/>
              <a:ext cx="205105" cy="22352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4"/>
            </p:blipFill>
            <p:spPr>
              <a:xfrm>
                <a:off x="8860155" y="1660525"/>
                <a:ext cx="20510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7" name="Ink 16"/>
              <p14:cNvContentPartPr/>
              <p14:nvPr/>
            </p14:nvContentPartPr>
            <p14:xfrm>
              <a:off x="8940800" y="1821180"/>
              <a:ext cx="124460" cy="889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6"/>
            </p:blipFill>
            <p:spPr>
              <a:xfrm>
                <a:off x="8940800" y="1821180"/>
                <a:ext cx="12446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8" name="Ink 17"/>
              <p14:cNvContentPartPr/>
              <p14:nvPr/>
            </p14:nvContentPartPr>
            <p14:xfrm>
              <a:off x="6252210" y="2964180"/>
              <a:ext cx="71120" cy="29464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28"/>
            </p:blipFill>
            <p:spPr>
              <a:xfrm>
                <a:off x="6252210" y="2964180"/>
                <a:ext cx="71120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9" name="Ink 18"/>
              <p14:cNvContentPartPr/>
              <p14:nvPr/>
            </p14:nvContentPartPr>
            <p14:xfrm>
              <a:off x="6269990" y="2893060"/>
              <a:ext cx="241300" cy="32131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0"/>
            </p:blipFill>
            <p:spPr>
              <a:xfrm>
                <a:off x="6269990" y="2893060"/>
                <a:ext cx="241300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0" name="Ink 19"/>
              <p14:cNvContentPartPr/>
              <p14:nvPr/>
            </p14:nvContentPartPr>
            <p14:xfrm>
              <a:off x="8047355" y="2973070"/>
              <a:ext cx="80645" cy="22352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2"/>
            </p:blipFill>
            <p:spPr>
              <a:xfrm>
                <a:off x="8047355" y="2973070"/>
                <a:ext cx="8064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1" name="Ink 20"/>
              <p14:cNvContentPartPr/>
              <p14:nvPr/>
            </p14:nvContentPartPr>
            <p14:xfrm>
              <a:off x="7895590" y="2866390"/>
              <a:ext cx="419735" cy="33020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4"/>
            </p:blipFill>
            <p:spPr>
              <a:xfrm>
                <a:off x="7895590" y="2866390"/>
                <a:ext cx="419735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2" name="Ink 21"/>
              <p14:cNvContentPartPr/>
              <p14:nvPr/>
            </p14:nvContentPartPr>
            <p14:xfrm>
              <a:off x="6823710" y="3009265"/>
              <a:ext cx="883920" cy="4445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6"/>
            </p:blipFill>
            <p:spPr>
              <a:xfrm>
                <a:off x="6823710" y="3009265"/>
                <a:ext cx="88392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3" name="Ink 22"/>
              <p14:cNvContentPartPr/>
              <p14:nvPr/>
            </p14:nvContentPartPr>
            <p14:xfrm>
              <a:off x="5912485" y="2830195"/>
              <a:ext cx="35560" cy="669925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38"/>
            </p:blipFill>
            <p:spPr>
              <a:xfrm>
                <a:off x="5912485" y="2830195"/>
                <a:ext cx="35560" cy="669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4" name="Ink 23"/>
              <p14:cNvContentPartPr/>
              <p14:nvPr/>
            </p14:nvContentPartPr>
            <p14:xfrm>
              <a:off x="5822950" y="2660650"/>
              <a:ext cx="2867660" cy="83947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0"/>
            </p:blipFill>
            <p:spPr>
              <a:xfrm>
                <a:off x="5822950" y="2660650"/>
                <a:ext cx="2867660" cy="8394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5" name="Ink 24"/>
              <p14:cNvContentPartPr/>
              <p14:nvPr/>
            </p14:nvContentPartPr>
            <p14:xfrm>
              <a:off x="8449310" y="3009265"/>
              <a:ext cx="875030" cy="44450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2"/>
            </p:blipFill>
            <p:spPr>
              <a:xfrm>
                <a:off x="8449310" y="3009265"/>
                <a:ext cx="87503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6" name="Ink 25"/>
              <p14:cNvContentPartPr/>
              <p14:nvPr/>
            </p14:nvContentPartPr>
            <p14:xfrm>
              <a:off x="9342120" y="2919730"/>
              <a:ext cx="205740" cy="142875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4"/>
            </p:blipFill>
            <p:spPr>
              <a:xfrm>
                <a:off x="9342120" y="2919730"/>
                <a:ext cx="20574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7" name="Ink 26"/>
              <p14:cNvContentPartPr/>
              <p14:nvPr/>
            </p14:nvContentPartPr>
            <p14:xfrm>
              <a:off x="9860280" y="2839085"/>
              <a:ext cx="187960" cy="25019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6"/>
            </p:blipFill>
            <p:spPr>
              <a:xfrm>
                <a:off x="9860280" y="2839085"/>
                <a:ext cx="18796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8" name="Ink 27"/>
              <p14:cNvContentPartPr/>
              <p14:nvPr/>
            </p14:nvContentPartPr>
            <p14:xfrm>
              <a:off x="10146030" y="3080385"/>
              <a:ext cx="36195" cy="2667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48"/>
            </p:blipFill>
            <p:spPr>
              <a:xfrm>
                <a:off x="10146030" y="3080385"/>
                <a:ext cx="3619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9" name="Ink 28"/>
              <p14:cNvContentPartPr/>
              <p14:nvPr/>
            </p14:nvContentPartPr>
            <p14:xfrm>
              <a:off x="10137140" y="2910840"/>
              <a:ext cx="45085" cy="160655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0"/>
            </p:blipFill>
            <p:spPr>
              <a:xfrm>
                <a:off x="10137140" y="2910840"/>
                <a:ext cx="4508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30" name="Ink 29"/>
              <p14:cNvContentPartPr/>
              <p14:nvPr/>
            </p14:nvContentPartPr>
            <p14:xfrm>
              <a:off x="10110470" y="2714625"/>
              <a:ext cx="35560" cy="88900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2"/>
            </p:blipFill>
            <p:spPr>
              <a:xfrm>
                <a:off x="10110470" y="2714625"/>
                <a:ext cx="3556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1" name="Ink 30"/>
              <p14:cNvContentPartPr/>
              <p14:nvPr/>
            </p14:nvContentPartPr>
            <p14:xfrm>
              <a:off x="10208895" y="2669540"/>
              <a:ext cx="205105" cy="419735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4"/>
            </p:blipFill>
            <p:spPr>
              <a:xfrm>
                <a:off x="10208895" y="2669540"/>
                <a:ext cx="205105" cy="419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2" name="Ink 31"/>
              <p14:cNvContentPartPr/>
              <p14:nvPr/>
            </p14:nvContentPartPr>
            <p14:xfrm>
              <a:off x="10351770" y="2678430"/>
              <a:ext cx="205105" cy="419735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6"/>
            </p:blipFill>
            <p:spPr>
              <a:xfrm>
                <a:off x="10351770" y="2678430"/>
                <a:ext cx="205105" cy="419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3" name="Ink 32"/>
              <p14:cNvContentPartPr/>
              <p14:nvPr/>
            </p14:nvContentPartPr>
            <p14:xfrm>
              <a:off x="10646410" y="3018155"/>
              <a:ext cx="53340" cy="106680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58"/>
            </p:blipFill>
            <p:spPr>
              <a:xfrm>
                <a:off x="10646410" y="3018155"/>
                <a:ext cx="53340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4" name="Ink 33"/>
              <p14:cNvContentPartPr/>
              <p14:nvPr/>
            </p14:nvContentPartPr>
            <p14:xfrm>
              <a:off x="10601960" y="2847975"/>
              <a:ext cx="62230" cy="98425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0"/>
            </p:blipFill>
            <p:spPr>
              <a:xfrm>
                <a:off x="10601960" y="2847975"/>
                <a:ext cx="6223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5" name="Ink 34"/>
              <p14:cNvContentPartPr/>
              <p14:nvPr/>
            </p14:nvContentPartPr>
            <p14:xfrm>
              <a:off x="10718165" y="2884170"/>
              <a:ext cx="446405" cy="473075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2"/>
            </p:blipFill>
            <p:spPr>
              <a:xfrm>
                <a:off x="10718165" y="2884170"/>
                <a:ext cx="446405" cy="473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6" name="Ink 35"/>
              <p14:cNvContentPartPr/>
              <p14:nvPr/>
            </p14:nvContentPartPr>
            <p14:xfrm>
              <a:off x="11057255" y="2955290"/>
              <a:ext cx="214630" cy="223520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4"/>
            </p:blipFill>
            <p:spPr>
              <a:xfrm>
                <a:off x="11057255" y="2955290"/>
                <a:ext cx="21463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7" name="Ink 36"/>
              <p14:cNvContentPartPr/>
              <p14:nvPr/>
            </p14:nvContentPartPr>
            <p14:xfrm>
              <a:off x="6323330" y="4133850"/>
              <a:ext cx="71755" cy="330835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6"/>
            </p:blipFill>
            <p:spPr>
              <a:xfrm>
                <a:off x="6323330" y="4133850"/>
                <a:ext cx="71755" cy="330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8" name="Ink 37"/>
              <p14:cNvContentPartPr/>
              <p14:nvPr/>
            </p14:nvContentPartPr>
            <p14:xfrm>
              <a:off x="6358890" y="4116070"/>
              <a:ext cx="250190" cy="348615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68"/>
            </p:blipFill>
            <p:spPr>
              <a:xfrm>
                <a:off x="6358890" y="4116070"/>
                <a:ext cx="250190" cy="3486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9" name="Ink 38"/>
              <p14:cNvContentPartPr/>
              <p14:nvPr/>
            </p14:nvContentPartPr>
            <p14:xfrm>
              <a:off x="6520180" y="4893310"/>
              <a:ext cx="62230" cy="410845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0"/>
            </p:blipFill>
            <p:spPr>
              <a:xfrm>
                <a:off x="6520180" y="4893310"/>
                <a:ext cx="62230" cy="410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40" name="Ink 39"/>
              <p14:cNvContentPartPr/>
              <p14:nvPr/>
            </p14:nvContentPartPr>
            <p14:xfrm>
              <a:off x="6492875" y="5518150"/>
              <a:ext cx="27305" cy="21463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2"/>
            </p:blipFill>
            <p:spPr>
              <a:xfrm>
                <a:off x="6492875" y="5518150"/>
                <a:ext cx="2730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1" name="Ink 40"/>
              <p14:cNvContentPartPr/>
              <p14:nvPr/>
            </p14:nvContentPartPr>
            <p14:xfrm>
              <a:off x="6350000" y="5410835"/>
              <a:ext cx="393065" cy="366395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4"/>
            </p:blipFill>
            <p:spPr>
              <a:xfrm>
                <a:off x="6350000" y="5410835"/>
                <a:ext cx="393065" cy="366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2" name="Ink 41"/>
              <p14:cNvContentPartPr/>
              <p14:nvPr/>
            </p14:nvContentPartPr>
            <p14:xfrm>
              <a:off x="5939155" y="4107180"/>
              <a:ext cx="196850" cy="1652270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6"/>
            </p:blipFill>
            <p:spPr>
              <a:xfrm>
                <a:off x="5939155" y="4107180"/>
                <a:ext cx="196850" cy="16522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3" name="Ink 42"/>
              <p14:cNvContentPartPr/>
              <p14:nvPr/>
            </p14:nvContentPartPr>
            <p14:xfrm>
              <a:off x="5832475" y="3990975"/>
              <a:ext cx="1339215" cy="2036445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78"/>
            </p:blipFill>
            <p:spPr>
              <a:xfrm>
                <a:off x="5832475" y="3990975"/>
                <a:ext cx="1339215" cy="20364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4" name="Ink 43"/>
              <p14:cNvContentPartPr/>
              <p14:nvPr/>
            </p14:nvContentPartPr>
            <p14:xfrm>
              <a:off x="6546850" y="4116070"/>
              <a:ext cx="196215" cy="8890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0"/>
            </p:blipFill>
            <p:spPr>
              <a:xfrm>
                <a:off x="6546850" y="4116070"/>
                <a:ext cx="19621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5" name="Ink 44"/>
              <p14:cNvContentPartPr/>
              <p14:nvPr/>
            </p14:nvContentPartPr>
            <p14:xfrm>
              <a:off x="6626860" y="4036060"/>
              <a:ext cx="36195" cy="169545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2"/>
            </p:blipFill>
            <p:spPr>
              <a:xfrm>
                <a:off x="6626860" y="4036060"/>
                <a:ext cx="3619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6" name="Ink 45"/>
              <p14:cNvContentPartPr/>
              <p14:nvPr/>
            </p14:nvContentPartPr>
            <p14:xfrm>
              <a:off x="8958580" y="4392930"/>
              <a:ext cx="80010" cy="348615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4"/>
            </p:blipFill>
            <p:spPr>
              <a:xfrm>
                <a:off x="8958580" y="4392930"/>
                <a:ext cx="80010" cy="3486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7" name="Ink 46"/>
              <p14:cNvContentPartPr/>
              <p14:nvPr/>
            </p14:nvContentPartPr>
            <p14:xfrm>
              <a:off x="9011920" y="4330700"/>
              <a:ext cx="187325" cy="321310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6"/>
            </p:blipFill>
            <p:spPr>
              <a:xfrm>
                <a:off x="9011920" y="4330700"/>
                <a:ext cx="187325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8" name="Ink 47"/>
              <p14:cNvContentPartPr/>
              <p14:nvPr/>
            </p14:nvContentPartPr>
            <p14:xfrm>
              <a:off x="9485630" y="4446905"/>
              <a:ext cx="231775" cy="26670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88"/>
            </p:blipFill>
            <p:spPr>
              <a:xfrm>
                <a:off x="9485630" y="4446905"/>
                <a:ext cx="23177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49" name="Ink 48"/>
              <p14:cNvContentPartPr/>
              <p14:nvPr/>
            </p14:nvContentPartPr>
            <p14:xfrm>
              <a:off x="9431655" y="4544695"/>
              <a:ext cx="294640" cy="45085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90"/>
            </p:blipFill>
            <p:spPr>
              <a:xfrm>
                <a:off x="9431655" y="4544695"/>
                <a:ext cx="294640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50" name="Ink 49"/>
              <p14:cNvContentPartPr/>
              <p14:nvPr/>
            </p14:nvContentPartPr>
            <p14:xfrm>
              <a:off x="9967595" y="4312920"/>
              <a:ext cx="62865" cy="267970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2"/>
            </p:blipFill>
            <p:spPr>
              <a:xfrm>
                <a:off x="9967595" y="4312920"/>
                <a:ext cx="6286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51" name="Ink 50"/>
              <p14:cNvContentPartPr/>
              <p14:nvPr/>
            </p14:nvContentPartPr>
            <p14:xfrm>
              <a:off x="9851390" y="4152265"/>
              <a:ext cx="500380" cy="401320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4"/>
            </p:blipFill>
            <p:spPr>
              <a:xfrm>
                <a:off x="9851390" y="4152265"/>
                <a:ext cx="500380" cy="401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52" name="Ink 51"/>
              <p14:cNvContentPartPr/>
              <p14:nvPr/>
            </p14:nvContentPartPr>
            <p14:xfrm>
              <a:off x="8922385" y="4098290"/>
              <a:ext cx="304165" cy="53975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6"/>
            </p:blipFill>
            <p:spPr>
              <a:xfrm>
                <a:off x="8922385" y="4098290"/>
                <a:ext cx="304165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3" name="Ink 52"/>
              <p14:cNvContentPartPr/>
              <p14:nvPr/>
            </p14:nvContentPartPr>
            <p14:xfrm>
              <a:off x="9083675" y="4018280"/>
              <a:ext cx="44450" cy="196215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98"/>
            </p:blipFill>
            <p:spPr>
              <a:xfrm>
                <a:off x="9083675" y="4018280"/>
                <a:ext cx="4445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4" name="Ink 53"/>
              <p14:cNvContentPartPr/>
              <p14:nvPr/>
            </p14:nvContentPartPr>
            <p14:xfrm>
              <a:off x="10154920" y="3928745"/>
              <a:ext cx="330835" cy="26670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100"/>
            </p:blipFill>
            <p:spPr>
              <a:xfrm>
                <a:off x="10154920" y="3928745"/>
                <a:ext cx="330835" cy="2667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1;p7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BLOOD RELATIONS</a:t>
            </a:r>
            <a:endParaRPr lang="en-US" sz="2800" b="1" i="0" u="none" strike="noStrike" cap="none">
              <a:solidFill>
                <a:schemeClr val="lt1"/>
              </a:solidFill>
              <a:latin typeface="Palatino Linotype" panose="02040502050505030304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</p:txBody>
      </p:sp>
      <p:pic>
        <p:nvPicPr>
          <p:cNvPr id="3" name="Picture 2" descr="Pictur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153" y="2236627"/>
            <a:ext cx="5211223" cy="3224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532" y="1491449"/>
            <a:ext cx="4980404" cy="31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1;p7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BLOOD RELATIONS</a:t>
            </a:r>
            <a:endParaRPr lang="en-US" sz="2800" b="1" i="0" u="none" strike="noStrike" cap="none">
              <a:solidFill>
                <a:schemeClr val="lt1"/>
              </a:solidFill>
              <a:latin typeface="Palatino Linotype" panose="02040502050505030304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0322" y="1379410"/>
            <a:ext cx="969145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212529"/>
                </a:solidFill>
                <a:latin typeface="Palatino Linotype" panose="02040502050505030304" pitchFamily="18" charset="0"/>
              </a:rPr>
              <a:t>Example 1</a:t>
            </a:r>
            <a:r>
              <a:rPr lang="en-US" sz="2200" dirty="0">
                <a:solidFill>
                  <a:srgbClr val="212529"/>
                </a:solidFill>
                <a:latin typeface="Palatino Linotype" panose="02040502050505030304" pitchFamily="18" charset="0"/>
              </a:rPr>
              <a:t>:Pointing to a man, a lady said ‘’his father is my mother’s uncle’’. How it’s the man related to the lady?</a:t>
            </a:r>
            <a:endParaRPr lang="en-US" sz="2200" dirty="0">
              <a:solidFill>
                <a:srgbClr val="262626"/>
              </a:solidFill>
              <a:latin typeface="Palatino Linotype" panose="02040502050505030304" pitchFamily="18" charset="0"/>
            </a:endParaRPr>
          </a:p>
          <a:p>
            <a:br>
              <a:rPr lang="en-US" sz="2200" b="1" dirty="0">
                <a:solidFill>
                  <a:srgbClr val="212529"/>
                </a:solidFill>
                <a:latin typeface="Palatino Linotype" panose="02040502050505030304" pitchFamily="18" charset="0"/>
              </a:rPr>
            </a:br>
            <a:r>
              <a:rPr lang="en-US" sz="2200" b="1" dirty="0">
                <a:solidFill>
                  <a:srgbClr val="212529"/>
                </a:solidFill>
                <a:latin typeface="Palatino Linotype" panose="02040502050505030304" pitchFamily="18" charset="0"/>
              </a:rPr>
              <a:t>Sol</a:t>
            </a:r>
            <a:r>
              <a:rPr lang="en-US" sz="2200" dirty="0">
                <a:solidFill>
                  <a:srgbClr val="212529"/>
                </a:solidFill>
                <a:latin typeface="Palatino Linotype" panose="02040502050505030304" pitchFamily="18" charset="0"/>
              </a:rPr>
              <a:t>: Mother’s Uncle = Grand father</a:t>
            </a:r>
            <a:endParaRPr lang="en-US" sz="2200" dirty="0">
              <a:solidFill>
                <a:srgbClr val="262626"/>
              </a:solidFill>
              <a:latin typeface="Palatino Linotype" panose="02040502050505030304" pitchFamily="18" charset="0"/>
            </a:endParaRPr>
          </a:p>
          <a:p>
            <a:r>
              <a:rPr lang="en-US" sz="2200" dirty="0">
                <a:solidFill>
                  <a:srgbClr val="212529"/>
                </a:solidFill>
                <a:latin typeface="Palatino Linotype" panose="02040502050505030304" pitchFamily="18" charset="0"/>
              </a:rPr>
              <a:t>Grandfather’s son = Uncle</a:t>
            </a:r>
            <a:endParaRPr lang="en-US" sz="2200" dirty="0">
              <a:solidFill>
                <a:srgbClr val="262626"/>
              </a:solidFill>
              <a:latin typeface="Palatino Linotype" panose="02040502050505030304" pitchFamily="18" charset="0"/>
            </a:endParaRPr>
          </a:p>
          <a:p>
            <a:r>
              <a:rPr lang="en-US" sz="2200" dirty="0">
                <a:solidFill>
                  <a:srgbClr val="212529"/>
                </a:solidFill>
                <a:latin typeface="Palatino Linotype" panose="02040502050505030304" pitchFamily="18" charset="0"/>
              </a:rPr>
              <a:t>The man is uncle to the lady.</a:t>
            </a:r>
            <a:endParaRPr lang="en-US" sz="2200" dirty="0">
              <a:solidFill>
                <a:srgbClr val="262626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5" name="Ink 4"/>
              <p14:cNvContentPartPr/>
              <p14:nvPr/>
            </p14:nvContentPartPr>
            <p14:xfrm>
              <a:off x="7162800" y="3893185"/>
              <a:ext cx="179070" cy="455295"/>
            </p14:xfrm>
          </p:contentPart>
        </mc:Choice>
        <mc:Fallback xmlns="">
          <p:pic>
            <p:nvPicPr>
              <p:cNvPr id="5" name="Ink 4"/>
            </p:nvPicPr>
            <p:blipFill>
              <a:blip r:embed="rId3"/>
            </p:blipFill>
            <p:spPr>
              <a:xfrm>
                <a:off x="7162800" y="3893185"/>
                <a:ext cx="179070" cy="4552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6" name="Ink 5"/>
              <p14:cNvContentPartPr/>
              <p14:nvPr/>
            </p14:nvContentPartPr>
            <p14:xfrm>
              <a:off x="7412990" y="4187825"/>
              <a:ext cx="80645" cy="88900"/>
            </p14:xfrm>
          </p:contentPart>
        </mc:Choice>
        <mc:Fallback xmlns="">
          <p:pic>
            <p:nvPicPr>
              <p:cNvPr id="6" name="Ink 5"/>
            </p:nvPicPr>
            <p:blipFill>
              <a:blip r:embed="rId5"/>
            </p:blipFill>
            <p:spPr>
              <a:xfrm>
                <a:off x="7412990" y="4187825"/>
                <a:ext cx="8064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7" name="Ink 6"/>
              <p14:cNvContentPartPr/>
              <p14:nvPr/>
            </p14:nvContentPartPr>
            <p14:xfrm>
              <a:off x="7538085" y="4152265"/>
              <a:ext cx="133985" cy="142875"/>
            </p14:xfrm>
          </p:contentPart>
        </mc:Choice>
        <mc:Fallback xmlns="">
          <p:pic>
            <p:nvPicPr>
              <p:cNvPr id="7" name="Ink 6"/>
            </p:nvPicPr>
            <p:blipFill>
              <a:blip r:embed="rId7"/>
            </p:blipFill>
            <p:spPr>
              <a:xfrm>
                <a:off x="7538085" y="4152265"/>
                <a:ext cx="13398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8" name="Ink 7"/>
              <p14:cNvContentPartPr/>
              <p14:nvPr/>
            </p14:nvContentPartPr>
            <p14:xfrm>
              <a:off x="7743825" y="4133850"/>
              <a:ext cx="213995" cy="447040"/>
            </p14:xfrm>
          </p:contentPart>
        </mc:Choice>
        <mc:Fallback xmlns="">
          <p:pic>
            <p:nvPicPr>
              <p:cNvPr id="8" name="Ink 7"/>
            </p:nvPicPr>
            <p:blipFill>
              <a:blip r:embed="rId9"/>
            </p:blipFill>
            <p:spPr>
              <a:xfrm>
                <a:off x="7743825" y="4133850"/>
                <a:ext cx="213995" cy="4470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9" name="Ink 8"/>
              <p14:cNvContentPartPr/>
              <p14:nvPr/>
            </p14:nvContentPartPr>
            <p14:xfrm>
              <a:off x="7573645" y="3973195"/>
              <a:ext cx="98425" cy="28575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1"/>
            </p:blipFill>
            <p:spPr>
              <a:xfrm>
                <a:off x="7573645" y="3973195"/>
                <a:ext cx="9842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0" name="Ink 9"/>
              <p14:cNvContentPartPr/>
              <p14:nvPr/>
            </p14:nvContentPartPr>
            <p14:xfrm>
              <a:off x="5233670" y="1785620"/>
              <a:ext cx="741680" cy="2667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3"/>
            </p:blipFill>
            <p:spPr>
              <a:xfrm>
                <a:off x="5233670" y="1785620"/>
                <a:ext cx="74168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1" name="Ink 10"/>
              <p14:cNvContentPartPr/>
              <p14:nvPr/>
            </p14:nvContentPartPr>
            <p14:xfrm>
              <a:off x="6885940" y="3902075"/>
              <a:ext cx="447040" cy="60706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5"/>
            </p:blipFill>
            <p:spPr>
              <a:xfrm>
                <a:off x="6885940" y="3902075"/>
                <a:ext cx="447040" cy="6070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2" name="Ink 11"/>
              <p14:cNvContentPartPr/>
              <p14:nvPr/>
            </p14:nvContentPartPr>
            <p14:xfrm>
              <a:off x="8074025" y="3803650"/>
              <a:ext cx="267970" cy="437515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7"/>
            </p:blipFill>
            <p:spPr>
              <a:xfrm>
                <a:off x="8074025" y="3803650"/>
                <a:ext cx="267970" cy="437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3" name="Ink 12"/>
              <p14:cNvContentPartPr/>
              <p14:nvPr/>
            </p14:nvContentPartPr>
            <p14:xfrm>
              <a:off x="8216900" y="1723390"/>
              <a:ext cx="714375" cy="5334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19"/>
            </p:blipFill>
            <p:spPr>
              <a:xfrm>
                <a:off x="8216900" y="1723390"/>
                <a:ext cx="714375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4" name="Ink 13"/>
              <p14:cNvContentPartPr/>
              <p14:nvPr/>
            </p14:nvContentPartPr>
            <p14:xfrm>
              <a:off x="7466965" y="3375025"/>
              <a:ext cx="26670" cy="48260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1"/>
            </p:blipFill>
            <p:spPr>
              <a:xfrm>
                <a:off x="7466965" y="3375025"/>
                <a:ext cx="26670" cy="482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5" name="Ink 14"/>
              <p14:cNvContentPartPr/>
              <p14:nvPr/>
            </p14:nvContentPartPr>
            <p14:xfrm>
              <a:off x="7404100" y="3071495"/>
              <a:ext cx="223520" cy="4445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3"/>
            </p:blipFill>
            <p:spPr>
              <a:xfrm>
                <a:off x="7404100" y="3071495"/>
                <a:ext cx="22352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6" name="Ink 15"/>
              <p14:cNvContentPartPr/>
              <p14:nvPr/>
            </p14:nvContentPartPr>
            <p14:xfrm>
              <a:off x="7243445" y="2964180"/>
              <a:ext cx="196215" cy="26797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5"/>
            </p:blipFill>
            <p:spPr>
              <a:xfrm>
                <a:off x="7243445" y="2964180"/>
                <a:ext cx="19621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7" name="Ink 16"/>
              <p14:cNvContentPartPr/>
              <p14:nvPr/>
            </p14:nvContentPartPr>
            <p14:xfrm>
              <a:off x="7707630" y="2937510"/>
              <a:ext cx="170180" cy="37528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7"/>
            </p:blipFill>
            <p:spPr>
              <a:xfrm>
                <a:off x="7707630" y="2937510"/>
                <a:ext cx="170180" cy="375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8" name="Ink 17"/>
              <p14:cNvContentPartPr/>
              <p14:nvPr/>
            </p14:nvContentPartPr>
            <p14:xfrm>
              <a:off x="10217785" y="1750060"/>
              <a:ext cx="17780" cy="36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29"/>
            </p:blipFill>
            <p:spPr>
              <a:xfrm>
                <a:off x="10217785" y="175006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9" name="Ink 18"/>
              <p14:cNvContentPartPr/>
              <p14:nvPr/>
            </p14:nvContentPartPr>
            <p14:xfrm>
              <a:off x="7493635" y="2508885"/>
              <a:ext cx="8890" cy="28575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1"/>
            </p:blipFill>
            <p:spPr>
              <a:xfrm>
                <a:off x="7493635" y="2508885"/>
                <a:ext cx="889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0" name="Ink 19"/>
              <p14:cNvContentPartPr/>
              <p14:nvPr/>
            </p14:nvContentPartPr>
            <p14:xfrm>
              <a:off x="7359650" y="2124710"/>
              <a:ext cx="169545" cy="36195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3"/>
            </p:blipFill>
            <p:spPr>
              <a:xfrm>
                <a:off x="7359650" y="2124710"/>
                <a:ext cx="169545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1" name="Ink 20"/>
              <p14:cNvContentPartPr/>
              <p14:nvPr/>
            </p14:nvContentPartPr>
            <p14:xfrm>
              <a:off x="7546975" y="2026920"/>
              <a:ext cx="98425" cy="240665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5"/>
            </p:blipFill>
            <p:spPr>
              <a:xfrm>
                <a:off x="7546975" y="2026920"/>
                <a:ext cx="98425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2" name="Ink 21"/>
              <p14:cNvContentPartPr/>
              <p14:nvPr/>
            </p14:nvContentPartPr>
            <p14:xfrm>
              <a:off x="7412990" y="2098040"/>
              <a:ext cx="17780" cy="107315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7"/>
            </p:blipFill>
            <p:spPr>
              <a:xfrm>
                <a:off x="7412990" y="2098040"/>
                <a:ext cx="1778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3" name="Ink 22"/>
              <p14:cNvContentPartPr/>
              <p14:nvPr/>
            </p14:nvContentPartPr>
            <p14:xfrm>
              <a:off x="7770495" y="2160905"/>
              <a:ext cx="71120" cy="889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39"/>
            </p:blipFill>
            <p:spPr>
              <a:xfrm>
                <a:off x="7770495" y="2160905"/>
                <a:ext cx="7112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4" name="Ink 23"/>
              <p14:cNvContentPartPr/>
              <p14:nvPr/>
            </p14:nvContentPartPr>
            <p14:xfrm>
              <a:off x="7171690" y="2018030"/>
              <a:ext cx="187960" cy="31242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1"/>
            </p:blipFill>
            <p:spPr>
              <a:xfrm>
                <a:off x="7171690" y="2018030"/>
                <a:ext cx="187960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5" name="Ink 24"/>
              <p14:cNvContentPartPr/>
              <p14:nvPr/>
            </p14:nvContentPartPr>
            <p14:xfrm>
              <a:off x="7868920" y="1910715"/>
              <a:ext cx="142875" cy="347980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3"/>
            </p:blipFill>
            <p:spPr>
              <a:xfrm>
                <a:off x="7868920" y="1910715"/>
                <a:ext cx="142875" cy="347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6" name="Ink 25"/>
              <p14:cNvContentPartPr/>
              <p14:nvPr/>
            </p14:nvContentPartPr>
            <p14:xfrm>
              <a:off x="8252460" y="2098040"/>
              <a:ext cx="697230" cy="889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5"/>
            </p:blipFill>
            <p:spPr>
              <a:xfrm>
                <a:off x="8252460" y="2098040"/>
                <a:ext cx="69723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7" name="Ink 26"/>
              <p14:cNvContentPartPr/>
              <p14:nvPr/>
            </p14:nvContentPartPr>
            <p14:xfrm>
              <a:off x="9137015" y="1937385"/>
              <a:ext cx="214630" cy="30353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7"/>
            </p:blipFill>
            <p:spPr>
              <a:xfrm>
                <a:off x="9137015" y="1937385"/>
                <a:ext cx="21463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8" name="Ink 27"/>
              <p14:cNvContentPartPr/>
              <p14:nvPr/>
            </p14:nvContentPartPr>
            <p14:xfrm>
              <a:off x="9601200" y="1884045"/>
              <a:ext cx="196850" cy="34798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49"/>
            </p:blipFill>
            <p:spPr>
              <a:xfrm>
                <a:off x="9601200" y="1884045"/>
                <a:ext cx="196850" cy="347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9" name="Ink 28"/>
              <p14:cNvContentPartPr/>
              <p14:nvPr/>
            </p14:nvContentPartPr>
            <p14:xfrm>
              <a:off x="9378315" y="2071370"/>
              <a:ext cx="169545" cy="889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1"/>
            </p:blipFill>
            <p:spPr>
              <a:xfrm>
                <a:off x="9378315" y="2071370"/>
                <a:ext cx="16954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30" name="Ink 29"/>
              <p14:cNvContentPartPr/>
              <p14:nvPr/>
            </p14:nvContentPartPr>
            <p14:xfrm>
              <a:off x="9422765" y="1990725"/>
              <a:ext cx="80645" cy="152400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3"/>
            </p:blipFill>
            <p:spPr>
              <a:xfrm>
                <a:off x="9422765" y="1990725"/>
                <a:ext cx="80645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1" name="Ink 30"/>
              <p14:cNvContentPartPr/>
              <p14:nvPr/>
            </p14:nvContentPartPr>
            <p14:xfrm>
              <a:off x="6725285" y="1723390"/>
              <a:ext cx="830580" cy="88900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5"/>
            </p:blipFill>
            <p:spPr>
              <a:xfrm>
                <a:off x="6725285" y="1723390"/>
                <a:ext cx="83058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2" name="Ink 31"/>
              <p14:cNvContentPartPr/>
              <p14:nvPr/>
            </p14:nvContentPartPr>
            <p14:xfrm>
              <a:off x="9503410" y="2366010"/>
              <a:ext cx="26670" cy="107315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7"/>
            </p:blipFill>
            <p:spPr>
              <a:xfrm>
                <a:off x="9503410" y="2366010"/>
                <a:ext cx="2667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3" name="Ink 32"/>
              <p14:cNvContentPartPr/>
              <p14:nvPr/>
            </p14:nvContentPartPr>
            <p14:xfrm>
              <a:off x="9521190" y="3143250"/>
              <a:ext cx="232410" cy="44450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59"/>
            </p:blipFill>
            <p:spPr>
              <a:xfrm>
                <a:off x="9521190" y="3143250"/>
                <a:ext cx="23241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4" name="Ink 33"/>
              <p14:cNvContentPartPr/>
              <p14:nvPr/>
            </p14:nvContentPartPr>
            <p14:xfrm>
              <a:off x="9583420" y="3178810"/>
              <a:ext cx="89535" cy="222885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1"/>
            </p:blipFill>
            <p:spPr>
              <a:xfrm>
                <a:off x="9583420" y="3178810"/>
                <a:ext cx="89535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5" name="Ink 34"/>
              <p14:cNvContentPartPr/>
              <p14:nvPr/>
            </p14:nvContentPartPr>
            <p14:xfrm>
              <a:off x="9601200" y="3107055"/>
              <a:ext cx="491490" cy="27686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3"/>
            </p:blipFill>
            <p:spPr>
              <a:xfrm>
                <a:off x="9601200" y="3107055"/>
                <a:ext cx="49149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6" name="Ink 35"/>
              <p14:cNvContentPartPr/>
              <p14:nvPr/>
            </p14:nvContentPartPr>
            <p14:xfrm>
              <a:off x="10119360" y="3133725"/>
              <a:ext cx="187960" cy="196850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5"/>
            </p:blipFill>
            <p:spPr>
              <a:xfrm>
                <a:off x="10119360" y="3133725"/>
                <a:ext cx="18796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7" name="Ink 36"/>
              <p14:cNvContentPartPr/>
              <p14:nvPr/>
            </p14:nvContentPartPr>
            <p14:xfrm>
              <a:off x="10342880" y="3143250"/>
              <a:ext cx="232410" cy="231775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7"/>
            </p:blipFill>
            <p:spPr>
              <a:xfrm>
                <a:off x="10342880" y="3143250"/>
                <a:ext cx="232410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8" name="Ink 37"/>
              <p14:cNvContentPartPr/>
              <p14:nvPr/>
            </p14:nvContentPartPr>
            <p14:xfrm>
              <a:off x="9351645" y="3062605"/>
              <a:ext cx="714375" cy="481965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69"/>
            </p:blipFill>
            <p:spPr>
              <a:xfrm>
                <a:off x="9351645" y="3062605"/>
                <a:ext cx="714375" cy="4819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39" name="Ink 38"/>
              <p14:cNvContentPartPr/>
              <p14:nvPr/>
            </p14:nvContentPartPr>
            <p14:xfrm>
              <a:off x="10762615" y="2990850"/>
              <a:ext cx="250190" cy="48260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1"/>
            </p:blipFill>
            <p:spPr>
              <a:xfrm>
                <a:off x="10762615" y="2990850"/>
                <a:ext cx="250190" cy="482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40" name="Ink 39"/>
              <p14:cNvContentPartPr/>
              <p14:nvPr/>
            </p14:nvContentPartPr>
            <p14:xfrm>
              <a:off x="9556750" y="2455545"/>
              <a:ext cx="187325" cy="517525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3"/>
            </p:blipFill>
            <p:spPr>
              <a:xfrm>
                <a:off x="9556750" y="2455545"/>
                <a:ext cx="187325" cy="517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41" name="Ink 40"/>
              <p14:cNvContentPartPr/>
              <p14:nvPr/>
            </p14:nvContentPartPr>
            <p14:xfrm>
              <a:off x="9601200" y="1267460"/>
              <a:ext cx="1161415" cy="625475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5"/>
            </p:blipFill>
            <p:spPr>
              <a:xfrm>
                <a:off x="9601200" y="1267460"/>
                <a:ext cx="1161415" cy="625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2" name="Ink 41"/>
              <p14:cNvContentPartPr/>
              <p14:nvPr/>
            </p14:nvContentPartPr>
            <p14:xfrm>
              <a:off x="9503410" y="2419350"/>
              <a:ext cx="53340" cy="223520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7"/>
            </p:blipFill>
            <p:spPr>
              <a:xfrm>
                <a:off x="9503410" y="2419350"/>
                <a:ext cx="5334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3" name="Ink 42"/>
              <p14:cNvContentPartPr/>
              <p14:nvPr/>
            </p14:nvContentPartPr>
            <p14:xfrm>
              <a:off x="9476105" y="2437765"/>
              <a:ext cx="330835" cy="213995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79"/>
            </p:blipFill>
            <p:spPr>
              <a:xfrm>
                <a:off x="9476105" y="2437765"/>
                <a:ext cx="33083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4" name="Ink 43"/>
              <p14:cNvContentPartPr/>
              <p14:nvPr/>
            </p14:nvContentPartPr>
            <p14:xfrm>
              <a:off x="9458325" y="2178685"/>
              <a:ext cx="17780" cy="360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29"/>
            </p:blipFill>
            <p:spPr>
              <a:xfrm>
                <a:off x="9458325" y="217868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5" name="Ink 44"/>
              <p14:cNvContentPartPr/>
              <p14:nvPr/>
            </p14:nvContentPartPr>
            <p14:xfrm>
              <a:off x="7913370" y="2330450"/>
              <a:ext cx="1009015" cy="741045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2"/>
            </p:blipFill>
            <p:spPr>
              <a:xfrm>
                <a:off x="7913370" y="2330450"/>
                <a:ext cx="1009015" cy="7410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6" name="Ink 45"/>
              <p14:cNvContentPartPr/>
              <p14:nvPr/>
            </p14:nvContentPartPr>
            <p14:xfrm>
              <a:off x="8735060" y="2312670"/>
              <a:ext cx="250190" cy="213995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4"/>
            </p:blipFill>
            <p:spPr>
              <a:xfrm>
                <a:off x="8735060" y="2312670"/>
                <a:ext cx="250190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7" name="Ink 46"/>
              <p14:cNvContentPartPr/>
              <p14:nvPr/>
            </p14:nvContentPartPr>
            <p14:xfrm>
              <a:off x="7636510" y="3348355"/>
              <a:ext cx="17780" cy="360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29"/>
            </p:blipFill>
            <p:spPr>
              <a:xfrm>
                <a:off x="7636510" y="334835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48" name="Ink 47"/>
              <p14:cNvContentPartPr/>
              <p14:nvPr/>
            </p14:nvContentPartPr>
            <p14:xfrm>
              <a:off x="7904480" y="4410710"/>
              <a:ext cx="8890" cy="107315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87"/>
            </p:blipFill>
            <p:spPr>
              <a:xfrm>
                <a:off x="7904480" y="4410710"/>
                <a:ext cx="889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49" name="Ink 48"/>
              <p14:cNvContentPartPr/>
              <p14:nvPr/>
            </p14:nvContentPartPr>
            <p14:xfrm>
              <a:off x="7860030" y="3018155"/>
              <a:ext cx="360" cy="26670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89"/>
            </p:blipFill>
            <p:spPr>
              <a:xfrm>
                <a:off x="7860030" y="3018155"/>
                <a:ext cx="36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50" name="Ink 49"/>
              <p14:cNvContentPartPr/>
              <p14:nvPr/>
            </p14:nvContentPartPr>
            <p14:xfrm>
              <a:off x="9467215" y="2009140"/>
              <a:ext cx="98425" cy="26670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1"/>
            </p:blipFill>
            <p:spPr>
              <a:xfrm>
                <a:off x="9467215" y="2009140"/>
                <a:ext cx="9842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51" name="Ink 50"/>
              <p14:cNvContentPartPr/>
              <p14:nvPr/>
            </p14:nvContentPartPr>
            <p14:xfrm>
              <a:off x="2920365" y="2062480"/>
              <a:ext cx="1393190" cy="98425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3"/>
            </p:blipFill>
            <p:spPr>
              <a:xfrm>
                <a:off x="2920365" y="2062480"/>
                <a:ext cx="139319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52" name="Ink 51"/>
              <p14:cNvContentPartPr/>
              <p14:nvPr/>
            </p14:nvContentPartPr>
            <p14:xfrm>
              <a:off x="8976360" y="2794635"/>
              <a:ext cx="2572385" cy="777240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5"/>
            </p:blipFill>
            <p:spPr>
              <a:xfrm>
                <a:off x="8976360" y="2794635"/>
                <a:ext cx="2572385" cy="777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53" name="Ink 52"/>
              <p14:cNvContentPartPr/>
              <p14:nvPr/>
            </p14:nvContentPartPr>
            <p14:xfrm>
              <a:off x="6287770" y="3651885"/>
              <a:ext cx="2625725" cy="920115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97"/>
            </p:blipFill>
            <p:spPr>
              <a:xfrm>
                <a:off x="6287770" y="3651885"/>
                <a:ext cx="2625725" cy="92011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0;p7"/>
          <p:cNvSpPr/>
          <p:nvPr/>
        </p:nvSpPr>
        <p:spPr>
          <a:xfrm>
            <a:off x="0" y="994156"/>
            <a:ext cx="11085094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15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 pitchFamily="18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 If A is the brother of B, B is the sister of c, and C is the father of D, how D is related to A?</a:t>
            </a:r>
            <a:endParaRPr sz="2400" dirty="0">
              <a:latin typeface="Palatino Linotype" panose="0204050205050503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Palatino Linotype" panose="02040502050505030304" pitchFamily="18" charset="0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a. 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Brother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                b. 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Sister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             c. 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Nephew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           d. Cannot be determined</a:t>
            </a:r>
            <a:endParaRPr sz="2400" b="0" i="0" u="none" strike="noStrike" cap="none" dirty="0">
              <a:solidFill>
                <a:schemeClr val="dk1"/>
              </a:solidFill>
              <a:latin typeface="Palatino Linotype" panose="02040502050505030304" pitchFamily="18" charset="0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" name="Google Shape;101;p7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BLOOD RELATIONS</a:t>
            </a:r>
            <a:endParaRPr lang="en-US" sz="2800" b="1" i="0" u="none" strike="noStrike" cap="none">
              <a:solidFill>
                <a:schemeClr val="lt1"/>
              </a:solidFill>
              <a:latin typeface="Palatino Linotype" panose="02040502050505030304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5" name="Ink 4"/>
              <p14:cNvContentPartPr/>
              <p14:nvPr/>
            </p14:nvContentPartPr>
            <p14:xfrm>
              <a:off x="2955925" y="3571875"/>
              <a:ext cx="53975" cy="401320"/>
            </p14:xfrm>
          </p:contentPart>
        </mc:Choice>
        <mc:Fallback xmlns="">
          <p:pic>
            <p:nvPicPr>
              <p:cNvPr id="5" name="Ink 4"/>
            </p:nvPicPr>
            <p:blipFill>
              <a:blip r:embed="rId3"/>
            </p:blipFill>
            <p:spPr>
              <a:xfrm>
                <a:off x="2955925" y="3571875"/>
                <a:ext cx="53975" cy="401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6" name="Ink 5"/>
              <p14:cNvContentPartPr/>
              <p14:nvPr/>
            </p14:nvContentPartPr>
            <p14:xfrm>
              <a:off x="2938145" y="3526790"/>
              <a:ext cx="339725" cy="410845"/>
            </p14:xfrm>
          </p:contentPart>
        </mc:Choice>
        <mc:Fallback xmlns="">
          <p:pic>
            <p:nvPicPr>
              <p:cNvPr id="6" name="Ink 5"/>
            </p:nvPicPr>
            <p:blipFill>
              <a:blip r:embed="rId5"/>
            </p:blipFill>
            <p:spPr>
              <a:xfrm>
                <a:off x="2938145" y="3526790"/>
                <a:ext cx="339725" cy="410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7" name="Ink 6"/>
              <p14:cNvContentPartPr/>
              <p14:nvPr/>
            </p14:nvContentPartPr>
            <p14:xfrm>
              <a:off x="3581400" y="3714750"/>
              <a:ext cx="768350" cy="35560"/>
            </p14:xfrm>
          </p:contentPart>
        </mc:Choice>
        <mc:Fallback xmlns="">
          <p:pic>
            <p:nvPicPr>
              <p:cNvPr id="7" name="Ink 6"/>
            </p:nvPicPr>
            <p:blipFill>
              <a:blip r:embed="rId7"/>
            </p:blipFill>
            <p:spPr>
              <a:xfrm>
                <a:off x="3581400" y="3714750"/>
                <a:ext cx="76835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8" name="Ink 7"/>
              <p14:cNvContentPartPr/>
              <p14:nvPr/>
            </p14:nvContentPartPr>
            <p14:xfrm>
              <a:off x="3143885" y="3312795"/>
              <a:ext cx="187325" cy="26670"/>
            </p14:xfrm>
          </p:contentPart>
        </mc:Choice>
        <mc:Fallback xmlns="">
          <p:pic>
            <p:nvPicPr>
              <p:cNvPr id="8" name="Ink 7"/>
            </p:nvPicPr>
            <p:blipFill>
              <a:blip r:embed="rId9"/>
            </p:blipFill>
            <p:spPr>
              <a:xfrm>
                <a:off x="3143885" y="3312795"/>
                <a:ext cx="18732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9" name="Ink 8"/>
              <p14:cNvContentPartPr/>
              <p14:nvPr/>
            </p14:nvContentPartPr>
            <p14:xfrm>
              <a:off x="3117215" y="3241040"/>
              <a:ext cx="106680" cy="28575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1"/>
            </p:blipFill>
            <p:spPr>
              <a:xfrm>
                <a:off x="3117215" y="3241040"/>
                <a:ext cx="10668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0" name="Ink 9"/>
              <p14:cNvContentPartPr/>
              <p14:nvPr/>
            </p14:nvContentPartPr>
            <p14:xfrm>
              <a:off x="4474845" y="3589655"/>
              <a:ext cx="124460" cy="26797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3"/>
            </p:blipFill>
            <p:spPr>
              <a:xfrm>
                <a:off x="4474845" y="3589655"/>
                <a:ext cx="12446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1" name="Ink 10"/>
              <p14:cNvContentPartPr/>
              <p14:nvPr/>
            </p14:nvContentPartPr>
            <p14:xfrm>
              <a:off x="4331335" y="3473450"/>
              <a:ext cx="473710" cy="384175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5"/>
            </p:blipFill>
            <p:spPr>
              <a:xfrm>
                <a:off x="4331335" y="3473450"/>
                <a:ext cx="473710" cy="384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2" name="Ink 11"/>
              <p14:cNvContentPartPr/>
              <p14:nvPr/>
            </p14:nvContentPartPr>
            <p14:xfrm>
              <a:off x="2813050" y="3276600"/>
              <a:ext cx="428625" cy="36195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7"/>
            </p:blipFill>
            <p:spPr>
              <a:xfrm>
                <a:off x="2813050" y="3276600"/>
                <a:ext cx="428625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3" name="Ink 12"/>
              <p14:cNvContentPartPr/>
              <p14:nvPr/>
            </p14:nvContentPartPr>
            <p14:xfrm>
              <a:off x="4947920" y="3598545"/>
              <a:ext cx="491490" cy="1778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19"/>
            </p:blipFill>
            <p:spPr>
              <a:xfrm>
                <a:off x="4947920" y="3598545"/>
                <a:ext cx="49149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4" name="Ink 13"/>
              <p14:cNvContentPartPr/>
              <p14:nvPr/>
            </p14:nvContentPartPr>
            <p14:xfrm>
              <a:off x="4688840" y="3276600"/>
              <a:ext cx="285750" cy="9525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1"/>
            </p:blipFill>
            <p:spPr>
              <a:xfrm>
                <a:off x="4688840" y="3276600"/>
                <a:ext cx="285750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5" name="Ink 14"/>
              <p14:cNvContentPartPr/>
              <p14:nvPr/>
            </p14:nvContentPartPr>
            <p14:xfrm>
              <a:off x="5859145" y="3526790"/>
              <a:ext cx="527050" cy="24130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3"/>
            </p:blipFill>
            <p:spPr>
              <a:xfrm>
                <a:off x="5859145" y="3526790"/>
                <a:ext cx="52705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6" name="Ink 15"/>
              <p14:cNvContentPartPr/>
              <p14:nvPr/>
            </p14:nvContentPartPr>
            <p14:xfrm>
              <a:off x="6207125" y="4044950"/>
              <a:ext cx="36195" cy="56261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5"/>
            </p:blipFill>
            <p:spPr>
              <a:xfrm>
                <a:off x="6207125" y="4044950"/>
                <a:ext cx="36195" cy="5626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7" name="Ink 16"/>
              <p14:cNvContentPartPr/>
              <p14:nvPr/>
            </p14:nvContentPartPr>
            <p14:xfrm>
              <a:off x="6386195" y="3196590"/>
              <a:ext cx="276860" cy="1778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7"/>
            </p:blipFill>
            <p:spPr>
              <a:xfrm>
                <a:off x="6386195" y="3196590"/>
                <a:ext cx="27686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8" name="Ink 17"/>
              <p14:cNvContentPartPr/>
              <p14:nvPr/>
            </p14:nvContentPartPr>
            <p14:xfrm>
              <a:off x="6448425" y="3044825"/>
              <a:ext cx="80645" cy="37465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29"/>
            </p:blipFill>
            <p:spPr>
              <a:xfrm>
                <a:off x="6448425" y="3044825"/>
                <a:ext cx="80645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9" name="Ink 18"/>
              <p14:cNvContentPartPr/>
              <p14:nvPr/>
            </p14:nvContentPartPr>
            <p14:xfrm>
              <a:off x="6162675" y="4937760"/>
              <a:ext cx="17780" cy="26797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1"/>
            </p:blipFill>
            <p:spPr>
              <a:xfrm>
                <a:off x="6162675" y="4937760"/>
                <a:ext cx="1778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0" name="Ink 19"/>
              <p14:cNvContentPartPr/>
              <p14:nvPr/>
            </p14:nvContentPartPr>
            <p14:xfrm>
              <a:off x="5769610" y="4911090"/>
              <a:ext cx="714375" cy="375285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3"/>
            </p:blipFill>
            <p:spPr>
              <a:xfrm>
                <a:off x="5769610" y="4911090"/>
                <a:ext cx="714375" cy="375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1" name="Ink 20"/>
              <p14:cNvContentPartPr/>
              <p14:nvPr/>
            </p14:nvContentPartPr>
            <p14:xfrm>
              <a:off x="9619615" y="1419225"/>
              <a:ext cx="1259205" cy="36195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5"/>
            </p:blipFill>
            <p:spPr>
              <a:xfrm>
                <a:off x="9619615" y="1419225"/>
                <a:ext cx="1259205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2" name="Ink 21"/>
              <p14:cNvContentPartPr/>
              <p14:nvPr/>
            </p14:nvContentPartPr>
            <p14:xfrm>
              <a:off x="5537200" y="4660900"/>
              <a:ext cx="1411605" cy="88392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7"/>
            </p:blipFill>
            <p:spPr>
              <a:xfrm>
                <a:off x="5537200" y="4660900"/>
                <a:ext cx="1411605" cy="8839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3" name="Ink 22"/>
              <p14:cNvContentPartPr/>
              <p14:nvPr/>
            </p14:nvContentPartPr>
            <p14:xfrm>
              <a:off x="6698615" y="1758950"/>
              <a:ext cx="4037330" cy="1268095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39"/>
            </p:blipFill>
            <p:spPr>
              <a:xfrm>
                <a:off x="6698615" y="1758950"/>
                <a:ext cx="4037330" cy="126809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7;p6"/>
          <p:cNvSpPr/>
          <p:nvPr/>
        </p:nvSpPr>
        <p:spPr>
          <a:xfrm>
            <a:off x="0" y="994156"/>
            <a:ext cx="11085094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16.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 S is mother of T, T is husband of J, N is son of J, Z is father-In-law of J, K is brother of N. How K is related to Z?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</a:b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a. Grandson               b. Son           c. Father             d. Brother</a:t>
            </a:r>
            <a:endParaRPr sz="24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" name="Google Shape;108;p6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BLOOD RELATIONS</a:t>
            </a:r>
            <a:endParaRPr lang="en-US" sz="2800" b="1" i="0" u="none" strike="noStrike" cap="none">
              <a:solidFill>
                <a:schemeClr val="lt1"/>
              </a:solidFill>
              <a:latin typeface="Palatino Linotype" panose="02040502050505030304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5" name="Ink 4"/>
              <p14:cNvContentPartPr/>
              <p14:nvPr/>
            </p14:nvContentPartPr>
            <p14:xfrm>
              <a:off x="3590290" y="3607435"/>
              <a:ext cx="455295" cy="330200"/>
            </p14:xfrm>
          </p:contentPart>
        </mc:Choice>
        <mc:Fallback xmlns="">
          <p:pic>
            <p:nvPicPr>
              <p:cNvPr id="5" name="Ink 4"/>
            </p:nvPicPr>
            <p:blipFill>
              <a:blip r:embed="rId3"/>
            </p:blipFill>
            <p:spPr>
              <a:xfrm>
                <a:off x="3590290" y="3607435"/>
                <a:ext cx="455295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6" name="Ink 5"/>
              <p14:cNvContentPartPr/>
              <p14:nvPr/>
            </p14:nvContentPartPr>
            <p14:xfrm>
              <a:off x="3947795" y="3419475"/>
              <a:ext cx="356870" cy="89535"/>
            </p14:xfrm>
          </p:contentPart>
        </mc:Choice>
        <mc:Fallback xmlns="">
          <p:pic>
            <p:nvPicPr>
              <p:cNvPr id="6" name="Ink 5"/>
            </p:nvPicPr>
            <p:blipFill>
              <a:blip r:embed="rId5"/>
            </p:blipFill>
            <p:spPr>
              <a:xfrm>
                <a:off x="3947795" y="3419475"/>
                <a:ext cx="356870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7" name="Ink 6"/>
              <p14:cNvContentPartPr/>
              <p14:nvPr/>
            </p14:nvContentPartPr>
            <p14:xfrm>
              <a:off x="4010025" y="4258945"/>
              <a:ext cx="71755" cy="544830"/>
            </p14:xfrm>
          </p:contentPart>
        </mc:Choice>
        <mc:Fallback xmlns="">
          <p:pic>
            <p:nvPicPr>
              <p:cNvPr id="7" name="Ink 6"/>
            </p:nvPicPr>
            <p:blipFill>
              <a:blip r:embed="rId7"/>
            </p:blipFill>
            <p:spPr>
              <a:xfrm>
                <a:off x="4010025" y="4258945"/>
                <a:ext cx="71755" cy="5448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8" name="Ink 7"/>
              <p14:cNvContentPartPr/>
              <p14:nvPr/>
            </p14:nvContentPartPr>
            <p14:xfrm>
              <a:off x="4064000" y="5098415"/>
              <a:ext cx="26670" cy="330835"/>
            </p14:xfrm>
          </p:contentPart>
        </mc:Choice>
        <mc:Fallback xmlns="">
          <p:pic>
            <p:nvPicPr>
              <p:cNvPr id="8" name="Ink 7"/>
            </p:nvPicPr>
            <p:blipFill>
              <a:blip r:embed="rId9"/>
            </p:blipFill>
            <p:spPr>
              <a:xfrm>
                <a:off x="4064000" y="5098415"/>
                <a:ext cx="26670" cy="330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9" name="Ink 8"/>
              <p14:cNvContentPartPr/>
              <p14:nvPr/>
            </p14:nvContentPartPr>
            <p14:xfrm>
              <a:off x="3768725" y="5027295"/>
              <a:ext cx="678815" cy="8890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1"/>
            </p:blipFill>
            <p:spPr>
              <a:xfrm>
                <a:off x="3768725" y="5027295"/>
                <a:ext cx="67881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0" name="Ink 9"/>
              <p14:cNvContentPartPr/>
              <p14:nvPr/>
            </p14:nvContentPartPr>
            <p14:xfrm>
              <a:off x="4590415" y="5250180"/>
              <a:ext cx="18415" cy="36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3"/>
            </p:blipFill>
            <p:spPr>
              <a:xfrm>
                <a:off x="4590415" y="5250180"/>
                <a:ext cx="1841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1" name="Ink 10"/>
              <p14:cNvContentPartPr/>
              <p14:nvPr/>
            </p14:nvContentPartPr>
            <p14:xfrm>
              <a:off x="4688840" y="5196840"/>
              <a:ext cx="223520" cy="3556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5"/>
            </p:blipFill>
            <p:spPr>
              <a:xfrm>
                <a:off x="4688840" y="5196840"/>
                <a:ext cx="22352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2" name="Ink 11"/>
              <p14:cNvContentPartPr/>
              <p14:nvPr/>
            </p14:nvContentPartPr>
            <p14:xfrm>
              <a:off x="4662170" y="5267960"/>
              <a:ext cx="535940" cy="71755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7"/>
            </p:blipFill>
            <p:spPr>
              <a:xfrm>
                <a:off x="4662170" y="5267960"/>
                <a:ext cx="535940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3" name="Ink 12"/>
              <p14:cNvContentPartPr/>
              <p14:nvPr/>
            </p14:nvContentPartPr>
            <p14:xfrm>
              <a:off x="4322445" y="4893310"/>
              <a:ext cx="232410" cy="1778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19"/>
            </p:blipFill>
            <p:spPr>
              <a:xfrm>
                <a:off x="4322445" y="4893310"/>
                <a:ext cx="23241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4" name="Ink 13"/>
              <p14:cNvContentPartPr/>
              <p14:nvPr/>
            </p14:nvContentPartPr>
            <p14:xfrm>
              <a:off x="4429760" y="4821555"/>
              <a:ext cx="17780" cy="142875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1"/>
            </p:blipFill>
            <p:spPr>
              <a:xfrm>
                <a:off x="4429760" y="4821555"/>
                <a:ext cx="1778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5" name="Ink 14"/>
              <p14:cNvContentPartPr/>
              <p14:nvPr/>
            </p14:nvContentPartPr>
            <p14:xfrm>
              <a:off x="5278120" y="4955540"/>
              <a:ext cx="482600" cy="366395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3"/>
            </p:blipFill>
            <p:spPr>
              <a:xfrm>
                <a:off x="5278120" y="4955540"/>
                <a:ext cx="482600" cy="366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6" name="Ink 15"/>
              <p14:cNvContentPartPr/>
              <p14:nvPr/>
            </p14:nvContentPartPr>
            <p14:xfrm>
              <a:off x="5751830" y="4794885"/>
              <a:ext cx="196215" cy="4445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5"/>
            </p:blipFill>
            <p:spPr>
              <a:xfrm>
                <a:off x="5751830" y="4794885"/>
                <a:ext cx="19621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7" name="Ink 16"/>
              <p14:cNvContentPartPr/>
              <p14:nvPr/>
            </p14:nvContentPartPr>
            <p14:xfrm>
              <a:off x="5617845" y="5447030"/>
              <a:ext cx="71755" cy="77660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7"/>
            </p:blipFill>
            <p:spPr>
              <a:xfrm>
                <a:off x="5617845" y="5447030"/>
                <a:ext cx="71755" cy="7766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8" name="Ink 17"/>
              <p14:cNvContentPartPr/>
              <p14:nvPr/>
            </p14:nvContentPartPr>
            <p14:xfrm>
              <a:off x="5680075" y="6375400"/>
              <a:ext cx="71755" cy="20574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29"/>
            </p:blipFill>
            <p:spPr>
              <a:xfrm>
                <a:off x="5680075" y="6375400"/>
                <a:ext cx="7175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9" name="Ink 18"/>
              <p14:cNvContentPartPr/>
              <p14:nvPr/>
            </p14:nvContentPartPr>
            <p14:xfrm>
              <a:off x="5689600" y="6295390"/>
              <a:ext cx="392430" cy="231775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1"/>
            </p:blipFill>
            <p:spPr>
              <a:xfrm>
                <a:off x="5689600" y="6295390"/>
                <a:ext cx="392430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0" name="Ink 19"/>
              <p14:cNvContentPartPr/>
              <p14:nvPr/>
            </p14:nvContentPartPr>
            <p14:xfrm>
              <a:off x="6127115" y="6179185"/>
              <a:ext cx="187325" cy="5334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3"/>
            </p:blipFill>
            <p:spPr>
              <a:xfrm>
                <a:off x="6127115" y="6179185"/>
                <a:ext cx="187325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1" name="Ink 20"/>
              <p14:cNvContentPartPr/>
              <p14:nvPr/>
            </p14:nvContentPartPr>
            <p14:xfrm>
              <a:off x="6216015" y="6098540"/>
              <a:ext cx="27305" cy="18796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5"/>
            </p:blipFill>
            <p:spPr>
              <a:xfrm>
                <a:off x="6216015" y="6098540"/>
                <a:ext cx="27305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2" name="Ink 21"/>
              <p14:cNvContentPartPr/>
              <p14:nvPr/>
            </p14:nvContentPartPr>
            <p14:xfrm>
              <a:off x="4304665" y="3651885"/>
              <a:ext cx="71755" cy="4445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7"/>
            </p:blipFill>
            <p:spPr>
              <a:xfrm>
                <a:off x="4304665" y="3651885"/>
                <a:ext cx="7175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3" name="Ink 22"/>
              <p14:cNvContentPartPr/>
              <p14:nvPr/>
            </p14:nvContentPartPr>
            <p14:xfrm>
              <a:off x="4242435" y="3714750"/>
              <a:ext cx="232410" cy="1778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39"/>
            </p:blipFill>
            <p:spPr>
              <a:xfrm>
                <a:off x="4242435" y="3714750"/>
                <a:ext cx="23241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4" name="Ink 23"/>
              <p14:cNvContentPartPr/>
              <p14:nvPr/>
            </p14:nvContentPartPr>
            <p14:xfrm>
              <a:off x="4322445" y="3812540"/>
              <a:ext cx="321945" cy="2667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1"/>
            </p:blipFill>
            <p:spPr>
              <a:xfrm>
                <a:off x="4322445" y="3812540"/>
                <a:ext cx="32194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5" name="Ink 24"/>
              <p14:cNvContentPartPr/>
              <p14:nvPr/>
            </p14:nvContentPartPr>
            <p14:xfrm>
              <a:off x="4751705" y="3598545"/>
              <a:ext cx="544830" cy="213995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3"/>
            </p:blipFill>
            <p:spPr>
              <a:xfrm>
                <a:off x="4751705" y="3598545"/>
                <a:ext cx="544830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6" name="Ink 25"/>
              <p14:cNvContentPartPr/>
              <p14:nvPr/>
            </p14:nvContentPartPr>
            <p14:xfrm>
              <a:off x="5180330" y="3509010"/>
              <a:ext cx="267970" cy="1778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5"/>
            </p:blipFill>
            <p:spPr>
              <a:xfrm>
                <a:off x="5180330" y="3509010"/>
                <a:ext cx="26797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7" name="Ink 26"/>
              <p14:cNvContentPartPr/>
              <p14:nvPr/>
            </p14:nvContentPartPr>
            <p14:xfrm>
              <a:off x="5305425" y="3383915"/>
              <a:ext cx="71120" cy="19685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7"/>
            </p:blipFill>
            <p:spPr>
              <a:xfrm>
                <a:off x="5305425" y="3383915"/>
                <a:ext cx="7112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8" name="Ink 27"/>
              <p14:cNvContentPartPr/>
              <p14:nvPr/>
            </p14:nvContentPartPr>
            <p14:xfrm>
              <a:off x="10173335" y="1374775"/>
              <a:ext cx="741045" cy="3556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49"/>
            </p:blipFill>
            <p:spPr>
              <a:xfrm>
                <a:off x="10173335" y="1374775"/>
                <a:ext cx="74104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9" name="Ink 28"/>
              <p14:cNvContentPartPr/>
              <p14:nvPr/>
            </p14:nvContentPartPr>
            <p14:xfrm>
              <a:off x="6492875" y="6295390"/>
              <a:ext cx="544830" cy="8890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1"/>
            </p:blipFill>
            <p:spPr>
              <a:xfrm>
                <a:off x="6492875" y="6295390"/>
                <a:ext cx="54483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30" name="Ink 29"/>
              <p14:cNvContentPartPr/>
              <p14:nvPr/>
            </p14:nvContentPartPr>
            <p14:xfrm>
              <a:off x="7190105" y="6196965"/>
              <a:ext cx="125095" cy="294640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3"/>
            </p:blipFill>
            <p:spPr>
              <a:xfrm>
                <a:off x="7190105" y="6196965"/>
                <a:ext cx="12509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1" name="Ink 30"/>
              <p14:cNvContentPartPr/>
              <p14:nvPr/>
            </p14:nvContentPartPr>
            <p14:xfrm>
              <a:off x="7243445" y="6241415"/>
              <a:ext cx="455295" cy="232410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5"/>
            </p:blipFill>
            <p:spPr>
              <a:xfrm>
                <a:off x="7243445" y="6241415"/>
                <a:ext cx="45529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2" name="Ink 31"/>
              <p14:cNvContentPartPr/>
              <p14:nvPr/>
            </p14:nvContentPartPr>
            <p14:xfrm>
              <a:off x="7458075" y="6054090"/>
              <a:ext cx="231775" cy="44450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7"/>
            </p:blipFill>
            <p:spPr>
              <a:xfrm>
                <a:off x="7458075" y="6054090"/>
                <a:ext cx="23177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3" name="Ink 32"/>
              <p14:cNvContentPartPr/>
              <p14:nvPr/>
            </p14:nvContentPartPr>
            <p14:xfrm>
              <a:off x="7546975" y="6036310"/>
              <a:ext cx="53975" cy="133985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59"/>
            </p:blipFill>
            <p:spPr>
              <a:xfrm>
                <a:off x="7546975" y="6036310"/>
                <a:ext cx="5397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4" name="Ink 33"/>
              <p14:cNvContentPartPr/>
              <p14:nvPr/>
            </p14:nvContentPartPr>
            <p14:xfrm>
              <a:off x="7181215" y="5857875"/>
              <a:ext cx="946785" cy="847725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1"/>
            </p:blipFill>
            <p:spPr>
              <a:xfrm>
                <a:off x="7181215" y="5857875"/>
                <a:ext cx="946785" cy="847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5" name="Ink 34"/>
              <p14:cNvContentPartPr/>
              <p14:nvPr/>
            </p14:nvContentPartPr>
            <p14:xfrm>
              <a:off x="4653280" y="3223260"/>
              <a:ext cx="1482725" cy="116967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3"/>
            </p:blipFill>
            <p:spPr>
              <a:xfrm>
                <a:off x="4653280" y="3223260"/>
                <a:ext cx="1482725" cy="1169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6" name="Ink 35"/>
              <p14:cNvContentPartPr/>
              <p14:nvPr/>
            </p14:nvContentPartPr>
            <p14:xfrm>
              <a:off x="0" y="1830070"/>
              <a:ext cx="1857375" cy="991235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5"/>
            </p:blipFill>
            <p:spPr>
              <a:xfrm>
                <a:off x="0" y="1830070"/>
                <a:ext cx="1857375" cy="99123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4;p8"/>
          <p:cNvSpPr/>
          <p:nvPr/>
        </p:nvSpPr>
        <p:spPr>
          <a:xfrm>
            <a:off x="0" y="994156"/>
            <a:ext cx="11085094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17.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 B is father of Q. B has only two children. Q is the brother of R. R is the daughter of P. A is the granddaughter of P. S is the father of A. How is S related to Q?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Palatino Linotype" panose="02040502050505030304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a. Father               b. Son             c. Brother         d. Brother-in-law</a:t>
            </a:r>
            <a:endParaRPr sz="24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" name="Google Shape;115;p8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BLOOD RELATIONS</a:t>
            </a:r>
            <a:endParaRPr lang="en-US" sz="2800" b="1" i="0" u="none" strike="noStrike" cap="none">
              <a:solidFill>
                <a:schemeClr val="lt1"/>
              </a:solidFill>
              <a:latin typeface="Palatino Linotype" panose="02040502050505030304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5" name="Ink 4"/>
              <p14:cNvContentPartPr/>
              <p14:nvPr/>
            </p14:nvContentPartPr>
            <p14:xfrm>
              <a:off x="4081780" y="3696335"/>
              <a:ext cx="80010" cy="196850"/>
            </p14:xfrm>
          </p:contentPart>
        </mc:Choice>
        <mc:Fallback xmlns="">
          <p:pic>
            <p:nvPicPr>
              <p:cNvPr id="5" name="Ink 4"/>
            </p:nvPicPr>
            <p:blipFill>
              <a:blip r:embed="rId3"/>
            </p:blipFill>
            <p:spPr>
              <a:xfrm>
                <a:off x="4081780" y="3696335"/>
                <a:ext cx="8001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6" name="Ink 5"/>
              <p14:cNvContentPartPr/>
              <p14:nvPr/>
            </p14:nvContentPartPr>
            <p14:xfrm>
              <a:off x="3902710" y="3419475"/>
              <a:ext cx="438150" cy="348615"/>
            </p14:xfrm>
          </p:contentPart>
        </mc:Choice>
        <mc:Fallback xmlns="">
          <p:pic>
            <p:nvPicPr>
              <p:cNvPr id="6" name="Ink 5"/>
            </p:nvPicPr>
            <p:blipFill>
              <a:blip r:embed="rId5"/>
            </p:blipFill>
            <p:spPr>
              <a:xfrm>
                <a:off x="3902710" y="3419475"/>
                <a:ext cx="438150" cy="3486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7" name="Ink 6"/>
              <p14:cNvContentPartPr/>
              <p14:nvPr/>
            </p14:nvContentPartPr>
            <p14:xfrm>
              <a:off x="4277995" y="4143375"/>
              <a:ext cx="116205" cy="544195"/>
            </p14:xfrm>
          </p:contentPart>
        </mc:Choice>
        <mc:Fallback xmlns="">
          <p:pic>
            <p:nvPicPr>
              <p:cNvPr id="7" name="Ink 6"/>
            </p:nvPicPr>
            <p:blipFill>
              <a:blip r:embed="rId7"/>
            </p:blipFill>
            <p:spPr>
              <a:xfrm>
                <a:off x="4277995" y="4143375"/>
                <a:ext cx="116205" cy="544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8" name="Ink 7"/>
              <p14:cNvContentPartPr/>
              <p14:nvPr/>
            </p14:nvContentPartPr>
            <p14:xfrm>
              <a:off x="4197350" y="3205480"/>
              <a:ext cx="313055" cy="35560"/>
            </p14:xfrm>
          </p:contentPart>
        </mc:Choice>
        <mc:Fallback xmlns="">
          <p:pic>
            <p:nvPicPr>
              <p:cNvPr id="8" name="Ink 7"/>
            </p:nvPicPr>
            <p:blipFill>
              <a:blip r:embed="rId9"/>
            </p:blipFill>
            <p:spPr>
              <a:xfrm>
                <a:off x="4197350" y="3205480"/>
                <a:ext cx="31305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9" name="Ink 8"/>
              <p14:cNvContentPartPr/>
              <p14:nvPr/>
            </p14:nvContentPartPr>
            <p14:xfrm>
              <a:off x="4313555" y="3098165"/>
              <a:ext cx="53975" cy="330835"/>
            </p14:xfrm>
          </p:contentPart>
        </mc:Choice>
        <mc:Fallback xmlns="">
          <p:pic>
            <p:nvPicPr>
              <p:cNvPr id="9" name="Ink 8"/>
            </p:nvPicPr>
            <p:blipFill>
              <a:blip r:embed="rId11"/>
            </p:blipFill>
            <p:spPr>
              <a:xfrm>
                <a:off x="4313555" y="3098165"/>
                <a:ext cx="53975" cy="330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0" name="Ink 9"/>
              <p14:cNvContentPartPr/>
              <p14:nvPr/>
            </p14:nvContentPartPr>
            <p14:xfrm>
              <a:off x="4233545" y="4821555"/>
              <a:ext cx="339090" cy="34861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3"/>
            </p:blipFill>
            <p:spPr>
              <a:xfrm>
                <a:off x="4233545" y="4821555"/>
                <a:ext cx="339090" cy="3486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1" name="Ink 10"/>
              <p14:cNvContentPartPr/>
              <p14:nvPr/>
            </p14:nvContentPartPr>
            <p14:xfrm>
              <a:off x="4260215" y="5053965"/>
              <a:ext cx="348615" cy="151765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5"/>
            </p:blipFill>
            <p:spPr>
              <a:xfrm>
                <a:off x="4260215" y="5053965"/>
                <a:ext cx="34861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2" name="Ink 11"/>
              <p14:cNvContentPartPr/>
              <p14:nvPr/>
            </p14:nvContentPartPr>
            <p14:xfrm>
              <a:off x="4537075" y="4732655"/>
              <a:ext cx="160655" cy="2667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7"/>
            </p:blipFill>
            <p:spPr>
              <a:xfrm>
                <a:off x="4537075" y="4732655"/>
                <a:ext cx="16065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3" name="Ink 12"/>
              <p14:cNvContentPartPr/>
              <p14:nvPr/>
            </p14:nvContentPartPr>
            <p14:xfrm>
              <a:off x="4590415" y="4660900"/>
              <a:ext cx="36195" cy="28575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19"/>
            </p:blipFill>
            <p:spPr>
              <a:xfrm>
                <a:off x="4590415" y="4660900"/>
                <a:ext cx="3619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4" name="Ink 13"/>
              <p14:cNvContentPartPr/>
              <p14:nvPr/>
            </p14:nvContentPartPr>
            <p14:xfrm>
              <a:off x="4840605" y="5027295"/>
              <a:ext cx="777240" cy="8890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1"/>
            </p:blipFill>
            <p:spPr>
              <a:xfrm>
                <a:off x="4840605" y="5027295"/>
                <a:ext cx="77724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5" name="Ink 14"/>
              <p14:cNvContentPartPr/>
              <p14:nvPr/>
            </p14:nvContentPartPr>
            <p14:xfrm>
              <a:off x="5850255" y="4928870"/>
              <a:ext cx="80010" cy="187325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3"/>
            </p:blipFill>
            <p:spPr>
              <a:xfrm>
                <a:off x="5850255" y="4928870"/>
                <a:ext cx="8001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6" name="Ink 15"/>
              <p14:cNvContentPartPr/>
              <p14:nvPr/>
            </p14:nvContentPartPr>
            <p14:xfrm>
              <a:off x="5742940" y="4759325"/>
              <a:ext cx="598170" cy="25908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5"/>
            </p:blipFill>
            <p:spPr>
              <a:xfrm>
                <a:off x="5742940" y="4759325"/>
                <a:ext cx="59817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7" name="Ink 16"/>
              <p14:cNvContentPartPr/>
              <p14:nvPr/>
            </p14:nvContentPartPr>
            <p14:xfrm>
              <a:off x="5993130" y="4625340"/>
              <a:ext cx="347980" cy="4445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7"/>
            </p:blipFill>
            <p:spPr>
              <a:xfrm>
                <a:off x="5993130" y="4625340"/>
                <a:ext cx="34798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8" name="Ink 17"/>
              <p14:cNvContentPartPr/>
              <p14:nvPr/>
            </p14:nvContentPartPr>
            <p14:xfrm>
              <a:off x="5787390" y="3893185"/>
              <a:ext cx="62865" cy="57150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29"/>
            </p:blipFill>
            <p:spPr>
              <a:xfrm>
                <a:off x="5787390" y="3893185"/>
                <a:ext cx="62865" cy="571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9" name="Ink 18"/>
              <p14:cNvContentPartPr/>
              <p14:nvPr/>
            </p14:nvContentPartPr>
            <p14:xfrm>
              <a:off x="5716270" y="3473450"/>
              <a:ext cx="35560" cy="25908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1"/>
            </p:blipFill>
            <p:spPr>
              <a:xfrm>
                <a:off x="5716270" y="3473450"/>
                <a:ext cx="3556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0" name="Ink 19"/>
              <p14:cNvContentPartPr/>
              <p14:nvPr/>
            </p14:nvContentPartPr>
            <p14:xfrm>
              <a:off x="5662295" y="3286125"/>
              <a:ext cx="205740" cy="196215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3"/>
            </p:blipFill>
            <p:spPr>
              <a:xfrm>
                <a:off x="5662295" y="3286125"/>
                <a:ext cx="20574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1" name="Ink 20"/>
              <p14:cNvContentPartPr/>
              <p14:nvPr/>
            </p14:nvContentPartPr>
            <p14:xfrm>
              <a:off x="4858385" y="3419475"/>
              <a:ext cx="304165" cy="45085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5"/>
            </p:blipFill>
            <p:spPr>
              <a:xfrm>
                <a:off x="4858385" y="3419475"/>
                <a:ext cx="304165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2" name="Ink 21"/>
              <p14:cNvContentPartPr/>
              <p14:nvPr/>
            </p14:nvContentPartPr>
            <p14:xfrm>
              <a:off x="4822825" y="3535680"/>
              <a:ext cx="339725" cy="45085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7"/>
            </p:blipFill>
            <p:spPr>
              <a:xfrm>
                <a:off x="4822825" y="3535680"/>
                <a:ext cx="339725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3" name="Ink 22"/>
              <p14:cNvContentPartPr/>
              <p14:nvPr/>
            </p14:nvContentPartPr>
            <p14:xfrm>
              <a:off x="5778500" y="3152140"/>
              <a:ext cx="241300" cy="1778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39"/>
            </p:blipFill>
            <p:spPr>
              <a:xfrm>
                <a:off x="5778500" y="3152140"/>
                <a:ext cx="24130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4" name="Ink 23"/>
              <p14:cNvContentPartPr/>
              <p14:nvPr/>
            </p14:nvContentPartPr>
            <p14:xfrm>
              <a:off x="4340860" y="5348605"/>
              <a:ext cx="124460" cy="464185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1"/>
            </p:blipFill>
            <p:spPr>
              <a:xfrm>
                <a:off x="4340860" y="5348605"/>
                <a:ext cx="124460" cy="4641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5" name="Ink 24"/>
              <p14:cNvContentPartPr/>
              <p14:nvPr/>
            </p14:nvContentPartPr>
            <p14:xfrm>
              <a:off x="4313555" y="6259195"/>
              <a:ext cx="17780" cy="259080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3"/>
            </p:blipFill>
            <p:spPr>
              <a:xfrm>
                <a:off x="4313555" y="6259195"/>
                <a:ext cx="1778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6" name="Ink 25"/>
              <p14:cNvContentPartPr/>
              <p14:nvPr/>
            </p14:nvContentPartPr>
            <p14:xfrm>
              <a:off x="4304665" y="6170295"/>
              <a:ext cx="250190" cy="240665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5"/>
            </p:blipFill>
            <p:spPr>
              <a:xfrm>
                <a:off x="4304665" y="6170295"/>
                <a:ext cx="250190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7" name="Ink 26"/>
              <p14:cNvContentPartPr/>
              <p14:nvPr/>
            </p14:nvContentPartPr>
            <p14:xfrm>
              <a:off x="4519295" y="6125210"/>
              <a:ext cx="196215" cy="27305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7"/>
            </p:blipFill>
            <p:spPr>
              <a:xfrm>
                <a:off x="4519295" y="6125210"/>
                <a:ext cx="196215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8" name="Ink 27"/>
              <p14:cNvContentPartPr/>
              <p14:nvPr/>
            </p14:nvContentPartPr>
            <p14:xfrm>
              <a:off x="3813810" y="5000625"/>
              <a:ext cx="285750" cy="5334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49"/>
            </p:blipFill>
            <p:spPr>
              <a:xfrm>
                <a:off x="3813810" y="5000625"/>
                <a:ext cx="285750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9" name="Ink 28"/>
              <p14:cNvContentPartPr/>
              <p14:nvPr/>
            </p14:nvContentPartPr>
            <p14:xfrm>
              <a:off x="3813810" y="5071745"/>
              <a:ext cx="303530" cy="3556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1"/>
            </p:blipFill>
            <p:spPr>
              <a:xfrm>
                <a:off x="3813810" y="5071745"/>
                <a:ext cx="30353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30" name="Ink 29"/>
              <p14:cNvContentPartPr/>
              <p14:nvPr/>
            </p14:nvContentPartPr>
            <p14:xfrm>
              <a:off x="3098800" y="4884420"/>
              <a:ext cx="429260" cy="321310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3"/>
            </p:blipFill>
            <p:spPr>
              <a:xfrm>
                <a:off x="3098800" y="4884420"/>
                <a:ext cx="429260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1" name="Ink 30"/>
              <p14:cNvContentPartPr/>
              <p14:nvPr/>
            </p14:nvContentPartPr>
            <p14:xfrm>
              <a:off x="3474085" y="4705350"/>
              <a:ext cx="321945" cy="107315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5"/>
            </p:blipFill>
            <p:spPr>
              <a:xfrm>
                <a:off x="3474085" y="4705350"/>
                <a:ext cx="32194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2" name="Ink 31"/>
              <p14:cNvContentPartPr/>
              <p14:nvPr/>
            </p14:nvContentPartPr>
            <p14:xfrm>
              <a:off x="6421755" y="4750435"/>
              <a:ext cx="187325" cy="17780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7"/>
            </p:blipFill>
            <p:spPr>
              <a:xfrm>
                <a:off x="6421755" y="4750435"/>
                <a:ext cx="18732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3" name="Ink 32"/>
              <p14:cNvContentPartPr/>
              <p14:nvPr/>
            </p14:nvContentPartPr>
            <p14:xfrm>
              <a:off x="6483985" y="4821555"/>
              <a:ext cx="232410" cy="36195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59"/>
            </p:blipFill>
            <p:spPr>
              <a:xfrm>
                <a:off x="6483985" y="4821555"/>
                <a:ext cx="232410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4" name="Ink 33"/>
              <p14:cNvContentPartPr/>
              <p14:nvPr/>
            </p14:nvContentPartPr>
            <p14:xfrm>
              <a:off x="7109460" y="4589780"/>
              <a:ext cx="312420" cy="276860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1"/>
            </p:blipFill>
            <p:spPr>
              <a:xfrm>
                <a:off x="7109460" y="4589780"/>
                <a:ext cx="31242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5" name="Ink 34"/>
              <p14:cNvContentPartPr/>
              <p14:nvPr/>
            </p14:nvContentPartPr>
            <p14:xfrm>
              <a:off x="7520305" y="4410710"/>
              <a:ext cx="366395" cy="53975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3"/>
            </p:blipFill>
            <p:spPr>
              <a:xfrm>
                <a:off x="7520305" y="4410710"/>
                <a:ext cx="366395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6" name="Ink 35"/>
              <p14:cNvContentPartPr/>
              <p14:nvPr/>
            </p14:nvContentPartPr>
            <p14:xfrm>
              <a:off x="3608070" y="4652010"/>
              <a:ext cx="17780" cy="214630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5"/>
            </p:blipFill>
            <p:spPr>
              <a:xfrm>
                <a:off x="3608070" y="4652010"/>
                <a:ext cx="1778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7" name="Ink 36"/>
              <p14:cNvContentPartPr/>
              <p14:nvPr/>
            </p14:nvContentPartPr>
            <p14:xfrm>
              <a:off x="3098800" y="4750435"/>
              <a:ext cx="875665" cy="660400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7"/>
            </p:blipFill>
            <p:spPr>
              <a:xfrm>
                <a:off x="3098800" y="4750435"/>
                <a:ext cx="875665" cy="660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8" name="Ink 37"/>
              <p14:cNvContentPartPr/>
              <p14:nvPr/>
            </p14:nvContentPartPr>
            <p14:xfrm>
              <a:off x="4295775" y="5339715"/>
              <a:ext cx="581025" cy="1384300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69"/>
            </p:blipFill>
            <p:spPr>
              <a:xfrm>
                <a:off x="4295775" y="5339715"/>
                <a:ext cx="581025" cy="138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39" name="Ink 38"/>
              <p14:cNvContentPartPr/>
              <p14:nvPr/>
            </p14:nvContentPartPr>
            <p14:xfrm>
              <a:off x="6224905" y="5259070"/>
              <a:ext cx="98425" cy="49149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1"/>
            </p:blipFill>
            <p:spPr>
              <a:xfrm>
                <a:off x="6224905" y="5259070"/>
                <a:ext cx="98425" cy="4914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40" name="Ink 39"/>
              <p14:cNvContentPartPr/>
              <p14:nvPr/>
            </p14:nvContentPartPr>
            <p14:xfrm>
              <a:off x="6171565" y="6062980"/>
              <a:ext cx="44450" cy="26797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3"/>
            </p:blipFill>
            <p:spPr>
              <a:xfrm>
                <a:off x="6171565" y="6062980"/>
                <a:ext cx="4445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41" name="Ink 40"/>
              <p14:cNvContentPartPr/>
              <p14:nvPr/>
            </p14:nvContentPartPr>
            <p14:xfrm>
              <a:off x="6162675" y="6009640"/>
              <a:ext cx="267970" cy="258445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5"/>
            </p:blipFill>
            <p:spPr>
              <a:xfrm>
                <a:off x="6162675" y="6009640"/>
                <a:ext cx="267970" cy="2584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2" name="Ink 41"/>
              <p14:cNvContentPartPr/>
              <p14:nvPr/>
            </p14:nvContentPartPr>
            <p14:xfrm>
              <a:off x="6421755" y="5937885"/>
              <a:ext cx="187325" cy="62865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7"/>
            </p:blipFill>
            <p:spPr>
              <a:xfrm>
                <a:off x="6421755" y="5937885"/>
                <a:ext cx="187325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3" name="Ink 42"/>
              <p14:cNvContentPartPr/>
              <p14:nvPr/>
            </p14:nvContentPartPr>
            <p14:xfrm>
              <a:off x="7663180" y="4232275"/>
              <a:ext cx="125095" cy="366395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79"/>
            </p:blipFill>
            <p:spPr>
              <a:xfrm>
                <a:off x="7663180" y="4232275"/>
                <a:ext cx="125095" cy="366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4" name="Ink 43"/>
              <p14:cNvContentPartPr/>
              <p14:nvPr/>
            </p14:nvContentPartPr>
            <p14:xfrm>
              <a:off x="6957695" y="4143375"/>
              <a:ext cx="1643380" cy="1053465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1"/>
            </p:blipFill>
            <p:spPr>
              <a:xfrm>
                <a:off x="6957695" y="4143375"/>
                <a:ext cx="1643380" cy="10534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5" name="Ink 44"/>
              <p14:cNvContentPartPr/>
              <p14:nvPr/>
            </p14:nvContentPartPr>
            <p14:xfrm>
              <a:off x="4805045" y="4152265"/>
              <a:ext cx="2295525" cy="562610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3"/>
            </p:blipFill>
            <p:spPr>
              <a:xfrm>
                <a:off x="4805045" y="4152265"/>
                <a:ext cx="2295525" cy="5626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6" name="Ink 45"/>
              <p14:cNvContentPartPr/>
              <p14:nvPr/>
            </p14:nvContentPartPr>
            <p14:xfrm>
              <a:off x="7019925" y="4143375"/>
              <a:ext cx="179070" cy="178435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5"/>
            </p:blipFill>
            <p:spPr>
              <a:xfrm>
                <a:off x="7019925" y="4143375"/>
                <a:ext cx="17907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47" name="Ink 46"/>
              <p14:cNvContentPartPr/>
              <p14:nvPr/>
            </p14:nvContentPartPr>
            <p14:xfrm>
              <a:off x="5903595" y="2232025"/>
              <a:ext cx="902335" cy="839470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7"/>
            </p:blipFill>
            <p:spPr>
              <a:xfrm>
                <a:off x="5903595" y="2232025"/>
                <a:ext cx="902335" cy="8394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48" name="Ink 47"/>
              <p14:cNvContentPartPr/>
              <p14:nvPr/>
            </p14:nvContentPartPr>
            <p14:xfrm>
              <a:off x="6109335" y="2223135"/>
              <a:ext cx="848360" cy="330200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89"/>
            </p:blipFill>
            <p:spPr>
              <a:xfrm>
                <a:off x="6109335" y="2223135"/>
                <a:ext cx="848360" cy="3302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>
            <a:spLocks noGrp="1"/>
          </p:cNvSpPr>
          <p:nvPr>
            <p:ph type="title"/>
          </p:nvPr>
        </p:nvSpPr>
        <p:spPr>
          <a:xfrm>
            <a:off x="278323" y="889903"/>
            <a:ext cx="11229474" cy="1557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algn="l"/>
            <a:r>
              <a:rPr lang="en-US" sz="1800" b="1" u="sng" dirty="0">
                <a:solidFill>
                  <a:schemeClr val="tx1"/>
                </a:solidFill>
                <a:latin typeface="Palatino Linotype" panose="02040502050505030304" pitchFamily="18" charset="0"/>
              </a:rPr>
              <a:t>Types of Number Series</a:t>
            </a:r>
            <a:br>
              <a:rPr lang="en-US" sz="1800" b="1" dirty="0">
                <a:solidFill>
                  <a:schemeClr val="tx1"/>
                </a:solidFill>
                <a:latin typeface="Palatino Linotype" panose="0204050205050503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Palatino Linotype" panose="02040502050505030304" pitchFamily="18" charset="0"/>
              </a:rPr>
              <a:t>There are many types of number series. A few of them are explained below,</a:t>
            </a:r>
            <a:endParaRPr lang="en-US" sz="1800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1026" name="Picture 2" descr="Pictur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93" y="3494181"/>
            <a:ext cx="2981325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65418" y="2889339"/>
            <a:ext cx="6096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rgbClr val="050002"/>
                </a:solidFill>
                <a:latin typeface="Palatino Linotype" panose="02040502050505030304" pitchFamily="18" charset="0"/>
              </a:rPr>
              <a:t>Example:</a:t>
            </a:r>
            <a:r>
              <a:rPr lang="en-US" sz="1800" dirty="0">
                <a:solidFill>
                  <a:srgbClr val="050002"/>
                </a:solidFill>
                <a:latin typeface="Palatino Linotype" panose="02040502050505030304" pitchFamily="18" charset="0"/>
              </a:rPr>
              <a:t> 5, 10, 17, 26, 37, 50, 65</a:t>
            </a:r>
            <a:endParaRPr lang="en-US" sz="1800" dirty="0">
              <a:solidFill>
                <a:srgbClr val="262626"/>
              </a:solidFill>
              <a:latin typeface="Palatino Linotype" panose="02040502050505030304" pitchFamily="18" charset="0"/>
            </a:endParaRPr>
          </a:p>
          <a:p>
            <a:br>
              <a:rPr lang="en-US" dirty="0">
                <a:latin typeface="Palatino Linotype" panose="02040502050505030304" pitchFamily="18" charset="0"/>
              </a:rPr>
            </a:br>
            <a:endParaRPr lang="en-IN" dirty="0">
              <a:latin typeface="Palatino Linotype" panose="0204050205050503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5418" y="2518946"/>
            <a:ext cx="2082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8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Arithmetic Series:</a:t>
            </a:r>
            <a:endParaRPr lang="en-IN" sz="1800" b="1" dirty="0">
              <a:solidFill>
                <a:srgbClr val="C00000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6;p3"/>
          <p:cNvSpPr/>
          <p:nvPr/>
        </p:nvSpPr>
        <p:spPr>
          <a:xfrm>
            <a:off x="0" y="994156"/>
            <a:ext cx="11085094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19.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 When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Anup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 saw Sandeep, he recalled, “He is the son of the father of my daughter’s mother.” Who is Sandeep related to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Anup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</a:b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a. Brother-in-law          b. Brother           c. Father             d. Sister</a:t>
            </a:r>
            <a:endParaRPr sz="24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" name="Google Shape;157;p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BLOOD RELATIONS</a:t>
            </a:r>
            <a:endParaRPr lang="en-US" sz="2800" b="1" i="0" u="none" strike="noStrike" cap="none">
              <a:solidFill>
                <a:schemeClr val="lt1"/>
              </a:solidFill>
              <a:latin typeface="Palatino Linotype" panose="02040502050505030304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9;p2"/>
          <p:cNvSpPr/>
          <p:nvPr/>
        </p:nvSpPr>
        <p:spPr>
          <a:xfrm>
            <a:off x="0" y="994156"/>
            <a:ext cx="11085094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20.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Looking at a picture of a boy, Sham said, “His mother is the wife of my father’s son.” If, Sham doesn’t have any Brothers and sisters. At whose picture was Sham looking?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</a:b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a. His Son        b. His Uncle        c. His Cousin           d. None of these	</a:t>
            </a:r>
            <a:endParaRPr dirty="0"/>
          </a:p>
        </p:txBody>
      </p:sp>
      <p:sp>
        <p:nvSpPr>
          <p:cNvPr id="3" name="Google Shape;150;p2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BLOOD RELATIONS</a:t>
            </a:r>
            <a:endParaRPr lang="en-US" sz="2800" b="1" i="0" u="none" strike="noStrike" cap="none">
              <a:solidFill>
                <a:schemeClr val="lt1"/>
              </a:solidFill>
              <a:latin typeface="Palatino Linotype" panose="02040502050505030304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Ink 3"/>
              <p14:cNvContentPartPr/>
              <p14:nvPr/>
            </p14:nvContentPartPr>
            <p14:xfrm>
              <a:off x="9407880" y="1333320"/>
              <a:ext cx="44640" cy="10440"/>
            </p14:xfrm>
          </p:contentPart>
        </mc:Choice>
        <mc:Fallback xmlns="">
          <p:pic>
            <p:nvPicPr>
              <p:cNvPr id="4" name="Ink 3"/>
            </p:nvPicPr>
            <p:blipFill>
              <a:blip r:embed="rId2"/>
            </p:blipFill>
            <p:spPr>
              <a:xfrm>
                <a:off x="9407880" y="1333320"/>
                <a:ext cx="44640" cy="10440"/>
              </a:xfrm>
              <a:prstGeom prst="rect"/>
            </p:spPr>
          </p:pic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9;p19"/>
          <p:cNvSpPr/>
          <p:nvPr/>
        </p:nvSpPr>
        <p:spPr>
          <a:xfrm>
            <a:off x="0" y="994156"/>
            <a:ext cx="11085094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21.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 Kindly study the following information carefully and answer the question that follows: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J is sister of T. T is married to D. D is father of R.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M is son of  H. T is mother-in-law of H.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D has only one son and no daughter.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J is married 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to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 B. L is daughter of B.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How is L related to T?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a. Niece		b. Sister	 c. Brother	    d. None of these</a:t>
            </a:r>
            <a:endParaRPr sz="24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" name="Google Shape;220;p19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BLOOD RELATIONS</a:t>
            </a:r>
            <a:endParaRPr lang="en-US" sz="2800" b="1" i="0" u="none" strike="noStrike" cap="none">
              <a:solidFill>
                <a:schemeClr val="lt1"/>
              </a:solidFill>
              <a:latin typeface="Palatino Linotype" panose="02040502050505030304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7;p14"/>
          <p:cNvSpPr/>
          <p:nvPr/>
        </p:nvSpPr>
        <p:spPr>
          <a:xfrm>
            <a:off x="341523" y="1123508"/>
            <a:ext cx="7740869" cy="489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22. Read the following information carefully and answer the question given below: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If ‘A × B’ means ‘A is father of B’.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If ‘A + B’ means ‘A is wife of B’.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If ‘A ÷ B’ means ‘A is daughter of B’.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If ‘A – B’ means ‘A is son of B’.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Which of the following relations are true based upon the relations given in the equation: 'A – B × C + D – E’ 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Palatino Linotype" panose="02040502050505030304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tino Linotype" panose="02040502050505030304"/>
              <a:buAutoNum type="alphaLcPeriod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C is mother of A          </a:t>
            </a:r>
            <a:endParaRPr lang="en-US" sz="2400" b="0" i="0" u="none" strike="noStrike" cap="none" dirty="0">
              <a:solidFill>
                <a:schemeClr val="dk1"/>
              </a:solidFill>
              <a:latin typeface="Palatino Linotype" panose="02040502050505030304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b. D is brother of A     </a:t>
            </a:r>
            <a:endParaRPr lang="en-US" sz="2400" b="0" i="0" u="none" strike="noStrike" cap="none" dirty="0">
              <a:solidFill>
                <a:schemeClr val="dk1"/>
              </a:solidFill>
              <a:latin typeface="Palatino Linotype" panose="02040502050505030304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  <a:p>
            <a:pPr lvl="2">
              <a:buClr>
                <a:schemeClr val="dk1"/>
              </a:buClr>
              <a:buSzPts val="2400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c. E is mother-in-law of C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d. None is true</a:t>
            </a:r>
            <a:endParaRPr dirty="0"/>
          </a:p>
        </p:txBody>
      </p:sp>
      <p:sp>
        <p:nvSpPr>
          <p:cNvPr id="3" name="Google Shape;178;p14"/>
          <p:cNvSpPr/>
          <p:nvPr/>
        </p:nvSpPr>
        <p:spPr>
          <a:xfrm>
            <a:off x="2659054" y="287008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BLOOD RELATIONS</a:t>
            </a:r>
            <a:endParaRPr lang="en-US" sz="2800" b="1" i="0" u="none" strike="noStrike" cap="none">
              <a:solidFill>
                <a:schemeClr val="lt1"/>
              </a:solidFill>
              <a:latin typeface="Palatino Linotype" panose="02040502050505030304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5;p18"/>
          <p:cNvSpPr/>
          <p:nvPr/>
        </p:nvSpPr>
        <p:spPr>
          <a:xfrm>
            <a:off x="859315" y="725214"/>
            <a:ext cx="7126014" cy="6001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23.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 Read the following information carefully and answer the questions which follow: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If ‘A × B’ means ‘A is son of B’.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If ‘A + B’ means ‘A is father of B’.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If ‘A &gt; B’ means ‘A is daughter of B’.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If ‘A &lt; B’ means ‘A is wife of B’.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Which of the following pairs of people represent first cousins with regard to the relations given in the expressions, if it is provided that A is the sister of J: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'L &gt; V &lt; J + P' and 'S × A &lt; D + F &lt; E + K’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</a:b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a. LP            </a:t>
            </a:r>
            <a:endParaRPr lang="en-US" sz="2400" dirty="0">
              <a:solidFill>
                <a:schemeClr val="dk1"/>
              </a:solidFill>
              <a:latin typeface="Palatino Linotype" panose="02040502050505030304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b. SP          </a:t>
            </a:r>
            <a:endParaRPr lang="en-US" sz="2400" b="0" i="0" u="none" strike="noStrike" cap="none" dirty="0">
              <a:solidFill>
                <a:schemeClr val="dk1"/>
              </a:solidFill>
              <a:latin typeface="Palatino Linotype" panose="02040502050505030304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c. SK        </a:t>
            </a:r>
            <a:endParaRPr lang="en-US" sz="2400" dirty="0">
              <a:solidFill>
                <a:schemeClr val="dk1"/>
              </a:solidFill>
              <a:latin typeface="Palatino Linotype" panose="02040502050505030304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d. SF</a:t>
            </a:r>
            <a:endParaRPr sz="24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" name="Google Shape;206;p18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BLOOD RELATIONS</a:t>
            </a:r>
            <a:endParaRPr lang="en-US" sz="2800" b="1" i="0" u="none" strike="noStrike" cap="none">
              <a:solidFill>
                <a:schemeClr val="lt1"/>
              </a:solidFill>
              <a:latin typeface="Palatino Linotype" panose="02040502050505030304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5;p24"/>
          <p:cNvSpPr/>
          <p:nvPr/>
        </p:nvSpPr>
        <p:spPr>
          <a:xfrm>
            <a:off x="0" y="994156"/>
            <a:ext cx="11085094" cy="415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Directions: Study the following set of questions carefully and answer the questions given below.</a:t>
            </a:r>
            <a:endParaRPr sz="2400" dirty="0">
              <a:latin typeface="Palatino Linotype" panose="0204050205050503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A family of 10 members over three generation goes to a picnic. Kapil is the father of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Boby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 and has only one son.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Ratna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 is the son-in-law of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Atma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 and the father of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Jetha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.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Sonu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 is the uncle of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Champa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.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Charu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 is the aunt of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Babita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, who is the daughter of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Daya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.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Daya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 is the daughter in law of Kapil.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Atma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 is the mother of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Charu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 who has two children. Each child has both of its parents alive.</a:t>
            </a:r>
            <a:endParaRPr lang="en-US" sz="2400" b="0" i="0" u="none" strike="noStrike" cap="none" dirty="0">
              <a:solidFill>
                <a:schemeClr val="dk1"/>
              </a:solidFill>
              <a:latin typeface="Palatino Linotype" panose="02040502050505030304" pitchFamily="18" charset="0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Palatino Linotype" panose="02040502050505030304" pitchFamily="18" charset="0"/>
            </a:endParaRPr>
          </a:p>
          <a:p>
            <a:pPr lvl="0"/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24. Four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of the following five are alike in the certain way and so form a group. Which is the one that does not belong to the group?</a:t>
            </a:r>
            <a:endParaRPr sz="2400" dirty="0">
              <a:latin typeface="Palatino Linotype" panose="0204050205050503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A.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Boby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                   B.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Daya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                   C.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Charu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             D. None of these</a:t>
            </a:r>
            <a:endParaRPr sz="2400" dirty="0">
              <a:latin typeface="Palatino Linotype" panose="02040502050505030304" pitchFamily="18" charset="0"/>
            </a:endParaRPr>
          </a:p>
        </p:txBody>
      </p:sp>
      <p:sp>
        <p:nvSpPr>
          <p:cNvPr id="3" name="Google Shape;276;p24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BLOOD RELATIONS</a:t>
            </a:r>
            <a:endParaRPr lang="en-US" sz="2800" b="1">
              <a:solidFill>
                <a:schemeClr val="lt1"/>
              </a:solidFill>
              <a:latin typeface="Palatino Linotype" panose="02040502050505030304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2;p25"/>
          <p:cNvSpPr/>
          <p:nvPr/>
        </p:nvSpPr>
        <p:spPr>
          <a:xfrm>
            <a:off x="0" y="994156"/>
            <a:ext cx="11279775" cy="526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Directions: Study the following set of questions carefully and answer the questions given below.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A family of 10 members over three generation goes to a picnic. Kapil is the father of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Boby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 and has only one son.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Ratna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 is the son-in-law of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Atma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 and the father of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Jetha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.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Sonu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 is the uncle of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Champa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.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Charu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 is the aunt of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Babita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, who is the daughter of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Daya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.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Daya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 is the daughter in law of Kapil.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Atma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 is the mother of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Charu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 who has two children. Each child has both of its parents alive.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Palatino Linotype" panose="02040502050505030304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  <a:p>
            <a:pPr lvl="0"/>
            <a:r>
              <a:rPr lang="en-US" sz="2400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25. How many male members are there in the family?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A. 2                   B. 3                   C. 4             D. Can’t be determined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Palatino Linotype" panose="02040502050505030304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Palatino Linotype" panose="02040502050505030304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Palatino Linotype" panose="02040502050505030304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Palatino Linotype" panose="02040502050505030304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</p:txBody>
      </p:sp>
      <p:sp>
        <p:nvSpPr>
          <p:cNvPr id="3" name="Google Shape;283;p25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BLOOD RELATIONS</a:t>
            </a:r>
            <a:endParaRPr lang="en-US" sz="2800" b="1">
              <a:solidFill>
                <a:schemeClr val="lt1"/>
              </a:solidFill>
              <a:latin typeface="Palatino Linotype" panose="02040502050505030304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6;p27"/>
          <p:cNvSpPr/>
          <p:nvPr/>
        </p:nvSpPr>
        <p:spPr>
          <a:xfrm>
            <a:off x="0" y="994156"/>
            <a:ext cx="11279775" cy="526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Directions: Study the following set of questions carefully and answer the questions given below.</a:t>
            </a:r>
            <a:endParaRPr sz="2400" dirty="0">
              <a:latin typeface="Palatino Linotype" panose="0204050205050503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A family of 10 members over three generation goes to a picnic. Kapil is the father of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Boby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 and has only one son.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Ratna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 is the son-in-law of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Atma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 and the father of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Jetha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.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Sonu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 is the uncle of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Champa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.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Charu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 is the aunt of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Babita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, who is the daughter of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Daya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.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Daya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 is the daughter in law of Kapil.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Atma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 is the mother of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Charu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 who has two children. Each child has both of its parents alive.</a:t>
            </a:r>
            <a:endParaRPr sz="2400" dirty="0">
              <a:latin typeface="Palatino Linotype" panose="0204050205050503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Palatino Linotype" panose="02040502050505030304" pitchFamily="18" charset="0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  <a:p>
            <a:pPr lvl="0"/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26. How many married couples are there in the family?</a:t>
            </a:r>
            <a:endParaRPr sz="2400" dirty="0">
              <a:latin typeface="Palatino Linotype" panose="0204050205050503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A. 2                  B. 1                   C. 4            D. 3</a:t>
            </a:r>
            <a:endParaRPr sz="2400" dirty="0">
              <a:latin typeface="Palatino Linotype" panose="0204050205050503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Palatino Linotype" panose="02040502050505030304" pitchFamily="18" charset="0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Palatino Linotype" panose="02040502050505030304" pitchFamily="18" charset="0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Palatino Linotype" panose="02040502050505030304" pitchFamily="18" charset="0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Palatino Linotype" panose="02040502050505030304" pitchFamily="18" charset="0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</p:txBody>
      </p:sp>
      <p:sp>
        <p:nvSpPr>
          <p:cNvPr id="3" name="Google Shape;297;p27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BLOOD RELATIONS</a:t>
            </a:r>
            <a:endParaRPr lang="en-US" sz="2800" b="1">
              <a:solidFill>
                <a:schemeClr val="lt1"/>
              </a:solidFill>
              <a:latin typeface="Palatino Linotype" panose="02040502050505030304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9;p26"/>
          <p:cNvSpPr/>
          <p:nvPr/>
        </p:nvSpPr>
        <p:spPr>
          <a:xfrm>
            <a:off x="0" y="994156"/>
            <a:ext cx="11279775" cy="563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Directions: Study the following set of questions carefully and answer the questions given below.</a:t>
            </a:r>
            <a:endParaRPr sz="2400" dirty="0">
              <a:latin typeface="Palatino Linotype" panose="0204050205050503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A family of 10 members over three generation goes to a picnic. Kapil is the father of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Boby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 and has only one son.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Ratna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 is the son-in-law of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Atma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 and the father of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Jetha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.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Sonu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 is the uncle of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Champa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.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Charu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 is the aunt of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Babita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, who is the daughter of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Daya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.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Daya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 is the daughter in law of Kapil.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Atma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 is the mother of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Charu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 who has two children. Each child has both of its parents alive.</a:t>
            </a:r>
            <a:endParaRPr sz="2400" dirty="0">
              <a:latin typeface="Palatino Linotype" panose="0204050205050503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Palatino Linotype" panose="02040502050505030304" pitchFamily="18" charset="0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  <a:p>
            <a:pPr lvl="0"/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27. How is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Jetha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 related to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Atma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?</a:t>
            </a:r>
            <a:endParaRPr sz="2400" dirty="0">
              <a:latin typeface="Palatino Linotype" panose="0204050205050503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A. Mother                   B. Grandson                   C. Granddaughter            D. Either b or c</a:t>
            </a:r>
            <a:endParaRPr sz="2400" dirty="0">
              <a:latin typeface="Palatino Linotype" panose="0204050205050503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Palatino Linotype" panose="02040502050505030304" pitchFamily="18" charset="0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Palatino Linotype" panose="02040502050505030304" pitchFamily="18" charset="0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Palatino Linotype" panose="02040502050505030304" pitchFamily="18" charset="0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Palatino Linotype" panose="02040502050505030304" pitchFamily="18" charset="0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</p:txBody>
      </p:sp>
      <p:sp>
        <p:nvSpPr>
          <p:cNvPr id="3" name="Google Shape;290;p26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BLOOD RELATIONS</a:t>
            </a:r>
            <a:endParaRPr lang="en-US" sz="2800" b="1">
              <a:solidFill>
                <a:schemeClr val="lt1"/>
              </a:solidFill>
              <a:latin typeface="Palatino Linotype" panose="02040502050505030304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2"/>
          <p:cNvSpPr txBox="1">
            <a:spLocks noGrp="1"/>
          </p:cNvSpPr>
          <p:nvPr>
            <p:ph type="sldNum" idx="12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sp>
        <p:nvSpPr>
          <p:cNvPr id="310" name="Google Shape;310;p32"/>
          <p:cNvSpPr/>
          <p:nvPr/>
        </p:nvSpPr>
        <p:spPr>
          <a:xfrm>
            <a:off x="3724201" y="2967335"/>
            <a:ext cx="474360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 b="1" cap="none">
                <a:solidFill>
                  <a:srgbClr val="C2CCF3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Any </a:t>
            </a:r>
            <a:r>
              <a:rPr lang="en-IN" sz="5400" b="1" cap="none">
                <a:solidFill>
                  <a:srgbClr val="C2CCF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Doubts</a:t>
            </a:r>
            <a:r>
              <a:rPr lang="en-IN" sz="5400" b="1" cap="none">
                <a:solidFill>
                  <a:srgbClr val="C2CCF3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???</a:t>
            </a:r>
            <a:endParaRPr sz="5400" b="1" cap="none">
              <a:solidFill>
                <a:srgbClr val="C2CCF3"/>
              </a:solidFill>
              <a:latin typeface="Palatino Linotype" panose="02040502050505030304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>
            <a:spLocks noGrp="1"/>
          </p:cNvSpPr>
          <p:nvPr>
            <p:ph type="title"/>
          </p:nvPr>
        </p:nvSpPr>
        <p:spPr>
          <a:xfrm>
            <a:off x="269358" y="988517"/>
            <a:ext cx="11229474" cy="44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lvl="0" algn="l">
              <a:lnSpc>
                <a:spcPct val="119000"/>
              </a:lnSpc>
              <a:buClr>
                <a:srgbClr val="C00000"/>
              </a:buClr>
              <a:buSzPts val="4860"/>
            </a:pPr>
            <a:r>
              <a:rPr lang="en-IN" sz="2000" b="1" dirty="0">
                <a:solidFill>
                  <a:srgbClr val="C00000"/>
                </a:solidFill>
              </a:rPr>
              <a:t>Geometric Series:</a:t>
            </a:r>
            <a:endParaRPr sz="2000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9358" y="1643536"/>
            <a:ext cx="3401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50002"/>
                </a:solidFill>
                <a:latin typeface="Palatino Linotype" panose="02040502050505030304" pitchFamily="18" charset="0"/>
              </a:rPr>
              <a:t>Example:</a:t>
            </a:r>
            <a:r>
              <a:rPr lang="en-US" sz="1800" dirty="0">
                <a:solidFill>
                  <a:srgbClr val="050002"/>
                </a:solidFill>
                <a:latin typeface="Palatino Linotype" panose="02040502050505030304" pitchFamily="18" charset="0"/>
              </a:rPr>
              <a:t> 4, 12, 36, 108, 324, 972</a:t>
            </a:r>
            <a:endParaRPr lang="en-IN" sz="1800" dirty="0">
              <a:latin typeface="Palatino Linotype" panose="02040502050505030304" pitchFamily="18" charset="0"/>
            </a:endParaRPr>
          </a:p>
        </p:txBody>
      </p:sp>
      <p:pic>
        <p:nvPicPr>
          <p:cNvPr id="2050" name="Picture 2" descr="Pictur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14" y="2160494"/>
            <a:ext cx="265747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69358" y="2997206"/>
            <a:ext cx="3262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8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Arithmetic-Geometric Series:</a:t>
            </a:r>
            <a:endParaRPr lang="en-IN" sz="1800" dirty="0">
              <a:solidFill>
                <a:srgbClr val="C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9358" y="3463931"/>
            <a:ext cx="3454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50002"/>
                </a:solidFill>
                <a:latin typeface="Open Sans" panose="020B0606030504020204"/>
              </a:rPr>
              <a:t>Example:</a:t>
            </a:r>
            <a:r>
              <a:rPr lang="en-US" sz="1800" dirty="0">
                <a:solidFill>
                  <a:srgbClr val="050002"/>
                </a:solidFill>
                <a:latin typeface="Open Sans" panose="020B0606030504020204"/>
              </a:rPr>
              <a:t> 1, 8, 22, 50, 106, 218</a:t>
            </a:r>
            <a:endParaRPr lang="en-IN" sz="1800" dirty="0"/>
          </a:p>
        </p:txBody>
      </p:sp>
      <p:pic>
        <p:nvPicPr>
          <p:cNvPr id="2052" name="Picture 4" descr="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09" y="3976662"/>
            <a:ext cx="353377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" name="Ink 4"/>
              <p14:cNvContentPartPr/>
              <p14:nvPr/>
            </p14:nvContentPartPr>
            <p14:xfrm>
              <a:off x="1473200" y="1571625"/>
              <a:ext cx="125095" cy="97790"/>
            </p14:xfrm>
          </p:contentPart>
        </mc:Choice>
        <mc:Fallback xmlns="">
          <p:pic>
            <p:nvPicPr>
              <p:cNvPr id="5" name="Ink 4"/>
            </p:nvPicPr>
            <p:blipFill>
              <a:blip r:embed="rId5"/>
            </p:blipFill>
            <p:spPr>
              <a:xfrm>
                <a:off x="1473200" y="1571625"/>
                <a:ext cx="125095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6" name="Ink 5"/>
              <p14:cNvContentPartPr/>
              <p14:nvPr/>
            </p14:nvContentPartPr>
            <p14:xfrm>
              <a:off x="1473200" y="1535430"/>
              <a:ext cx="80645" cy="133985"/>
            </p14:xfrm>
          </p:contentPart>
        </mc:Choice>
        <mc:Fallback xmlns="">
          <p:pic>
            <p:nvPicPr>
              <p:cNvPr id="6" name="Ink 5"/>
            </p:nvPicPr>
            <p:blipFill>
              <a:blip r:embed="rId7"/>
            </p:blipFill>
            <p:spPr>
              <a:xfrm>
                <a:off x="1473200" y="1535430"/>
                <a:ext cx="8064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7" name="Ink 6"/>
              <p14:cNvContentPartPr/>
              <p14:nvPr/>
            </p14:nvContentPartPr>
            <p14:xfrm>
              <a:off x="1553845" y="1446530"/>
              <a:ext cx="142875" cy="151765"/>
            </p14:xfrm>
          </p:contentPart>
        </mc:Choice>
        <mc:Fallback xmlns="">
          <p:pic>
            <p:nvPicPr>
              <p:cNvPr id="7" name="Ink 6"/>
            </p:nvPicPr>
            <p:blipFill>
              <a:blip r:embed="rId9"/>
            </p:blipFill>
            <p:spPr>
              <a:xfrm>
                <a:off x="1553845" y="1446530"/>
                <a:ext cx="14287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9" name="Ink 8"/>
              <p14:cNvContentPartPr/>
              <p14:nvPr/>
            </p14:nvContentPartPr>
            <p14:xfrm>
              <a:off x="5099685" y="3509010"/>
              <a:ext cx="35560" cy="30353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1"/>
            </p:blipFill>
            <p:spPr>
              <a:xfrm>
                <a:off x="5099685" y="3509010"/>
                <a:ext cx="3556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0" name="Ink 9"/>
              <p14:cNvContentPartPr/>
              <p14:nvPr/>
            </p14:nvContentPartPr>
            <p14:xfrm>
              <a:off x="6430645" y="3383915"/>
              <a:ext cx="339090" cy="29464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3"/>
            </p:blipFill>
            <p:spPr>
              <a:xfrm>
                <a:off x="6430645" y="3383915"/>
                <a:ext cx="339090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1" name="Ink 10"/>
              <p14:cNvContentPartPr/>
              <p14:nvPr/>
            </p14:nvContentPartPr>
            <p14:xfrm>
              <a:off x="7788275" y="3286125"/>
              <a:ext cx="375285" cy="30353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5"/>
            </p:blipFill>
            <p:spPr>
              <a:xfrm>
                <a:off x="7788275" y="3286125"/>
                <a:ext cx="37528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2" name="Ink 11"/>
              <p14:cNvContentPartPr/>
              <p14:nvPr/>
            </p14:nvContentPartPr>
            <p14:xfrm>
              <a:off x="8324215" y="3241040"/>
              <a:ext cx="357505" cy="330835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7"/>
            </p:blipFill>
            <p:spPr>
              <a:xfrm>
                <a:off x="8324215" y="3241040"/>
                <a:ext cx="357505" cy="330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3" name="Ink 12"/>
              <p14:cNvContentPartPr/>
              <p14:nvPr/>
            </p14:nvContentPartPr>
            <p14:xfrm>
              <a:off x="9753600" y="3276600"/>
              <a:ext cx="205105" cy="36195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19"/>
            </p:blipFill>
            <p:spPr>
              <a:xfrm>
                <a:off x="9753600" y="3276600"/>
                <a:ext cx="205105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4" name="Ink 13"/>
              <p14:cNvContentPartPr/>
              <p14:nvPr/>
            </p14:nvContentPartPr>
            <p14:xfrm>
              <a:off x="9708515" y="3295015"/>
              <a:ext cx="312420" cy="28575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1"/>
            </p:blipFill>
            <p:spPr>
              <a:xfrm>
                <a:off x="9708515" y="3295015"/>
                <a:ext cx="31242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5" name="Ink 14"/>
              <p14:cNvContentPartPr/>
              <p14:nvPr/>
            </p14:nvContentPartPr>
            <p14:xfrm>
              <a:off x="10039350" y="3366135"/>
              <a:ext cx="231775" cy="20574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3"/>
            </p:blipFill>
            <p:spPr>
              <a:xfrm>
                <a:off x="10039350" y="3366135"/>
                <a:ext cx="231775" cy="20574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>
            <a:spLocks noGrp="1"/>
          </p:cNvSpPr>
          <p:nvPr>
            <p:ph type="title"/>
          </p:nvPr>
        </p:nvSpPr>
        <p:spPr>
          <a:xfrm>
            <a:off x="314181" y="1167810"/>
            <a:ext cx="1882172" cy="37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lvl="0">
              <a:lnSpc>
                <a:spcPct val="119000"/>
              </a:lnSpc>
              <a:buClr>
                <a:srgbClr val="C00000"/>
              </a:buClr>
              <a:buSzPts val="4860"/>
            </a:pPr>
            <a:r>
              <a:rPr lang="en-IN" sz="2000" b="1" dirty="0">
                <a:solidFill>
                  <a:srgbClr val="C00000"/>
                </a:solidFill>
              </a:rPr>
              <a:t>Product series:</a:t>
            </a:r>
            <a:endParaRPr sz="2000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0868" y="1670429"/>
            <a:ext cx="3286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50002"/>
                </a:solidFill>
                <a:latin typeface="Palatino Linotype" panose="02040502050505030304" pitchFamily="18" charset="0"/>
              </a:rPr>
              <a:t>Example:</a:t>
            </a:r>
            <a:r>
              <a:rPr lang="en-US" sz="1800" dirty="0">
                <a:solidFill>
                  <a:srgbClr val="050002"/>
                </a:solidFill>
                <a:latin typeface="Palatino Linotype" panose="02040502050505030304" pitchFamily="18" charset="0"/>
              </a:rPr>
              <a:t> 2, 4, 8, 16, 32, 64, 128</a:t>
            </a:r>
            <a:endParaRPr lang="en-IN" sz="1800" dirty="0">
              <a:latin typeface="Palatino Linotype" panose="02040502050505030304" pitchFamily="18" charset="0"/>
            </a:endParaRPr>
          </a:p>
        </p:txBody>
      </p:sp>
      <p:pic>
        <p:nvPicPr>
          <p:cNvPr id="3074" name="Picture 2" descr="Pictur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98" y="2259105"/>
            <a:ext cx="3095625" cy="50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43187" y="3391654"/>
            <a:ext cx="1640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8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Mixed series: </a:t>
            </a:r>
            <a:endParaRPr lang="en-IN" sz="1800" dirty="0">
              <a:solidFill>
                <a:srgbClr val="C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3187" y="3873057"/>
            <a:ext cx="3863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50002"/>
                </a:solidFill>
                <a:latin typeface="Palatino Linotype" panose="02040502050505030304" pitchFamily="18" charset="0"/>
              </a:rPr>
              <a:t>Example:</a:t>
            </a:r>
            <a:r>
              <a:rPr lang="en-US" sz="1800" dirty="0">
                <a:solidFill>
                  <a:srgbClr val="050002"/>
                </a:solidFill>
                <a:latin typeface="Palatino Linotype" panose="02040502050505030304" pitchFamily="18" charset="0"/>
              </a:rPr>
              <a:t> 61, 72, 60, 73, 59, 74, 58, 75</a:t>
            </a:r>
            <a:endParaRPr lang="en-IN" sz="1800" dirty="0">
              <a:latin typeface="Palatino Linotype" panose="02040502050505030304" pitchFamily="18" charset="0"/>
            </a:endParaRPr>
          </a:p>
        </p:txBody>
      </p:sp>
      <p:pic>
        <p:nvPicPr>
          <p:cNvPr id="3076" name="Picture 4" descr="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47" y="4319387"/>
            <a:ext cx="2981325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"/>
          <p:cNvSpPr/>
          <p:nvPr/>
        </p:nvSpPr>
        <p:spPr>
          <a:xfrm>
            <a:off x="0" y="931094"/>
            <a:ext cx="1108509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1. Find the next term of the series 21,26,23,28,25,30,?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A) 21		B) 29		C) 27		D) 33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dirty="0"/>
          </a:p>
        </p:txBody>
      </p:sp>
      <p:sp>
        <p:nvSpPr>
          <p:cNvPr id="192" name="Google Shape;192;p15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Number Series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Ink 1"/>
              <p14:cNvContentPartPr/>
              <p14:nvPr/>
            </p14:nvContentPartPr>
            <p14:xfrm>
              <a:off x="4367530" y="1303655"/>
              <a:ext cx="410845" cy="428625"/>
            </p14:xfrm>
          </p:contentPart>
        </mc:Choice>
        <mc:Fallback xmlns="">
          <p:pic>
            <p:nvPicPr>
              <p:cNvPr id="2" name="Ink 1"/>
            </p:nvPicPr>
            <p:blipFill>
              <a:blip r:embed="rId3"/>
            </p:blipFill>
            <p:spPr>
              <a:xfrm>
                <a:off x="4367530" y="1303655"/>
                <a:ext cx="410845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Ink 2"/>
              <p14:cNvContentPartPr/>
              <p14:nvPr/>
            </p14:nvContentPartPr>
            <p14:xfrm>
              <a:off x="4420870" y="1990725"/>
              <a:ext cx="151765" cy="45085"/>
            </p14:xfrm>
          </p:contentPart>
        </mc:Choice>
        <mc:Fallback xmlns="">
          <p:pic>
            <p:nvPicPr>
              <p:cNvPr id="3" name="Ink 2"/>
            </p:nvPicPr>
            <p:blipFill>
              <a:blip r:embed="rId5"/>
            </p:blipFill>
            <p:spPr>
              <a:xfrm>
                <a:off x="4420870" y="1990725"/>
                <a:ext cx="151765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5" name="Ink 4"/>
              <p14:cNvContentPartPr/>
              <p14:nvPr/>
            </p14:nvContentPartPr>
            <p14:xfrm>
              <a:off x="4447540" y="1937385"/>
              <a:ext cx="36195" cy="196215"/>
            </p14:xfrm>
          </p:contentPart>
        </mc:Choice>
        <mc:Fallback xmlns="">
          <p:pic>
            <p:nvPicPr>
              <p:cNvPr id="5" name="Ink 4"/>
            </p:nvPicPr>
            <p:blipFill>
              <a:blip r:embed="rId7"/>
            </p:blipFill>
            <p:spPr>
              <a:xfrm>
                <a:off x="4447540" y="1937385"/>
                <a:ext cx="3619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6" name="Ink 5"/>
              <p14:cNvContentPartPr/>
              <p14:nvPr/>
            </p14:nvContentPartPr>
            <p14:xfrm>
              <a:off x="4644390" y="1884045"/>
              <a:ext cx="98425" cy="53340"/>
            </p14:xfrm>
          </p:contentPart>
        </mc:Choice>
        <mc:Fallback xmlns="">
          <p:pic>
            <p:nvPicPr>
              <p:cNvPr id="6" name="Ink 5"/>
            </p:nvPicPr>
            <p:blipFill>
              <a:blip r:embed="rId9"/>
            </p:blipFill>
            <p:spPr>
              <a:xfrm>
                <a:off x="4644390" y="1884045"/>
                <a:ext cx="98425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7" name="Ink 6"/>
              <p14:cNvContentPartPr/>
              <p14:nvPr/>
            </p14:nvContentPartPr>
            <p14:xfrm>
              <a:off x="4635500" y="1892935"/>
              <a:ext cx="178435" cy="231775"/>
            </p14:xfrm>
          </p:contentPart>
        </mc:Choice>
        <mc:Fallback xmlns="">
          <p:pic>
            <p:nvPicPr>
              <p:cNvPr id="7" name="Ink 6"/>
            </p:nvPicPr>
            <p:blipFill>
              <a:blip r:embed="rId11"/>
            </p:blipFill>
            <p:spPr>
              <a:xfrm>
                <a:off x="4635500" y="1892935"/>
                <a:ext cx="178435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8" name="Ink 7"/>
              <p14:cNvContentPartPr/>
              <p14:nvPr/>
            </p14:nvContentPartPr>
            <p14:xfrm>
              <a:off x="4813935" y="875030"/>
              <a:ext cx="339725" cy="151765"/>
            </p14:xfrm>
          </p:contentPart>
        </mc:Choice>
        <mc:Fallback xmlns="">
          <p:pic>
            <p:nvPicPr>
              <p:cNvPr id="8" name="Ink 7"/>
            </p:nvPicPr>
            <p:blipFill>
              <a:blip r:embed="rId13"/>
            </p:blipFill>
            <p:spPr>
              <a:xfrm>
                <a:off x="4813935" y="875030"/>
                <a:ext cx="33972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9" name="Ink 8"/>
              <p14:cNvContentPartPr/>
              <p14:nvPr/>
            </p14:nvContentPartPr>
            <p14:xfrm>
              <a:off x="4813935" y="821055"/>
              <a:ext cx="125095" cy="36195"/>
            </p14:xfrm>
          </p:contentPart>
        </mc:Choice>
        <mc:Fallback xmlns="">
          <p:pic>
            <p:nvPicPr>
              <p:cNvPr id="9" name="Ink 8"/>
            </p:nvPicPr>
            <p:blipFill>
              <a:blip r:embed="rId15"/>
            </p:blipFill>
            <p:spPr>
              <a:xfrm>
                <a:off x="4813935" y="821055"/>
                <a:ext cx="125095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0" name="Ink 9"/>
              <p14:cNvContentPartPr/>
              <p14:nvPr/>
            </p14:nvContentPartPr>
            <p14:xfrm>
              <a:off x="4983480" y="687070"/>
              <a:ext cx="116205" cy="15176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7"/>
            </p:blipFill>
            <p:spPr>
              <a:xfrm>
                <a:off x="4983480" y="687070"/>
                <a:ext cx="11620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1" name="Ink 10"/>
              <p14:cNvContentPartPr/>
              <p14:nvPr/>
            </p14:nvContentPartPr>
            <p14:xfrm>
              <a:off x="5198110" y="1321435"/>
              <a:ext cx="393065" cy="27686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9"/>
            </p:blipFill>
            <p:spPr>
              <a:xfrm>
                <a:off x="5198110" y="1321435"/>
                <a:ext cx="39306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2" name="Ink 11"/>
              <p14:cNvContentPartPr/>
              <p14:nvPr/>
            </p14:nvContentPartPr>
            <p14:xfrm>
              <a:off x="5340985" y="1704975"/>
              <a:ext cx="125095" cy="18415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21"/>
            </p:blipFill>
            <p:spPr>
              <a:xfrm>
                <a:off x="5340985" y="1704975"/>
                <a:ext cx="12509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3" name="Ink 12"/>
              <p14:cNvContentPartPr/>
              <p14:nvPr/>
            </p14:nvContentPartPr>
            <p14:xfrm>
              <a:off x="5394325" y="1678305"/>
              <a:ext cx="17780" cy="107315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3"/>
            </p:blipFill>
            <p:spPr>
              <a:xfrm>
                <a:off x="5394325" y="1678305"/>
                <a:ext cx="1778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4" name="Ink 13"/>
              <p14:cNvContentPartPr/>
              <p14:nvPr/>
            </p14:nvContentPartPr>
            <p14:xfrm>
              <a:off x="5564505" y="1633855"/>
              <a:ext cx="97790" cy="196215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5"/>
            </p:blipFill>
            <p:spPr>
              <a:xfrm>
                <a:off x="5564505" y="1633855"/>
                <a:ext cx="9779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5" name="Ink 14"/>
              <p14:cNvContentPartPr/>
              <p14:nvPr/>
            </p14:nvContentPartPr>
            <p14:xfrm>
              <a:off x="5662295" y="1589405"/>
              <a:ext cx="107315" cy="4445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7"/>
            </p:blipFill>
            <p:spPr>
              <a:xfrm>
                <a:off x="5662295" y="1589405"/>
                <a:ext cx="10731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6" name="Ink 15"/>
              <p14:cNvContentPartPr/>
              <p14:nvPr/>
            </p14:nvContentPartPr>
            <p14:xfrm>
              <a:off x="5546090" y="892810"/>
              <a:ext cx="393065" cy="213995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9"/>
            </p:blipFill>
            <p:spPr>
              <a:xfrm>
                <a:off x="5546090" y="892810"/>
                <a:ext cx="39306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7" name="Ink 16"/>
              <p14:cNvContentPartPr/>
              <p14:nvPr/>
            </p14:nvContentPartPr>
            <p14:xfrm>
              <a:off x="5716270" y="794385"/>
              <a:ext cx="116205" cy="3556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31"/>
            </p:blipFill>
            <p:spPr>
              <a:xfrm>
                <a:off x="5716270" y="794385"/>
                <a:ext cx="11620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8" name="Ink 17"/>
              <p14:cNvContentPartPr/>
              <p14:nvPr/>
            </p14:nvContentPartPr>
            <p14:xfrm>
              <a:off x="5868035" y="695960"/>
              <a:ext cx="178435" cy="16129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3"/>
            </p:blipFill>
            <p:spPr>
              <a:xfrm>
                <a:off x="5868035" y="695960"/>
                <a:ext cx="178435" cy="161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19" name="Ink 18"/>
              <p14:cNvContentPartPr/>
              <p14:nvPr/>
            </p14:nvContentPartPr>
            <p14:xfrm>
              <a:off x="5912485" y="1312545"/>
              <a:ext cx="571500" cy="36576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5"/>
            </p:blipFill>
            <p:spPr>
              <a:xfrm>
                <a:off x="5912485" y="1312545"/>
                <a:ext cx="571500" cy="365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0" name="Ink 19"/>
              <p14:cNvContentPartPr/>
              <p14:nvPr/>
            </p14:nvContentPartPr>
            <p14:xfrm>
              <a:off x="6171565" y="1972945"/>
              <a:ext cx="160655" cy="27305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7"/>
            </p:blipFill>
            <p:spPr>
              <a:xfrm>
                <a:off x="6171565" y="1972945"/>
                <a:ext cx="160655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1" name="Ink 20"/>
              <p14:cNvContentPartPr/>
              <p14:nvPr/>
            </p14:nvContentPartPr>
            <p14:xfrm>
              <a:off x="6234430" y="1892935"/>
              <a:ext cx="35560" cy="205105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9"/>
            </p:blipFill>
            <p:spPr>
              <a:xfrm>
                <a:off x="6234430" y="1892935"/>
                <a:ext cx="35560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2" name="Ink 21"/>
              <p14:cNvContentPartPr/>
              <p14:nvPr/>
            </p14:nvContentPartPr>
            <p14:xfrm>
              <a:off x="6457315" y="1919605"/>
              <a:ext cx="116205" cy="205105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41"/>
            </p:blipFill>
            <p:spPr>
              <a:xfrm>
                <a:off x="6457315" y="1919605"/>
                <a:ext cx="11620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3" name="Ink 22"/>
              <p14:cNvContentPartPr/>
              <p14:nvPr/>
            </p14:nvContentPartPr>
            <p14:xfrm>
              <a:off x="6421755" y="1866265"/>
              <a:ext cx="223520" cy="9779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3"/>
            </p:blipFill>
            <p:spPr>
              <a:xfrm>
                <a:off x="6421755" y="1866265"/>
                <a:ext cx="223520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4" name="Ink 23"/>
              <p14:cNvContentPartPr/>
              <p14:nvPr/>
            </p14:nvContentPartPr>
            <p14:xfrm>
              <a:off x="6502400" y="866140"/>
              <a:ext cx="401320" cy="178435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5"/>
            </p:blipFill>
            <p:spPr>
              <a:xfrm>
                <a:off x="6502400" y="866140"/>
                <a:ext cx="40132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5" name="Ink 24"/>
              <p14:cNvContentPartPr/>
              <p14:nvPr/>
            </p14:nvContentPartPr>
            <p14:xfrm>
              <a:off x="6716395" y="812165"/>
              <a:ext cx="71755" cy="8890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7"/>
            </p:blipFill>
            <p:spPr>
              <a:xfrm>
                <a:off x="6716395" y="812165"/>
                <a:ext cx="7175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6" name="Ink 25"/>
              <p14:cNvContentPartPr/>
              <p14:nvPr/>
            </p14:nvContentPartPr>
            <p14:xfrm>
              <a:off x="6850380" y="714375"/>
              <a:ext cx="187325" cy="160655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9"/>
            </p:blipFill>
            <p:spPr>
              <a:xfrm>
                <a:off x="6850380" y="714375"/>
                <a:ext cx="18732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7" name="Ink 26"/>
              <p14:cNvContentPartPr/>
              <p14:nvPr/>
            </p14:nvContentPartPr>
            <p14:xfrm>
              <a:off x="3608070" y="1321435"/>
              <a:ext cx="625475" cy="54483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51"/>
            </p:blipFill>
            <p:spPr>
              <a:xfrm>
                <a:off x="3608070" y="1321435"/>
                <a:ext cx="625475" cy="54483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"/>
          <p:cNvSpPr/>
          <p:nvPr/>
        </p:nvSpPr>
        <p:spPr>
          <a:xfrm>
            <a:off x="-1" y="725214"/>
            <a:ext cx="10752083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Palatino Linotype" panose="02040502050505030304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2. Find the next term of the series 1,9,29,67,?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A) 85			B) 115			C) 129			D) 155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Palatino Linotype" panose="02040502050505030304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</p:txBody>
      </p:sp>
      <p:sp>
        <p:nvSpPr>
          <p:cNvPr id="206" name="Google Shape;206;p17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Number Series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Ink 1"/>
              <p14:cNvContentPartPr/>
              <p14:nvPr/>
            </p14:nvContentPartPr>
            <p14:xfrm>
              <a:off x="2205990" y="2687320"/>
              <a:ext cx="44450" cy="384175"/>
            </p14:xfrm>
          </p:contentPart>
        </mc:Choice>
        <mc:Fallback xmlns="">
          <p:pic>
            <p:nvPicPr>
              <p:cNvPr id="2" name="Ink 1"/>
            </p:nvPicPr>
            <p:blipFill>
              <a:blip r:embed="rId3"/>
            </p:blipFill>
            <p:spPr>
              <a:xfrm>
                <a:off x="2205990" y="2687320"/>
                <a:ext cx="44450" cy="384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Ink 2"/>
              <p14:cNvContentPartPr/>
              <p14:nvPr/>
            </p14:nvContentPartPr>
            <p14:xfrm>
              <a:off x="3652520" y="2660650"/>
              <a:ext cx="187960" cy="357505"/>
            </p14:xfrm>
          </p:contentPart>
        </mc:Choice>
        <mc:Fallback xmlns="">
          <p:pic>
            <p:nvPicPr>
              <p:cNvPr id="3" name="Ink 2"/>
            </p:nvPicPr>
            <p:blipFill>
              <a:blip r:embed="rId5"/>
            </p:blipFill>
            <p:spPr>
              <a:xfrm>
                <a:off x="3652520" y="2660650"/>
                <a:ext cx="187960" cy="3575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5" name="Ink 4"/>
              <p14:cNvContentPartPr/>
              <p14:nvPr/>
            </p14:nvContentPartPr>
            <p14:xfrm>
              <a:off x="3518535" y="3383915"/>
              <a:ext cx="313055" cy="267970"/>
            </p14:xfrm>
          </p:contentPart>
        </mc:Choice>
        <mc:Fallback xmlns="">
          <p:pic>
            <p:nvPicPr>
              <p:cNvPr id="5" name="Ink 4"/>
            </p:nvPicPr>
            <p:blipFill>
              <a:blip r:embed="rId7"/>
            </p:blipFill>
            <p:spPr>
              <a:xfrm>
                <a:off x="3518535" y="3383915"/>
                <a:ext cx="31305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6" name="Ink 5"/>
              <p14:cNvContentPartPr/>
              <p14:nvPr/>
            </p14:nvContentPartPr>
            <p14:xfrm>
              <a:off x="3786505" y="3196590"/>
              <a:ext cx="161290" cy="222885"/>
            </p14:xfrm>
          </p:contentPart>
        </mc:Choice>
        <mc:Fallback xmlns="">
          <p:pic>
            <p:nvPicPr>
              <p:cNvPr id="6" name="Ink 5"/>
            </p:nvPicPr>
            <p:blipFill>
              <a:blip r:embed="rId9"/>
            </p:blipFill>
            <p:spPr>
              <a:xfrm>
                <a:off x="3786505" y="3196590"/>
                <a:ext cx="161290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7" name="Ink 6"/>
              <p14:cNvContentPartPr/>
              <p14:nvPr/>
            </p14:nvContentPartPr>
            <p14:xfrm>
              <a:off x="3956685" y="3509010"/>
              <a:ext cx="231775" cy="17780"/>
            </p14:xfrm>
          </p:contentPart>
        </mc:Choice>
        <mc:Fallback xmlns="">
          <p:pic>
            <p:nvPicPr>
              <p:cNvPr id="7" name="Ink 6"/>
            </p:nvPicPr>
            <p:blipFill>
              <a:blip r:embed="rId11"/>
            </p:blipFill>
            <p:spPr>
              <a:xfrm>
                <a:off x="3956685" y="3509010"/>
                <a:ext cx="23177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8" name="Ink 7"/>
              <p14:cNvContentPartPr/>
              <p14:nvPr/>
            </p14:nvContentPartPr>
            <p14:xfrm>
              <a:off x="4090670" y="3401695"/>
              <a:ext cx="44450" cy="196850"/>
            </p14:xfrm>
          </p:contentPart>
        </mc:Choice>
        <mc:Fallback xmlns="">
          <p:pic>
            <p:nvPicPr>
              <p:cNvPr id="8" name="Ink 7"/>
            </p:nvPicPr>
            <p:blipFill>
              <a:blip r:embed="rId13"/>
            </p:blipFill>
            <p:spPr>
              <a:xfrm>
                <a:off x="4090670" y="3401695"/>
                <a:ext cx="4445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9" name="Ink 8"/>
              <p14:cNvContentPartPr/>
              <p14:nvPr/>
            </p14:nvContentPartPr>
            <p14:xfrm>
              <a:off x="4295775" y="3419475"/>
              <a:ext cx="53975" cy="19685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5"/>
            </p:blipFill>
            <p:spPr>
              <a:xfrm>
                <a:off x="4295775" y="3419475"/>
                <a:ext cx="53975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0" name="Ink 9"/>
              <p14:cNvContentPartPr/>
              <p14:nvPr/>
            </p14:nvContentPartPr>
            <p14:xfrm>
              <a:off x="5573395" y="2687320"/>
              <a:ext cx="312420" cy="26797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7"/>
            </p:blipFill>
            <p:spPr>
              <a:xfrm>
                <a:off x="5573395" y="2687320"/>
                <a:ext cx="31242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1" name="Ink 10"/>
              <p14:cNvContentPartPr/>
              <p14:nvPr/>
            </p14:nvContentPartPr>
            <p14:xfrm>
              <a:off x="5921375" y="2625090"/>
              <a:ext cx="259080" cy="384175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9"/>
            </p:blipFill>
            <p:spPr>
              <a:xfrm>
                <a:off x="5921375" y="2625090"/>
                <a:ext cx="259080" cy="384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2" name="Ink 11"/>
              <p14:cNvContentPartPr/>
              <p14:nvPr/>
            </p14:nvContentPartPr>
            <p14:xfrm>
              <a:off x="5537200" y="3330575"/>
              <a:ext cx="250190" cy="27686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21"/>
            </p:blipFill>
            <p:spPr>
              <a:xfrm>
                <a:off x="5537200" y="3330575"/>
                <a:ext cx="25019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3" name="Ink 12"/>
              <p14:cNvContentPartPr/>
              <p14:nvPr/>
            </p14:nvContentPartPr>
            <p14:xfrm>
              <a:off x="5671185" y="3133725"/>
              <a:ext cx="250190" cy="19685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3"/>
            </p:blipFill>
            <p:spPr>
              <a:xfrm>
                <a:off x="5671185" y="3133725"/>
                <a:ext cx="25019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4" name="Ink 13"/>
              <p14:cNvContentPartPr/>
              <p14:nvPr/>
            </p14:nvContentPartPr>
            <p14:xfrm>
              <a:off x="5948045" y="3464560"/>
              <a:ext cx="214630" cy="889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5"/>
            </p:blipFill>
            <p:spPr>
              <a:xfrm>
                <a:off x="5948045" y="3464560"/>
                <a:ext cx="21463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5" name="Ink 14"/>
              <p14:cNvContentPartPr/>
              <p14:nvPr/>
            </p14:nvContentPartPr>
            <p14:xfrm>
              <a:off x="6010910" y="3383915"/>
              <a:ext cx="80010" cy="18796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7"/>
            </p:blipFill>
            <p:spPr>
              <a:xfrm>
                <a:off x="6010910" y="3383915"/>
                <a:ext cx="80010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6" name="Ink 15"/>
              <p14:cNvContentPartPr/>
              <p14:nvPr/>
            </p14:nvContentPartPr>
            <p14:xfrm>
              <a:off x="6224905" y="3312795"/>
              <a:ext cx="304165" cy="240665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9"/>
            </p:blipFill>
            <p:spPr>
              <a:xfrm>
                <a:off x="6224905" y="3312795"/>
                <a:ext cx="304165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7" name="Ink 16"/>
              <p14:cNvContentPartPr/>
              <p14:nvPr/>
            </p14:nvContentPartPr>
            <p14:xfrm>
              <a:off x="7412990" y="2616200"/>
              <a:ext cx="276860" cy="28575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31"/>
            </p:blipFill>
            <p:spPr>
              <a:xfrm>
                <a:off x="7412990" y="2616200"/>
                <a:ext cx="27686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8" name="Ink 17"/>
              <p14:cNvContentPartPr/>
              <p14:nvPr/>
            </p14:nvContentPartPr>
            <p14:xfrm>
              <a:off x="7395210" y="2321560"/>
              <a:ext cx="267970" cy="63373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3"/>
            </p:blipFill>
            <p:spPr>
              <a:xfrm>
                <a:off x="7395210" y="2321560"/>
                <a:ext cx="267970" cy="6337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19" name="Ink 18"/>
              <p14:cNvContentPartPr/>
              <p14:nvPr/>
            </p14:nvContentPartPr>
            <p14:xfrm>
              <a:off x="7841615" y="2535555"/>
              <a:ext cx="250190" cy="30353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5"/>
            </p:blipFill>
            <p:spPr>
              <a:xfrm>
                <a:off x="7841615" y="2535555"/>
                <a:ext cx="25019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0" name="Ink 19"/>
              <p14:cNvContentPartPr/>
              <p14:nvPr/>
            </p14:nvContentPartPr>
            <p14:xfrm>
              <a:off x="7368540" y="2286000"/>
              <a:ext cx="250190" cy="64262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7"/>
            </p:blipFill>
            <p:spPr>
              <a:xfrm>
                <a:off x="7368540" y="2286000"/>
                <a:ext cx="250190" cy="6426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1" name="Ink 20"/>
              <p14:cNvContentPartPr/>
              <p14:nvPr/>
            </p14:nvContentPartPr>
            <p14:xfrm>
              <a:off x="7145020" y="3401695"/>
              <a:ext cx="339725" cy="375285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9"/>
            </p:blipFill>
            <p:spPr>
              <a:xfrm>
                <a:off x="7145020" y="3401695"/>
                <a:ext cx="339725" cy="375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2" name="Ink 21"/>
              <p14:cNvContentPartPr/>
              <p14:nvPr/>
            </p14:nvContentPartPr>
            <p14:xfrm>
              <a:off x="7448550" y="3187700"/>
              <a:ext cx="277495" cy="222885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41"/>
            </p:blipFill>
            <p:spPr>
              <a:xfrm>
                <a:off x="7448550" y="3187700"/>
                <a:ext cx="277495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3" name="Ink 22"/>
              <p14:cNvContentPartPr/>
              <p14:nvPr/>
            </p14:nvContentPartPr>
            <p14:xfrm>
              <a:off x="7627620" y="3562350"/>
              <a:ext cx="321310" cy="18415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3"/>
            </p:blipFill>
            <p:spPr>
              <a:xfrm>
                <a:off x="7627620" y="3562350"/>
                <a:ext cx="321310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4" name="Ink 23"/>
              <p14:cNvContentPartPr/>
              <p14:nvPr/>
            </p14:nvContentPartPr>
            <p14:xfrm>
              <a:off x="7788275" y="3482340"/>
              <a:ext cx="8890" cy="24130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5"/>
            </p:blipFill>
            <p:spPr>
              <a:xfrm>
                <a:off x="7788275" y="3482340"/>
                <a:ext cx="889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5" name="Ink 24"/>
              <p14:cNvContentPartPr/>
              <p14:nvPr/>
            </p14:nvContentPartPr>
            <p14:xfrm>
              <a:off x="7984490" y="3419475"/>
              <a:ext cx="393065" cy="267970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7"/>
            </p:blipFill>
            <p:spPr>
              <a:xfrm>
                <a:off x="7984490" y="3419475"/>
                <a:ext cx="39306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6" name="Ink 25"/>
              <p14:cNvContentPartPr/>
              <p14:nvPr/>
            </p14:nvContentPartPr>
            <p14:xfrm>
              <a:off x="9378315" y="3295015"/>
              <a:ext cx="178435" cy="5334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9"/>
            </p:blipFill>
            <p:spPr>
              <a:xfrm>
                <a:off x="9378315" y="3295015"/>
                <a:ext cx="178435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7" name="Ink 26"/>
              <p14:cNvContentPartPr/>
              <p14:nvPr/>
            </p14:nvContentPartPr>
            <p14:xfrm>
              <a:off x="9333230" y="3321685"/>
              <a:ext cx="295275" cy="27686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51"/>
            </p:blipFill>
            <p:spPr>
              <a:xfrm>
                <a:off x="9333230" y="3321685"/>
                <a:ext cx="29527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28" name="Ink 27"/>
              <p14:cNvContentPartPr/>
              <p14:nvPr/>
            </p14:nvContentPartPr>
            <p14:xfrm>
              <a:off x="9610090" y="3062605"/>
              <a:ext cx="295275" cy="23241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53"/>
            </p:blipFill>
            <p:spPr>
              <a:xfrm>
                <a:off x="9610090" y="3062605"/>
                <a:ext cx="29527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29" name="Ink 28"/>
              <p14:cNvContentPartPr/>
              <p14:nvPr/>
            </p14:nvContentPartPr>
            <p14:xfrm>
              <a:off x="9905365" y="3410585"/>
              <a:ext cx="231775" cy="18415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5"/>
            </p:blipFill>
            <p:spPr>
              <a:xfrm>
                <a:off x="9905365" y="3410585"/>
                <a:ext cx="23177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0" name="Ink 29"/>
              <p14:cNvContentPartPr/>
              <p14:nvPr/>
            </p14:nvContentPartPr>
            <p14:xfrm>
              <a:off x="9985375" y="3321685"/>
              <a:ext cx="35560" cy="267970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7"/>
            </p:blipFill>
            <p:spPr>
              <a:xfrm>
                <a:off x="9985375" y="3321685"/>
                <a:ext cx="3556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1" name="Ink 30"/>
              <p14:cNvContentPartPr/>
              <p14:nvPr/>
            </p14:nvContentPartPr>
            <p14:xfrm>
              <a:off x="10298430" y="3276600"/>
              <a:ext cx="240665" cy="357505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9"/>
            </p:blipFill>
            <p:spPr>
              <a:xfrm>
                <a:off x="10298430" y="3276600"/>
                <a:ext cx="240665" cy="3575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2" name="Ink 31"/>
              <p14:cNvContentPartPr/>
              <p14:nvPr/>
            </p14:nvContentPartPr>
            <p14:xfrm>
              <a:off x="5358765" y="1240790"/>
              <a:ext cx="1598930" cy="848360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61"/>
            </p:blipFill>
            <p:spPr>
              <a:xfrm>
                <a:off x="5358765" y="1240790"/>
                <a:ext cx="1598930" cy="8483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"/>
          <p:cNvSpPr/>
          <p:nvPr/>
        </p:nvSpPr>
        <p:spPr>
          <a:xfrm>
            <a:off x="0" y="963553"/>
            <a:ext cx="110850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3.</a:t>
            </a:r>
            <a:r>
              <a:rPr lang="en-IN" sz="2400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 Find the next term of the series: 49,216,625,1024,729,?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A) 512			B) 256			C) 128			D) 324</a:t>
            </a:r>
            <a:endParaRPr dirty="0"/>
          </a:p>
        </p:txBody>
      </p:sp>
      <p:sp>
        <p:nvSpPr>
          <p:cNvPr id="220" name="Google Shape;220;p19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Number Series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Ink 1"/>
              <p14:cNvContentPartPr/>
              <p14:nvPr/>
            </p14:nvContentPartPr>
            <p14:xfrm>
              <a:off x="4590415" y="937260"/>
              <a:ext cx="455930" cy="481965"/>
            </p14:xfrm>
          </p:contentPart>
        </mc:Choice>
        <mc:Fallback xmlns="">
          <p:pic>
            <p:nvPicPr>
              <p:cNvPr id="2" name="Ink 1"/>
            </p:nvPicPr>
            <p:blipFill>
              <a:blip r:embed="rId3"/>
            </p:blipFill>
            <p:spPr>
              <a:xfrm>
                <a:off x="4590415" y="937260"/>
                <a:ext cx="455930" cy="4819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Ink 2"/>
              <p14:cNvContentPartPr/>
              <p14:nvPr/>
            </p14:nvContentPartPr>
            <p14:xfrm>
              <a:off x="1732280" y="2750185"/>
              <a:ext cx="294640" cy="347980"/>
            </p14:xfrm>
          </p:contentPart>
        </mc:Choice>
        <mc:Fallback xmlns="">
          <p:pic>
            <p:nvPicPr>
              <p:cNvPr id="3" name="Ink 2"/>
            </p:nvPicPr>
            <p:blipFill>
              <a:blip r:embed="rId5"/>
            </p:blipFill>
            <p:spPr>
              <a:xfrm>
                <a:off x="1732280" y="2750185"/>
                <a:ext cx="294640" cy="347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5" name="Ink 4"/>
              <p14:cNvContentPartPr/>
              <p14:nvPr/>
            </p14:nvContentPartPr>
            <p14:xfrm>
              <a:off x="2018030" y="2455545"/>
              <a:ext cx="232410" cy="222885"/>
            </p14:xfrm>
          </p:contentPart>
        </mc:Choice>
        <mc:Fallback xmlns="">
          <p:pic>
            <p:nvPicPr>
              <p:cNvPr id="5" name="Ink 4"/>
            </p:nvPicPr>
            <p:blipFill>
              <a:blip r:embed="rId7"/>
            </p:blipFill>
            <p:spPr>
              <a:xfrm>
                <a:off x="2018030" y="2455545"/>
                <a:ext cx="232410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6" name="Ink 5"/>
              <p14:cNvContentPartPr/>
              <p14:nvPr/>
            </p14:nvContentPartPr>
            <p14:xfrm>
              <a:off x="5099685" y="1365885"/>
              <a:ext cx="401955" cy="44450"/>
            </p14:xfrm>
          </p:contentPart>
        </mc:Choice>
        <mc:Fallback xmlns="">
          <p:pic>
            <p:nvPicPr>
              <p:cNvPr id="6" name="Ink 5"/>
            </p:nvPicPr>
            <p:blipFill>
              <a:blip r:embed="rId9"/>
            </p:blipFill>
            <p:spPr>
              <a:xfrm>
                <a:off x="5099685" y="1365885"/>
                <a:ext cx="40195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7" name="Ink 6"/>
              <p14:cNvContentPartPr/>
              <p14:nvPr/>
            </p14:nvContentPartPr>
            <p14:xfrm>
              <a:off x="2983230" y="2687320"/>
              <a:ext cx="124460" cy="321945"/>
            </p14:xfrm>
          </p:contentPart>
        </mc:Choice>
        <mc:Fallback xmlns="">
          <p:pic>
            <p:nvPicPr>
              <p:cNvPr id="7" name="Ink 6"/>
            </p:nvPicPr>
            <p:blipFill>
              <a:blip r:embed="rId11"/>
            </p:blipFill>
            <p:spPr>
              <a:xfrm>
                <a:off x="2983230" y="2687320"/>
                <a:ext cx="124460" cy="3219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8" name="Ink 7"/>
              <p14:cNvContentPartPr/>
              <p14:nvPr/>
            </p14:nvContentPartPr>
            <p14:xfrm>
              <a:off x="3072130" y="2392680"/>
              <a:ext cx="196850" cy="223520"/>
            </p14:xfrm>
          </p:contentPart>
        </mc:Choice>
        <mc:Fallback xmlns="">
          <p:pic>
            <p:nvPicPr>
              <p:cNvPr id="8" name="Ink 7"/>
            </p:nvPicPr>
            <p:blipFill>
              <a:blip r:embed="rId13"/>
            </p:blipFill>
            <p:spPr>
              <a:xfrm>
                <a:off x="3072130" y="2392680"/>
                <a:ext cx="19685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9" name="Ink 8"/>
              <p14:cNvContentPartPr/>
              <p14:nvPr/>
            </p14:nvContentPartPr>
            <p14:xfrm>
              <a:off x="5769610" y="1428750"/>
              <a:ext cx="321310" cy="889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5"/>
            </p:blipFill>
            <p:spPr>
              <a:xfrm>
                <a:off x="5769610" y="1428750"/>
                <a:ext cx="32131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0" name="Ink 9"/>
              <p14:cNvContentPartPr/>
              <p14:nvPr/>
            </p14:nvContentPartPr>
            <p14:xfrm>
              <a:off x="3920490" y="2660650"/>
              <a:ext cx="250190" cy="3556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7"/>
            </p:blipFill>
            <p:spPr>
              <a:xfrm>
                <a:off x="3920490" y="2660650"/>
                <a:ext cx="25019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1" name="Ink 10"/>
              <p14:cNvContentPartPr/>
              <p14:nvPr/>
            </p14:nvContentPartPr>
            <p14:xfrm>
              <a:off x="3920490" y="2705100"/>
              <a:ext cx="286385" cy="25019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9"/>
            </p:blipFill>
            <p:spPr>
              <a:xfrm>
                <a:off x="3920490" y="2705100"/>
                <a:ext cx="28638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2" name="Ink 11"/>
              <p14:cNvContentPartPr/>
              <p14:nvPr/>
            </p14:nvContentPartPr>
            <p14:xfrm>
              <a:off x="4144010" y="2357120"/>
              <a:ext cx="169545" cy="25019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21"/>
            </p:blipFill>
            <p:spPr>
              <a:xfrm>
                <a:off x="4144010" y="2357120"/>
                <a:ext cx="16954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3" name="Ink 12"/>
              <p14:cNvContentPartPr/>
              <p14:nvPr/>
            </p14:nvContentPartPr>
            <p14:xfrm>
              <a:off x="6252210" y="1356995"/>
              <a:ext cx="535940" cy="889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3"/>
            </p:blipFill>
            <p:spPr>
              <a:xfrm>
                <a:off x="6252210" y="1356995"/>
                <a:ext cx="53594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4" name="Ink 13"/>
              <p14:cNvContentPartPr/>
              <p14:nvPr/>
            </p14:nvContentPartPr>
            <p14:xfrm>
              <a:off x="5135245" y="2598420"/>
              <a:ext cx="142875" cy="30353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5"/>
            </p:blipFill>
            <p:spPr>
              <a:xfrm>
                <a:off x="5135245" y="2598420"/>
                <a:ext cx="14287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5" name="Ink 14"/>
              <p14:cNvContentPartPr/>
              <p14:nvPr/>
            </p14:nvContentPartPr>
            <p14:xfrm>
              <a:off x="5153660" y="2642870"/>
              <a:ext cx="294640" cy="393065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7"/>
            </p:blipFill>
            <p:spPr>
              <a:xfrm>
                <a:off x="5153660" y="2642870"/>
                <a:ext cx="294640" cy="393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6" name="Ink 15"/>
              <p14:cNvContentPartPr/>
              <p14:nvPr/>
            </p14:nvContentPartPr>
            <p14:xfrm>
              <a:off x="5126355" y="2633980"/>
              <a:ext cx="313055" cy="366395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9"/>
            </p:blipFill>
            <p:spPr>
              <a:xfrm>
                <a:off x="5126355" y="2633980"/>
                <a:ext cx="313055" cy="366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7" name="Ink 16"/>
              <p14:cNvContentPartPr/>
              <p14:nvPr/>
            </p14:nvContentPartPr>
            <p14:xfrm>
              <a:off x="5385435" y="2303780"/>
              <a:ext cx="170180" cy="36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31"/>
            </p:blipFill>
            <p:spPr>
              <a:xfrm>
                <a:off x="5385435" y="2303780"/>
                <a:ext cx="1701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8" name="Ink 17"/>
              <p14:cNvContentPartPr/>
              <p14:nvPr/>
            </p14:nvContentPartPr>
            <p14:xfrm>
              <a:off x="5376545" y="2303780"/>
              <a:ext cx="196850" cy="23177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3"/>
            </p:blipFill>
            <p:spPr>
              <a:xfrm>
                <a:off x="5376545" y="2303780"/>
                <a:ext cx="196850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19" name="Ink 18"/>
              <p14:cNvContentPartPr/>
              <p14:nvPr/>
            </p14:nvContentPartPr>
            <p14:xfrm>
              <a:off x="6358890" y="2651760"/>
              <a:ext cx="267970" cy="24130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5"/>
            </p:blipFill>
            <p:spPr>
              <a:xfrm>
                <a:off x="6358890" y="2651760"/>
                <a:ext cx="26797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0" name="Ink 19"/>
              <p14:cNvContentPartPr/>
              <p14:nvPr/>
            </p14:nvContentPartPr>
            <p14:xfrm>
              <a:off x="6546850" y="2214245"/>
              <a:ext cx="151765" cy="27686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7"/>
            </p:blipFill>
            <p:spPr>
              <a:xfrm>
                <a:off x="6546850" y="2214245"/>
                <a:ext cx="15176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1" name="Ink 20"/>
              <p14:cNvContentPartPr/>
              <p14:nvPr/>
            </p14:nvContentPartPr>
            <p14:xfrm>
              <a:off x="7430770" y="2589530"/>
              <a:ext cx="313055" cy="258445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9"/>
            </p:blipFill>
            <p:spPr>
              <a:xfrm>
                <a:off x="7430770" y="2589530"/>
                <a:ext cx="313055" cy="2584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2" name="Ink 21"/>
              <p14:cNvContentPartPr/>
              <p14:nvPr/>
            </p14:nvContentPartPr>
            <p14:xfrm>
              <a:off x="7663180" y="2303780"/>
              <a:ext cx="142875" cy="28575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41"/>
            </p:blipFill>
            <p:spPr>
              <a:xfrm>
                <a:off x="7663180" y="2303780"/>
                <a:ext cx="14287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3" name="Ink 22"/>
              <p14:cNvContentPartPr/>
              <p14:nvPr/>
            </p14:nvContentPartPr>
            <p14:xfrm>
              <a:off x="7324090" y="2133600"/>
              <a:ext cx="973455" cy="102743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3"/>
            </p:blipFill>
            <p:spPr>
              <a:xfrm>
                <a:off x="7324090" y="2133600"/>
                <a:ext cx="973455" cy="10274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4" name="Ink 23"/>
              <p14:cNvContentPartPr/>
              <p14:nvPr/>
            </p14:nvContentPartPr>
            <p14:xfrm>
              <a:off x="5510530" y="1401445"/>
              <a:ext cx="1045210" cy="48260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5"/>
            </p:blipFill>
            <p:spPr>
              <a:xfrm>
                <a:off x="5510530" y="1401445"/>
                <a:ext cx="1045210" cy="482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5" name="Ink 24"/>
              <p14:cNvContentPartPr/>
              <p14:nvPr/>
            </p14:nvContentPartPr>
            <p14:xfrm>
              <a:off x="7726045" y="1160780"/>
              <a:ext cx="8890" cy="142875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7"/>
            </p:blipFill>
            <p:spPr>
              <a:xfrm>
                <a:off x="7726045" y="1160780"/>
                <a:ext cx="889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6" name="Ink 25"/>
              <p14:cNvContentPartPr/>
              <p14:nvPr/>
            </p14:nvContentPartPr>
            <p14:xfrm>
              <a:off x="7770495" y="1106805"/>
              <a:ext cx="187325" cy="18796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9"/>
            </p:blipFill>
            <p:spPr>
              <a:xfrm>
                <a:off x="7770495" y="1106805"/>
                <a:ext cx="187325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7" name="Ink 26"/>
              <p14:cNvContentPartPr/>
              <p14:nvPr/>
            </p14:nvContentPartPr>
            <p14:xfrm>
              <a:off x="7957820" y="1062355"/>
              <a:ext cx="187960" cy="25019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51"/>
            </p:blipFill>
            <p:spPr>
              <a:xfrm>
                <a:off x="7957820" y="1062355"/>
                <a:ext cx="187960" cy="25019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"/>
          <p:cNvSpPr/>
          <p:nvPr/>
        </p:nvSpPr>
        <p:spPr>
          <a:xfrm>
            <a:off x="0" y="994156"/>
            <a:ext cx="1108509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4.</a:t>
            </a:r>
            <a:r>
              <a:rPr lang="en-IN" sz="2400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 Find the next term of the series: 7,16,51,208,?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A) 985			B) 1045		C) 1095		D) 1165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					</a:t>
            </a:r>
            <a:endParaRPr sz="24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9" name="Google Shape;199;p16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Number Series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Ink 1"/>
              <p14:cNvContentPartPr/>
              <p14:nvPr/>
            </p14:nvContentPartPr>
            <p14:xfrm>
              <a:off x="4599305" y="1365885"/>
              <a:ext cx="2125980" cy="151765"/>
            </p14:xfrm>
          </p:contentPart>
        </mc:Choice>
        <mc:Fallback xmlns="">
          <p:pic>
            <p:nvPicPr>
              <p:cNvPr id="2" name="Ink 1"/>
            </p:nvPicPr>
            <p:blipFill>
              <a:blip r:embed="rId3"/>
            </p:blipFill>
            <p:spPr>
              <a:xfrm>
                <a:off x="4599305" y="1365885"/>
                <a:ext cx="212598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Ink 2"/>
              <p14:cNvContentPartPr/>
              <p14:nvPr/>
            </p14:nvContentPartPr>
            <p14:xfrm>
              <a:off x="2232660" y="2678430"/>
              <a:ext cx="17780" cy="360"/>
            </p14:xfrm>
          </p:contentPart>
        </mc:Choice>
        <mc:Fallback xmlns="">
          <p:pic>
            <p:nvPicPr>
              <p:cNvPr id="3" name="Ink 2"/>
            </p:nvPicPr>
            <p:blipFill>
              <a:blip r:embed="rId5"/>
            </p:blipFill>
            <p:spPr>
              <a:xfrm>
                <a:off x="2232660" y="267843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5" name="Ink 4"/>
              <p14:cNvContentPartPr/>
              <p14:nvPr/>
            </p14:nvContentPartPr>
            <p14:xfrm>
              <a:off x="2232660" y="2678430"/>
              <a:ext cx="17780" cy="360"/>
            </p14:xfrm>
          </p:contentPart>
        </mc:Choice>
        <mc:Fallback xmlns="">
          <p:pic>
            <p:nvPicPr>
              <p:cNvPr id="5" name="Ink 4"/>
            </p:nvPicPr>
            <p:blipFill>
              <a:blip r:embed="rId5"/>
            </p:blipFill>
            <p:spPr>
              <a:xfrm>
                <a:off x="2232660" y="267843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6" name="Ink 5"/>
              <p14:cNvContentPartPr/>
              <p14:nvPr/>
            </p14:nvContentPartPr>
            <p14:xfrm>
              <a:off x="2205990" y="2678430"/>
              <a:ext cx="17780" cy="26670"/>
            </p14:xfrm>
          </p:contentPart>
        </mc:Choice>
        <mc:Fallback xmlns="">
          <p:pic>
            <p:nvPicPr>
              <p:cNvPr id="6" name="Ink 5"/>
            </p:nvPicPr>
            <p:blipFill>
              <a:blip r:embed="rId8"/>
            </p:blipFill>
            <p:spPr>
              <a:xfrm>
                <a:off x="2205990" y="2678430"/>
                <a:ext cx="1778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7" name="Ink 6"/>
              <p14:cNvContentPartPr/>
              <p14:nvPr/>
            </p14:nvContentPartPr>
            <p14:xfrm>
              <a:off x="2214880" y="2669540"/>
              <a:ext cx="151765" cy="375285"/>
            </p14:xfrm>
          </p:contentPart>
        </mc:Choice>
        <mc:Fallback xmlns="">
          <p:pic>
            <p:nvPicPr>
              <p:cNvPr id="7" name="Ink 6"/>
            </p:nvPicPr>
            <p:blipFill>
              <a:blip r:embed="rId10"/>
            </p:blipFill>
            <p:spPr>
              <a:xfrm>
                <a:off x="2214880" y="2669540"/>
                <a:ext cx="151765" cy="375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8" name="Ink 7"/>
              <p14:cNvContentPartPr/>
              <p14:nvPr/>
            </p14:nvContentPartPr>
            <p14:xfrm>
              <a:off x="1982470" y="3267710"/>
              <a:ext cx="205740" cy="27305"/>
            </p14:xfrm>
          </p:contentPart>
        </mc:Choice>
        <mc:Fallback xmlns="">
          <p:pic>
            <p:nvPicPr>
              <p:cNvPr id="8" name="Ink 7"/>
            </p:nvPicPr>
            <p:blipFill>
              <a:blip r:embed="rId12"/>
            </p:blipFill>
            <p:spPr>
              <a:xfrm>
                <a:off x="1982470" y="3267710"/>
                <a:ext cx="205740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9" name="Ink 8"/>
              <p14:cNvContentPartPr/>
              <p14:nvPr/>
            </p14:nvContentPartPr>
            <p14:xfrm>
              <a:off x="2045335" y="3196590"/>
              <a:ext cx="44450" cy="213995"/>
            </p14:xfrm>
          </p:contentPart>
        </mc:Choice>
        <mc:Fallback xmlns="">
          <p:pic>
            <p:nvPicPr>
              <p:cNvPr id="9" name="Ink 8"/>
            </p:nvPicPr>
            <p:blipFill>
              <a:blip r:embed="rId14"/>
            </p:blipFill>
            <p:spPr>
              <a:xfrm>
                <a:off x="2045335" y="3196590"/>
                <a:ext cx="44450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0" name="Ink 9"/>
              <p14:cNvContentPartPr/>
              <p14:nvPr/>
            </p14:nvContentPartPr>
            <p14:xfrm>
              <a:off x="2232660" y="3249930"/>
              <a:ext cx="44450" cy="20574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6"/>
            </p:blipFill>
            <p:spPr>
              <a:xfrm>
                <a:off x="2232660" y="3249930"/>
                <a:ext cx="44450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1" name="Ink 10"/>
              <p14:cNvContentPartPr/>
              <p14:nvPr/>
            </p14:nvContentPartPr>
            <p14:xfrm>
              <a:off x="2339975" y="3598545"/>
              <a:ext cx="213995" cy="10668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8"/>
            </p:blipFill>
            <p:spPr>
              <a:xfrm>
                <a:off x="2339975" y="3598545"/>
                <a:ext cx="213995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2" name="Ink 11"/>
              <p14:cNvContentPartPr/>
              <p14:nvPr/>
            </p14:nvContentPartPr>
            <p14:xfrm>
              <a:off x="2384425" y="3553460"/>
              <a:ext cx="107315" cy="23241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20"/>
            </p:blipFill>
            <p:spPr>
              <a:xfrm>
                <a:off x="2384425" y="3553460"/>
                <a:ext cx="10731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3" name="Ink 12"/>
              <p14:cNvContentPartPr/>
              <p14:nvPr/>
            </p14:nvContentPartPr>
            <p14:xfrm>
              <a:off x="2616835" y="3473450"/>
              <a:ext cx="213995" cy="28575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2"/>
            </p:blipFill>
            <p:spPr>
              <a:xfrm>
                <a:off x="2616835" y="3473450"/>
                <a:ext cx="21399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4" name="Ink 13"/>
              <p14:cNvContentPartPr/>
              <p14:nvPr/>
            </p14:nvContentPartPr>
            <p14:xfrm>
              <a:off x="2581275" y="3491230"/>
              <a:ext cx="383540" cy="410845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4"/>
            </p:blipFill>
            <p:spPr>
              <a:xfrm>
                <a:off x="2581275" y="3491230"/>
                <a:ext cx="383540" cy="410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5" name="Ink 14"/>
              <p14:cNvContentPartPr/>
              <p14:nvPr/>
            </p14:nvContentPartPr>
            <p14:xfrm>
              <a:off x="2581275" y="3509010"/>
              <a:ext cx="401955" cy="384175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6"/>
            </p:blipFill>
            <p:spPr>
              <a:xfrm>
                <a:off x="2581275" y="3509010"/>
                <a:ext cx="401955" cy="384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6" name="Ink 15"/>
              <p14:cNvContentPartPr/>
              <p14:nvPr/>
            </p14:nvContentPartPr>
            <p14:xfrm>
              <a:off x="5108575" y="1401445"/>
              <a:ext cx="17780" cy="36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5"/>
            </p:blipFill>
            <p:spPr>
              <a:xfrm>
                <a:off x="5108575" y="140144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7" name="Ink 16"/>
              <p14:cNvContentPartPr/>
              <p14:nvPr/>
            </p14:nvContentPartPr>
            <p14:xfrm>
              <a:off x="5135245" y="1437640"/>
              <a:ext cx="410845" cy="18732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9"/>
            </p:blipFill>
            <p:spPr>
              <a:xfrm>
                <a:off x="5135245" y="1437640"/>
                <a:ext cx="41084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8" name="Ink 17"/>
              <p14:cNvContentPartPr/>
              <p14:nvPr/>
            </p14:nvContentPartPr>
            <p14:xfrm>
              <a:off x="3563620" y="2687320"/>
              <a:ext cx="26670" cy="23241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1"/>
            </p:blipFill>
            <p:spPr>
              <a:xfrm>
                <a:off x="3563620" y="2687320"/>
                <a:ext cx="2667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9" name="Ink 18"/>
              <p14:cNvContentPartPr/>
              <p14:nvPr/>
            </p14:nvContentPartPr>
            <p14:xfrm>
              <a:off x="3733165" y="2616200"/>
              <a:ext cx="133985" cy="33020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3"/>
            </p:blipFill>
            <p:spPr>
              <a:xfrm>
                <a:off x="3733165" y="2616200"/>
                <a:ext cx="133985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0" name="Ink 19"/>
              <p14:cNvContentPartPr/>
              <p14:nvPr/>
            </p14:nvContentPartPr>
            <p14:xfrm>
              <a:off x="3528060" y="3205480"/>
              <a:ext cx="285750" cy="889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5"/>
            </p:blipFill>
            <p:spPr>
              <a:xfrm>
                <a:off x="3528060" y="3205480"/>
                <a:ext cx="28575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1" name="Ink 20"/>
              <p14:cNvContentPartPr/>
              <p14:nvPr/>
            </p14:nvContentPartPr>
            <p14:xfrm>
              <a:off x="3643630" y="3098165"/>
              <a:ext cx="53975" cy="21463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7"/>
            </p:blipFill>
            <p:spPr>
              <a:xfrm>
                <a:off x="3643630" y="3098165"/>
                <a:ext cx="5397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2" name="Ink 21"/>
              <p14:cNvContentPartPr/>
              <p14:nvPr/>
            </p14:nvContentPartPr>
            <p14:xfrm>
              <a:off x="3858260" y="3089275"/>
              <a:ext cx="35560" cy="19685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9"/>
            </p:blipFill>
            <p:spPr>
              <a:xfrm>
                <a:off x="3858260" y="3089275"/>
                <a:ext cx="3556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3" name="Ink 22"/>
              <p14:cNvContentPartPr/>
              <p14:nvPr/>
            </p14:nvContentPartPr>
            <p14:xfrm>
              <a:off x="3733165" y="3580765"/>
              <a:ext cx="259080" cy="169545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1"/>
            </p:blipFill>
            <p:spPr>
              <a:xfrm>
                <a:off x="3733165" y="3580765"/>
                <a:ext cx="25908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4" name="Ink 23"/>
              <p14:cNvContentPartPr/>
              <p14:nvPr/>
            </p14:nvContentPartPr>
            <p14:xfrm>
              <a:off x="3840480" y="3580765"/>
              <a:ext cx="98425" cy="205105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3"/>
            </p:blipFill>
            <p:spPr>
              <a:xfrm>
                <a:off x="3840480" y="3580765"/>
                <a:ext cx="9842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5" name="Ink 24"/>
              <p14:cNvContentPartPr/>
              <p14:nvPr/>
            </p14:nvContentPartPr>
            <p14:xfrm>
              <a:off x="4054475" y="3535680"/>
              <a:ext cx="223520" cy="241300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5"/>
            </p:blipFill>
            <p:spPr>
              <a:xfrm>
                <a:off x="4054475" y="3535680"/>
                <a:ext cx="22352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6" name="Ink 25"/>
              <p14:cNvContentPartPr/>
              <p14:nvPr/>
            </p14:nvContentPartPr>
            <p14:xfrm>
              <a:off x="5323205" y="955040"/>
              <a:ext cx="401955" cy="625475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7"/>
            </p:blipFill>
            <p:spPr>
              <a:xfrm>
                <a:off x="5323205" y="955040"/>
                <a:ext cx="401955" cy="625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7" name="Ink 26"/>
              <p14:cNvContentPartPr/>
              <p14:nvPr/>
            </p14:nvContentPartPr>
            <p14:xfrm>
              <a:off x="5126355" y="2598420"/>
              <a:ext cx="214630" cy="1778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9"/>
            </p:blipFill>
            <p:spPr>
              <a:xfrm>
                <a:off x="5126355" y="2598420"/>
                <a:ext cx="21463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8" name="Ink 27"/>
              <p14:cNvContentPartPr/>
              <p14:nvPr/>
            </p14:nvContentPartPr>
            <p14:xfrm>
              <a:off x="5064125" y="2651760"/>
              <a:ext cx="285750" cy="25908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51"/>
            </p:blipFill>
            <p:spPr>
              <a:xfrm>
                <a:off x="5064125" y="2651760"/>
                <a:ext cx="28575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29" name="Ink 28"/>
              <p14:cNvContentPartPr/>
              <p14:nvPr/>
            </p14:nvContentPartPr>
            <p14:xfrm>
              <a:off x="5448300" y="2660650"/>
              <a:ext cx="53340" cy="28575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3"/>
            </p:blipFill>
            <p:spPr>
              <a:xfrm>
                <a:off x="5448300" y="2660650"/>
                <a:ext cx="5334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0" name="Ink 29"/>
              <p14:cNvContentPartPr/>
              <p14:nvPr/>
            </p14:nvContentPartPr>
            <p14:xfrm>
              <a:off x="5224780" y="3169920"/>
              <a:ext cx="214630" cy="26670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5"/>
            </p:blipFill>
            <p:spPr>
              <a:xfrm>
                <a:off x="5224780" y="3169920"/>
                <a:ext cx="21463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1" name="Ink 30"/>
              <p14:cNvContentPartPr/>
              <p14:nvPr/>
            </p14:nvContentPartPr>
            <p14:xfrm>
              <a:off x="5305425" y="3107055"/>
              <a:ext cx="35560" cy="205740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7"/>
            </p:blipFill>
            <p:spPr>
              <a:xfrm>
                <a:off x="5305425" y="3107055"/>
                <a:ext cx="35560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2" name="Ink 31"/>
              <p14:cNvContentPartPr/>
              <p14:nvPr/>
            </p14:nvContentPartPr>
            <p14:xfrm>
              <a:off x="5519420" y="3053715"/>
              <a:ext cx="26670" cy="232410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9"/>
            </p:blipFill>
            <p:spPr>
              <a:xfrm>
                <a:off x="5519420" y="3053715"/>
                <a:ext cx="2667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3" name="Ink 32"/>
              <p14:cNvContentPartPr/>
              <p14:nvPr/>
            </p14:nvContentPartPr>
            <p14:xfrm>
              <a:off x="5430520" y="3553460"/>
              <a:ext cx="249555" cy="107315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61"/>
            </p:blipFill>
            <p:spPr>
              <a:xfrm>
                <a:off x="5430520" y="3553460"/>
                <a:ext cx="24955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4" name="Ink 33"/>
              <p14:cNvContentPartPr/>
              <p14:nvPr/>
            </p14:nvContentPartPr>
            <p14:xfrm>
              <a:off x="5501640" y="3509010"/>
              <a:ext cx="62865" cy="232410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3"/>
            </p:blipFill>
            <p:spPr>
              <a:xfrm>
                <a:off x="5501640" y="3509010"/>
                <a:ext cx="6286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5" name="Ink 34"/>
              <p14:cNvContentPartPr/>
              <p14:nvPr/>
            </p14:nvContentPartPr>
            <p14:xfrm>
              <a:off x="5725160" y="3473450"/>
              <a:ext cx="241300" cy="29464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5"/>
            </p:blipFill>
            <p:spPr>
              <a:xfrm>
                <a:off x="5725160" y="3473450"/>
                <a:ext cx="241300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6" name="Ink 35"/>
              <p14:cNvContentPartPr/>
              <p14:nvPr/>
            </p14:nvContentPartPr>
            <p14:xfrm>
              <a:off x="5698490" y="892810"/>
              <a:ext cx="723265" cy="553720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7"/>
            </p:blipFill>
            <p:spPr>
              <a:xfrm>
                <a:off x="5698490" y="892810"/>
                <a:ext cx="723265" cy="5537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7" name="Ink 36"/>
              <p14:cNvContentPartPr/>
              <p14:nvPr/>
            </p14:nvContentPartPr>
            <p14:xfrm>
              <a:off x="6591300" y="2482215"/>
              <a:ext cx="384175" cy="330200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9"/>
            </p:blipFill>
            <p:spPr>
              <a:xfrm>
                <a:off x="6591300" y="2482215"/>
                <a:ext cx="384175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38" name="Ink 37"/>
              <p14:cNvContentPartPr/>
              <p14:nvPr/>
            </p14:nvContentPartPr>
            <p14:xfrm>
              <a:off x="6957695" y="2526665"/>
              <a:ext cx="223520" cy="205740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71"/>
            </p:blipFill>
            <p:spPr>
              <a:xfrm>
                <a:off x="6957695" y="2526665"/>
                <a:ext cx="223520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39" name="Ink 38"/>
              <p14:cNvContentPartPr/>
              <p14:nvPr/>
            </p14:nvContentPartPr>
            <p14:xfrm>
              <a:off x="7198995" y="2491105"/>
              <a:ext cx="213995" cy="32131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3"/>
            </p:blipFill>
            <p:spPr>
              <a:xfrm>
                <a:off x="7198995" y="2491105"/>
                <a:ext cx="213995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40" name="Ink 39"/>
              <p14:cNvContentPartPr/>
              <p14:nvPr/>
            </p14:nvContentPartPr>
            <p14:xfrm>
              <a:off x="6948805" y="3071495"/>
              <a:ext cx="250190" cy="80645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5"/>
            </p:blipFill>
            <p:spPr>
              <a:xfrm>
                <a:off x="6948805" y="3071495"/>
                <a:ext cx="250190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1" name="Ink 40"/>
              <p14:cNvContentPartPr/>
              <p14:nvPr/>
            </p14:nvContentPartPr>
            <p14:xfrm>
              <a:off x="7011035" y="2990850"/>
              <a:ext cx="89535" cy="205740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7"/>
            </p:blipFill>
            <p:spPr>
              <a:xfrm>
                <a:off x="7011035" y="2990850"/>
                <a:ext cx="8953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2" name="Ink 41"/>
              <p14:cNvContentPartPr/>
              <p14:nvPr/>
            </p14:nvContentPartPr>
            <p14:xfrm>
              <a:off x="7243445" y="2973070"/>
              <a:ext cx="116205" cy="267970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9"/>
            </p:blipFill>
            <p:spPr>
              <a:xfrm>
                <a:off x="7243445" y="2973070"/>
                <a:ext cx="11620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3" name="Ink 42"/>
              <p14:cNvContentPartPr/>
              <p14:nvPr/>
            </p14:nvContentPartPr>
            <p14:xfrm>
              <a:off x="7207885" y="3526790"/>
              <a:ext cx="276860" cy="133985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81"/>
            </p:blipFill>
            <p:spPr>
              <a:xfrm>
                <a:off x="7207885" y="3526790"/>
                <a:ext cx="27686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4" name="Ink 43"/>
              <p14:cNvContentPartPr/>
              <p14:nvPr/>
            </p14:nvContentPartPr>
            <p14:xfrm>
              <a:off x="7324090" y="3491230"/>
              <a:ext cx="124460" cy="232410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3"/>
            </p:blipFill>
            <p:spPr>
              <a:xfrm>
                <a:off x="7324090" y="3491230"/>
                <a:ext cx="12446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5" name="Ink 44"/>
              <p14:cNvContentPartPr/>
              <p14:nvPr/>
            </p14:nvContentPartPr>
            <p14:xfrm>
              <a:off x="7529195" y="3464560"/>
              <a:ext cx="241300" cy="35560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5"/>
            </p:blipFill>
            <p:spPr>
              <a:xfrm>
                <a:off x="7529195" y="3464560"/>
                <a:ext cx="24130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46" name="Ink 45"/>
              <p14:cNvContentPartPr/>
              <p14:nvPr/>
            </p14:nvContentPartPr>
            <p14:xfrm>
              <a:off x="7520305" y="3500120"/>
              <a:ext cx="384175" cy="232410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7"/>
            </p:blipFill>
            <p:spPr>
              <a:xfrm>
                <a:off x="7520305" y="3500120"/>
                <a:ext cx="38417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47" name="Ink 46"/>
              <p14:cNvContentPartPr/>
              <p14:nvPr/>
            </p14:nvContentPartPr>
            <p14:xfrm>
              <a:off x="6412865" y="2267585"/>
              <a:ext cx="2634615" cy="1964690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9"/>
            </p:blipFill>
            <p:spPr>
              <a:xfrm>
                <a:off x="6412865" y="2267585"/>
                <a:ext cx="2634615" cy="19646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48" name="Ink 47"/>
              <p14:cNvContentPartPr/>
              <p14:nvPr/>
            </p14:nvContentPartPr>
            <p14:xfrm>
              <a:off x="5287645" y="1348105"/>
              <a:ext cx="642620" cy="509270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91"/>
            </p:blipFill>
            <p:spPr>
              <a:xfrm>
                <a:off x="5287645" y="1348105"/>
                <a:ext cx="642620" cy="5092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49" name="Ink 48"/>
              <p14:cNvContentPartPr/>
              <p14:nvPr/>
            </p14:nvContentPartPr>
            <p14:xfrm>
              <a:off x="2643505" y="1348105"/>
              <a:ext cx="535940" cy="633730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93"/>
            </p:blipFill>
            <p:spPr>
              <a:xfrm>
                <a:off x="2643505" y="1348105"/>
                <a:ext cx="535940" cy="6337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50" name="Ink 49"/>
              <p14:cNvContentPartPr/>
              <p14:nvPr/>
            </p14:nvContentPartPr>
            <p14:xfrm>
              <a:off x="2670175" y="1714500"/>
              <a:ext cx="643255" cy="205105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5"/>
            </p:blipFill>
            <p:spPr>
              <a:xfrm>
                <a:off x="2670175" y="1714500"/>
                <a:ext cx="643255" cy="20510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Executive">
  <a:themeElements>
    <a:clrScheme name="Executive">
      <a:dk1>
        <a:srgbClr val="000000"/>
      </a:dk1>
      <a:lt1>
        <a:srgbClr val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9064</Words>
  <Application>WPS Presentation</Application>
  <PresentationFormat>Custom</PresentationFormat>
  <Paragraphs>262</Paragraphs>
  <Slides>39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5" baseType="lpstr">
      <vt:lpstr>Arial</vt:lpstr>
      <vt:lpstr>SimSun</vt:lpstr>
      <vt:lpstr>Wingdings</vt:lpstr>
      <vt:lpstr>Arial</vt:lpstr>
      <vt:lpstr>Palatino Linotype</vt:lpstr>
      <vt:lpstr>Century Gothic</vt:lpstr>
      <vt:lpstr>Courier New</vt:lpstr>
      <vt:lpstr>Calibri</vt:lpstr>
      <vt:lpstr>Times New Roman</vt:lpstr>
      <vt:lpstr>Times New Roman</vt:lpstr>
      <vt:lpstr>Palatino Linotype</vt:lpstr>
      <vt:lpstr>Open Sans</vt:lpstr>
      <vt:lpstr>Roboto</vt:lpstr>
      <vt:lpstr>Microsoft YaHei</vt:lpstr>
      <vt:lpstr>Arial Unicode MS</vt:lpstr>
      <vt:lpstr>Executive</vt:lpstr>
      <vt:lpstr>LETTER,  NUMBER SERIES AND RANKING &amp; BLOOD RELATIONS</vt:lpstr>
      <vt:lpstr>PowerPoint 演示文稿</vt:lpstr>
      <vt:lpstr>Types of Number Series There are many types of number series. A few of them are explained below,</vt:lpstr>
      <vt:lpstr>Geometric Series:</vt:lpstr>
      <vt:lpstr>Product series: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Letter Series:</vt:lpstr>
      <vt:lpstr>Mixed Series:</vt:lpstr>
      <vt:lpstr>Miscellaneous Series: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Ranking Example:In a row of persons, the position of Aparna Nair from the left side of the row is 27th and there are 5 persons after her in the row. Find the total no. of persons in the row? Solution : No. of persons in the row = Position of Aparna from left + No. of persons after Aparna ⇒ Total no. of persons = 27 + 5 = 32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DIRECTION SENSE AND  NUMBER SERIES   </dc:title>
  <dc:creator>cu</dc:creator>
  <cp:lastModifiedBy>Dheeraj Gupta</cp:lastModifiedBy>
  <cp:revision>46</cp:revision>
  <dcterms:created xsi:type="dcterms:W3CDTF">2017-07-13T07:57:00Z</dcterms:created>
  <dcterms:modified xsi:type="dcterms:W3CDTF">2022-09-27T10:46:14Z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AD1076D0D8E042EC8A58AD2ACA62BE2B</vt:lpwstr>
  </property>
  <property fmtid="{D5CDD505-2E9C-101B-9397-08002B2CF9AE}" pid="3" name="KSOProductBuildVer">
    <vt:lpwstr>1033-11.2.0.11306</vt:lpwstr>
  </property>
</Properties>
</file>