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37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94" r:id="rId18"/>
    <p:sldId id="288" r:id="rId19"/>
    <p:sldId id="289" r:id="rId20"/>
    <p:sldId id="291" r:id="rId21"/>
    <p:sldId id="293" r:id="rId22"/>
    <p:sldId id="319" r:id="rId23"/>
    <p:sldId id="316" r:id="rId24"/>
    <p:sldId id="317" r:id="rId25"/>
    <p:sldId id="318" r:id="rId26"/>
    <p:sldId id="320" r:id="rId27"/>
    <p:sldId id="321" r:id="rId28"/>
    <p:sldId id="322" r:id="rId29"/>
    <p:sldId id="324" r:id="rId30"/>
    <p:sldId id="325" r:id="rId31"/>
    <p:sldId id="326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287" r:id="rId42"/>
  </p:sldIdLst>
  <p:sldSz cx="12192000" cy="6858000"/>
  <p:notesSz cx="6858000" cy="9144000"/>
  <p:embeddedFontLst>
    <p:embeddedFont>
      <p:font typeface="Palatino Linotype" panose="02040502050505030304"/>
      <p:regular r:id="rId46"/>
    </p:embeddedFont>
    <p:embeddedFont>
      <p:font typeface="Century Gothic" panose="020B0502020202020204"/>
      <p:regular r:id="rId47"/>
      <p:bold r:id="rId48"/>
      <p:italic r:id="rId49"/>
      <p:boldItalic r:id="rId50"/>
    </p:embeddedFont>
    <p:embeddedFont>
      <p:font typeface="Calibri" panose="020F0502020204030204"/>
      <p:regular r:id="rId51"/>
      <p:bold r:id="rId52"/>
      <p:italic r:id="rId53"/>
      <p:boldItalic r:id="rId54"/>
    </p:embeddedFont>
    <p:embeddedFont>
      <p:font typeface="Palatino Linotype" panose="02040502050505030304" pitchFamily="18" charset="0"/>
      <p:regular r:id="rId55"/>
      <p:bold r:id="rId56"/>
      <p:italic r:id="rId57"/>
      <p:boldItalic r:id="rId58"/>
    </p:embeddedFont>
    <p:embeddedFont>
      <p:font typeface="Open Sans" panose="020B0606030504020204"/>
      <p:regular r:id="rId59"/>
      <p:bold r:id="rId60"/>
      <p:italic r:id="rId61"/>
      <p:boldItalic r:id="rId62"/>
    </p:embeddedFont>
    <p:embeddedFont>
      <p:font typeface="Roboto" panose="0200000000000000000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6344" autoAdjust="0"/>
  </p:normalViewPr>
  <p:slideViewPr>
    <p:cSldViewPr snapToGrid="0">
      <p:cViewPr varScale="1">
        <p:scale>
          <a:sx n="60" d="100"/>
          <a:sy n="60" d="100"/>
        </p:scale>
        <p:origin x="-1254" y="-78"/>
      </p:cViewPr>
      <p:guideLst>
        <p:guide orient="horz" pos="2165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21.fntdata"/><Relationship Id="rId65" Type="http://schemas.openxmlformats.org/officeDocument/2006/relationships/font" Target="fonts/font20.fntdata"/><Relationship Id="rId64" Type="http://schemas.openxmlformats.org/officeDocument/2006/relationships/font" Target="fonts/font19.fntdata"/><Relationship Id="rId63" Type="http://schemas.openxmlformats.org/officeDocument/2006/relationships/font" Target="fonts/font18.fntdata"/><Relationship Id="rId62" Type="http://schemas.openxmlformats.org/officeDocument/2006/relationships/font" Target="fonts/font17.fntdata"/><Relationship Id="rId61" Type="http://schemas.openxmlformats.org/officeDocument/2006/relationships/font" Target="fonts/font16.fntdata"/><Relationship Id="rId60" Type="http://schemas.openxmlformats.org/officeDocument/2006/relationships/font" Target="fonts/font15.fntdata"/><Relationship Id="rId6" Type="http://schemas.openxmlformats.org/officeDocument/2006/relationships/slide" Target="slides/slide3.xml"/><Relationship Id="rId59" Type="http://schemas.openxmlformats.org/officeDocument/2006/relationships/font" Target="fonts/font14.fntdata"/><Relationship Id="rId58" Type="http://schemas.openxmlformats.org/officeDocument/2006/relationships/font" Target="fonts/font13.fntdata"/><Relationship Id="rId57" Type="http://schemas.openxmlformats.org/officeDocument/2006/relationships/font" Target="fonts/font12.fntdata"/><Relationship Id="rId56" Type="http://schemas.openxmlformats.org/officeDocument/2006/relationships/font" Target="fonts/font11.fntdata"/><Relationship Id="rId55" Type="http://schemas.openxmlformats.org/officeDocument/2006/relationships/font" Target="fonts/font10.fntdata"/><Relationship Id="rId54" Type="http://schemas.openxmlformats.org/officeDocument/2006/relationships/font" Target="fonts/font9.fntdata"/><Relationship Id="rId53" Type="http://schemas.openxmlformats.org/officeDocument/2006/relationships/font" Target="fonts/font8.fntdata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2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Letter and Number Series </a:t>
          </a:r>
        </a:p>
      </dgm:t>
    </dgm:pt>
    <dgm:pt modelId="{833CA28A-3165-410C-BF45-14916C23568F}" cxnId="{612F73BD-9AA8-4BE7-8A26-180D0F8709C5}" type="parTrans">
      <dgm:prSet/>
      <dgm:spPr/>
      <dgm:t>
        <a:bodyPr/>
        <a:lstStyle/>
        <a:p>
          <a:endParaRPr lang="en-US" sz="1600" b="1"/>
        </a:p>
      </dgm:t>
    </dgm:pt>
    <dgm:pt modelId="{360FEAA3-D3E1-417D-A2A2-9AE39EF02038}" cxnId="{612F73BD-9AA8-4BE7-8A26-180D0F8709C5}" type="sibTrans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94A4F-36F0-4887-B9B6-848F252A3355}" cxnId="{8BEEE969-536A-4F86-9472-9FF6CCD09145}" type="sibTrans">
      <dgm:prSet/>
      <dgm:spPr/>
      <dgm:t>
        <a:bodyPr/>
        <a:lstStyle/>
        <a:p>
          <a:endParaRPr lang="en-US" sz="1600" b="1"/>
        </a:p>
      </dgm:t>
    </dgm:pt>
    <dgm:pt modelId="{603BE217-A074-45C2-AED4-344CA0F2B151}" cxnId="{8BEEE969-536A-4F86-9472-9FF6CCD09145}" type="parTrans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Ranking</a:t>
          </a:r>
        </a:p>
      </dgm:t>
    </dgm:pt>
    <dgm:pt modelId="{2D5DD503-6AEA-4148-BB8E-F900A692E0FC}" cxnId="{C2448029-FAA2-4CA3-B95F-06E4E720F9D0}" type="parTrans">
      <dgm:prSet/>
      <dgm:spPr/>
      <dgm:t>
        <a:bodyPr/>
        <a:lstStyle/>
        <a:p>
          <a:endParaRPr lang="en-US" sz="1600" b="1"/>
        </a:p>
      </dgm:t>
    </dgm:pt>
    <dgm:pt modelId="{91016031-F385-4777-ADB9-ED885133744D}" cxnId="{C2448029-FAA2-4CA3-B95F-06E4E720F9D0}" type="sibTrans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F6555-8CED-4DF6-9F22-E7176FFBB8BB}" cxnId="{32BDE6F5-C34F-4A25-BB97-89C2EF30BD26}" type="parTrans">
      <dgm:prSet/>
      <dgm:spPr/>
      <dgm:t>
        <a:bodyPr/>
        <a:lstStyle/>
        <a:p>
          <a:endParaRPr lang="en-US" sz="1600" b="1"/>
        </a:p>
      </dgm:t>
    </dgm:pt>
    <dgm:pt modelId="{C4695EBB-0B92-4FAB-967E-470CEED3C7BC}" cxnId="{32BDE6F5-C34F-4A25-BB97-89C2EF30BD26}" type="sibTrans">
      <dgm:prSet/>
      <dgm:spPr/>
      <dgm:t>
        <a:bodyPr/>
        <a:lstStyle/>
        <a:p>
          <a:endParaRPr lang="en-US" sz="1600" b="1"/>
        </a:p>
      </dgm:t>
    </dgm:pt>
    <dgm:pt modelId="{17617BD5-BF84-4976-A4E8-614B1A57DC5D}">
      <dgm:prSet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Blood Relation</a:t>
          </a:r>
        </a:p>
      </dgm:t>
    </dgm:pt>
    <dgm:pt modelId="{9A64DE1A-D2E3-4884-B760-5896CFA42657}" cxnId="{1F48F98A-F04C-4F7F-A3A2-09CBF5DEB1CA}" type="parTrans">
      <dgm:prSet/>
      <dgm:spPr/>
      <dgm:t>
        <a:bodyPr/>
        <a:lstStyle/>
        <a:p>
          <a:endParaRPr lang="en-US"/>
        </a:p>
      </dgm:t>
    </dgm:pt>
    <dgm:pt modelId="{5E2A8D8B-9C23-405A-8328-D3E54BB230D5}" cxnId="{1F48F98A-F04C-4F7F-A3A2-09CBF5DEB1CA}" type="sibTrans">
      <dgm:prSet/>
      <dgm:spPr/>
      <dgm:t>
        <a:bodyPr/>
        <a:lstStyle/>
        <a:p>
          <a:endParaRPr lang="en-US"/>
        </a:p>
      </dgm:t>
    </dgm:pt>
    <dgm:pt modelId="{92C5DC98-2435-438E-B60C-0542702C451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954051-C5EF-435F-8207-E7CE30002D93}" cxnId="{B8EB577E-48BF-44AD-890E-D64DF331A810}" type="parTrans">
      <dgm:prSet/>
      <dgm:spPr/>
      <dgm:t>
        <a:bodyPr/>
        <a:lstStyle/>
        <a:p>
          <a:endParaRPr lang="en-US"/>
        </a:p>
      </dgm:t>
    </dgm:pt>
    <dgm:pt modelId="{BAC04DFE-C5AE-4245-9FA8-0DE0810B3B6E}" cxnId="{B8EB577E-48BF-44AD-890E-D64DF331A810}" type="sibTrans">
      <dgm:prSet/>
      <dgm:spPr/>
      <dgm:t>
        <a:bodyPr/>
        <a:lstStyle/>
        <a:p>
          <a:endParaRPr lang="en-US"/>
        </a:p>
      </dgm:t>
    </dgm:pt>
    <dgm:pt modelId="{F24948F2-E70E-4F91-ADC8-FEB2348E247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19144-D281-44B5-B157-5648E726D46A}" cxnId="{9CB875A6-0A02-415D-B132-F28A1509750B}" type="parTrans">
      <dgm:prSet/>
      <dgm:spPr/>
      <dgm:t>
        <a:bodyPr/>
        <a:lstStyle/>
        <a:p>
          <a:endParaRPr lang="en-US"/>
        </a:p>
      </dgm:t>
    </dgm:pt>
    <dgm:pt modelId="{9B30B470-93EE-4117-95D6-EEBEB7627621}" cxnId="{9CB875A6-0A02-415D-B132-F28A1509750B}" type="sibTrans">
      <dgm:prSet/>
      <dgm:spPr/>
      <dgm:t>
        <a:bodyPr/>
        <a:lstStyle/>
        <a:p>
          <a:endParaRPr lang="en-US"/>
        </a:p>
      </dgm:t>
    </dgm:pt>
    <dgm:pt modelId="{89F18447-C90F-4D57-9DDD-49F46EA702DA}">
      <dgm:prSet custT="1"/>
      <dgm:spPr/>
      <dgm:t>
        <a:bodyPr/>
        <a:lstStyle/>
        <a:p>
          <a:r>
            <a:rPr lang="en-US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14ADFB-E1C5-4D8D-8F4B-AC16012500AA}" cxnId="{64FFBD61-D230-46C8-93F1-B8DEB241D990}" type="parTrans">
      <dgm:prSet/>
      <dgm:spPr/>
      <dgm:t>
        <a:bodyPr/>
        <a:lstStyle/>
        <a:p>
          <a:endParaRPr lang="en-IN"/>
        </a:p>
      </dgm:t>
    </dgm:pt>
    <dgm:pt modelId="{7A275A02-4A0C-4CEE-8E83-1B49C26D9258}" cxnId="{64FFBD61-D230-46C8-93F1-B8DEB241D990}" type="sibTrans">
      <dgm:prSet/>
      <dgm:spPr/>
      <dgm:t>
        <a:bodyPr/>
        <a:lstStyle/>
        <a:p>
          <a:endParaRPr lang="en-IN"/>
        </a:p>
      </dgm:t>
    </dgm:pt>
    <dgm:pt modelId="{967550F7-5F1C-4CFB-84FA-4DC51E999E15}">
      <dgm:prSet custT="1"/>
      <dgm:spPr/>
      <dgm:t>
        <a:bodyPr/>
        <a:lstStyle/>
        <a:p>
          <a:r>
            <a:rPr lang="en-US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24049-396D-41CC-B8CA-35F46E49A579}" cxnId="{53970E31-2360-4C26-A97C-57C65BA0F3C5}" type="parTrans">
      <dgm:prSet/>
      <dgm:spPr/>
      <dgm:t>
        <a:bodyPr/>
        <a:lstStyle/>
        <a:p>
          <a:endParaRPr lang="en-IN"/>
        </a:p>
      </dgm:t>
    </dgm:pt>
    <dgm:pt modelId="{353D8675-D084-4A74-919E-196BA4F5281B}" cxnId="{53970E31-2360-4C26-A97C-57C65BA0F3C5}" type="sibTrans">
      <dgm:prSet/>
      <dgm:spPr/>
      <dgm:t>
        <a:bodyPr/>
        <a:lstStyle/>
        <a:p>
          <a:endParaRPr lang="en-IN"/>
        </a:p>
      </dgm:t>
    </dgm:pt>
    <dgm:pt modelId="{A49B1642-91AB-47F2-B0AF-02448BF8B0C1}">
      <dgm:prSet custT="1"/>
      <dgm:spPr/>
      <dgm:t>
        <a:bodyPr/>
        <a:lstStyle/>
        <a:p>
          <a:r>
            <a:rPr lang="en-IN" sz="1800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BCD0A4-3FA9-4BEE-BF1B-DE82A13B7537}" cxnId="{2E3A038E-9CD8-482E-80C0-3B51E9E1CB1F}" type="parTrans">
      <dgm:prSet/>
      <dgm:spPr/>
      <dgm:t>
        <a:bodyPr/>
        <a:lstStyle/>
        <a:p>
          <a:endParaRPr lang="en-IN"/>
        </a:p>
      </dgm:t>
    </dgm:pt>
    <dgm:pt modelId="{422EB13B-3001-4B32-9D7F-791A9A6121BC}" cxnId="{2E3A038E-9CD8-482E-80C0-3B51E9E1CB1F}" type="sibTrans">
      <dgm:prSet/>
      <dgm:spPr/>
      <dgm:t>
        <a:bodyPr/>
        <a:lstStyle/>
        <a:p>
          <a:endParaRPr lang="en-IN"/>
        </a:p>
      </dgm:t>
    </dgm:pt>
    <dgm:pt modelId="{C4EF7D36-6F03-4FB8-9212-3071ED62196F}">
      <dgm:prSet custT="1"/>
      <dgm:spPr/>
      <dgm:t>
        <a:bodyPr/>
        <a:lstStyle/>
        <a:p>
          <a:r>
            <a:rPr lang="en-IN" sz="18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3B8D0-5CAF-4E7C-BC88-B39BAC85F3B5}" cxnId="{302E0674-D50A-4AB1-9340-505789EE1792}" type="parTrans">
      <dgm:prSet/>
      <dgm:spPr/>
      <dgm:t>
        <a:bodyPr/>
        <a:lstStyle/>
        <a:p>
          <a:endParaRPr lang="en-IN"/>
        </a:p>
      </dgm:t>
    </dgm:pt>
    <dgm:pt modelId="{E0E991FE-B691-4F07-B515-59C60225679B}" cxnId="{302E0674-D50A-4AB1-9340-505789EE1792}" type="sibTrans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2162E2-F605-4392-95A6-28E093478E07}" type="pres">
      <dgm:prSet presAssocID="{60B09164-3635-4F57-BDFF-F431FDAAB3E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B03-0334-457A-8587-2A4C6D020BB0}" type="pres">
      <dgm:prSet presAssocID="{60B09164-3635-4F57-BDFF-F431FDAAB3E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BB3A9-0412-45E0-8CCF-67B6614085B9}" type="pres">
      <dgm:prSet presAssocID="{A93A460D-6533-474D-8F5E-705D34A1DE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F814C-2768-4921-BF54-9445D2077E68}" type="pres">
      <dgm:prSet presAssocID="{A93A460D-6533-474D-8F5E-705D34A1DE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89995-1963-452E-AAF4-ED453C8ED6D2}" type="pres">
      <dgm:prSet presAssocID="{17617BD5-BF84-4976-A4E8-614B1A57DC5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4F842-DF20-46C9-9305-9A2F2B287439}" type="pres">
      <dgm:prSet presAssocID="{17617BD5-BF84-4976-A4E8-614B1A57DC5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439FD8-37AE-4096-8CF8-26E5E614CAB7}" type="presOf" srcId="{C4EF7D36-6F03-4FB8-9212-3071ED62196F}" destId="{1CE4F842-DF20-46C9-9305-9A2F2B287439}" srcOrd="0" destOrd="3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302E0674-D50A-4AB1-9340-505789EE1792}" srcId="{17617BD5-BF84-4976-A4E8-614B1A57DC5D}" destId="{C4EF7D36-6F03-4FB8-9212-3071ED62196F}" srcOrd="3" destOrd="0" parTransId="{C463B8D0-5CAF-4E7C-BC88-B39BAC85F3B5}" sibTransId="{E0E991FE-B691-4F07-B515-59C60225679B}"/>
    <dgm:cxn modelId="{028701A1-3EC1-4EAA-9475-9836182C4D38}" type="presOf" srcId="{A49B1642-91AB-47F2-B0AF-02448BF8B0C1}" destId="{1CE4F842-DF20-46C9-9305-9A2F2B287439}" srcOrd="0" destOrd="2" presId="urn:microsoft.com/office/officeart/2005/8/layout/vList2"/>
    <dgm:cxn modelId="{9CB875A6-0A02-415D-B132-F28A1509750B}" srcId="{17617BD5-BF84-4976-A4E8-614B1A57DC5D}" destId="{F24948F2-E70E-4F91-ADC8-FEB2348E2475}" srcOrd="4" destOrd="0" parTransId="{BA519144-D281-44B5-B157-5648E726D46A}" sibTransId="{9B30B470-93EE-4117-95D6-EEBEB7627621}"/>
    <dgm:cxn modelId="{F79BB850-8372-4D6A-A987-72A981A44620}" type="presOf" srcId="{17617BD5-BF84-4976-A4E8-614B1A57DC5D}" destId="{0C789995-1963-452E-AAF4-ED453C8ED6D2}" srcOrd="0" destOrd="0" presId="urn:microsoft.com/office/officeart/2005/8/layout/vList2"/>
    <dgm:cxn modelId="{B8EB577E-48BF-44AD-890E-D64DF331A810}" srcId="{17617BD5-BF84-4976-A4E8-614B1A57DC5D}" destId="{92C5DC98-2435-438E-B60C-0542702C4519}" srcOrd="0" destOrd="0" parTransId="{07954051-C5EF-435F-8207-E7CE30002D93}" sibTransId="{BAC04DFE-C5AE-4245-9FA8-0DE0810B3B6E}"/>
    <dgm:cxn modelId="{53970E31-2360-4C26-A97C-57C65BA0F3C5}" srcId="{17617BD5-BF84-4976-A4E8-614B1A57DC5D}" destId="{967550F7-5F1C-4CFB-84FA-4DC51E999E15}" srcOrd="1" destOrd="0" parTransId="{5E324049-396D-41CC-B8CA-35F46E49A579}" sibTransId="{353D8675-D084-4A74-919E-196BA4F5281B}"/>
    <dgm:cxn modelId="{64FFBD61-D230-46C8-93F1-B8DEB241D990}" srcId="{60B09164-3635-4F57-BDFF-F431FDAAB3E9}" destId="{89F18447-C90F-4D57-9DDD-49F46EA702DA}" srcOrd="1" destOrd="0" parTransId="{9E14ADFB-E1C5-4D8D-8F4B-AC16012500AA}" sibTransId="{7A275A02-4A0C-4CEE-8E83-1B49C26D9258}"/>
    <dgm:cxn modelId="{3AC6E741-2979-4F18-9A42-72D3AB8A4AEB}" type="presOf" srcId="{967550F7-5F1C-4CFB-84FA-4DC51E999E15}" destId="{1CE4F842-DF20-46C9-9305-9A2F2B287439}" srcOrd="0" destOrd="1" presId="urn:microsoft.com/office/officeart/2005/8/layout/vList2"/>
    <dgm:cxn modelId="{72721ABE-A17E-4259-83BB-F07EBD01721F}" type="presOf" srcId="{57E4DC8A-0269-4B0F-8D7C-B3EBE05B75BF}" destId="{9003AC3B-56CD-448D-A2D6-CA9F9F7F936C}" srcOrd="0" destOrd="0" presId="urn:microsoft.com/office/officeart/2005/8/layout/vList2"/>
    <dgm:cxn modelId="{286909E7-028A-4FBD-B8EE-4E2621692B1E}" type="presOf" srcId="{DFED864B-A739-456A-8534-C6C8EB979D13}" destId="{AFDF814C-2768-4921-BF54-9445D2077E68}" srcOrd="0" destOrd="0" presId="urn:microsoft.com/office/officeart/2005/8/layout/vList2"/>
    <dgm:cxn modelId="{290EFFFE-DC7A-4B29-B8DE-DB9D2433AF8E}" type="presOf" srcId="{60B09164-3635-4F57-BDFF-F431FDAAB3E9}" destId="{CF2162E2-F605-4392-95A6-28E093478E07}" srcOrd="0" destOrd="0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8B74D8EC-14C3-4642-BCEE-41AFF027A37A}" type="presOf" srcId="{92C5DC98-2435-438E-B60C-0542702C4519}" destId="{1CE4F842-DF20-46C9-9305-9A2F2B287439}" srcOrd="0" destOrd="0" presId="urn:microsoft.com/office/officeart/2005/8/layout/vList2"/>
    <dgm:cxn modelId="{2E3A038E-9CD8-482E-80C0-3B51E9E1CB1F}" srcId="{17617BD5-BF84-4976-A4E8-614B1A57DC5D}" destId="{A49B1642-91AB-47F2-B0AF-02448BF8B0C1}" srcOrd="2" destOrd="0" parTransId="{2EBCD0A4-3FA9-4BEE-BF1B-DE82A13B7537}" sibTransId="{422EB13B-3001-4B32-9D7F-791A9A6121BC}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1F48F98A-F04C-4F7F-A3A2-09CBF5DEB1CA}" srcId="{57E4DC8A-0269-4B0F-8D7C-B3EBE05B75BF}" destId="{17617BD5-BF84-4976-A4E8-614B1A57DC5D}" srcOrd="2" destOrd="0" parTransId="{9A64DE1A-D2E3-4884-B760-5896CFA42657}" sibTransId="{5E2A8D8B-9C23-405A-8328-D3E54BB230D5}"/>
    <dgm:cxn modelId="{8321E136-D863-4D9B-A826-8D5516F8FB01}" type="presOf" srcId="{FAF7CFB3-57C5-4795-B005-90CD8A960588}" destId="{38C68B03-0334-457A-8587-2A4C6D020BB0}" srcOrd="0" destOrd="0" presId="urn:microsoft.com/office/officeart/2005/8/layout/vList2"/>
    <dgm:cxn modelId="{82892648-C6E3-4696-9018-6CC0CD008C7E}" type="presOf" srcId="{F24948F2-E70E-4F91-ADC8-FEB2348E2475}" destId="{1CE4F842-DF20-46C9-9305-9A2F2B287439}" srcOrd="0" destOrd="4" presId="urn:microsoft.com/office/officeart/2005/8/layout/vList2"/>
    <dgm:cxn modelId="{9D0F217B-5B60-4B86-9827-9C8E0548F810}" type="presOf" srcId="{A93A460D-6533-474D-8F5E-705D34A1DEDB}" destId="{BB3BB3A9-0412-45E0-8CCF-67B6614085B9}" srcOrd="0" destOrd="0" presId="urn:microsoft.com/office/officeart/2005/8/layout/vList2"/>
    <dgm:cxn modelId="{121402BD-CC3E-4832-9321-03269084B10D}" type="presOf" srcId="{89F18447-C90F-4D57-9DDD-49F46EA702DA}" destId="{38C68B03-0334-457A-8587-2A4C6D020BB0}" srcOrd="0" destOrd="1" presId="urn:microsoft.com/office/officeart/2005/8/layout/vList2"/>
    <dgm:cxn modelId="{84509B98-01FC-498E-835C-93355843C7FC}" type="presParOf" srcId="{9003AC3B-56CD-448D-A2D6-CA9F9F7F936C}" destId="{CF2162E2-F605-4392-95A6-28E093478E07}" srcOrd="0" destOrd="0" presId="urn:microsoft.com/office/officeart/2005/8/layout/vList2"/>
    <dgm:cxn modelId="{D370939A-184A-433C-B89F-823769653D1D}" type="presParOf" srcId="{9003AC3B-56CD-448D-A2D6-CA9F9F7F936C}" destId="{38C68B03-0334-457A-8587-2A4C6D020BB0}" srcOrd="1" destOrd="0" presId="urn:microsoft.com/office/officeart/2005/8/layout/vList2"/>
    <dgm:cxn modelId="{EE79A00C-D12C-4E16-93E6-E5EEC064A725}" type="presParOf" srcId="{9003AC3B-56CD-448D-A2D6-CA9F9F7F936C}" destId="{BB3BB3A9-0412-45E0-8CCF-67B6614085B9}" srcOrd="2" destOrd="0" presId="urn:microsoft.com/office/officeart/2005/8/layout/vList2"/>
    <dgm:cxn modelId="{1423BF98-FBB2-43D5-884B-E06BF23EE2A2}" type="presParOf" srcId="{9003AC3B-56CD-448D-A2D6-CA9F9F7F936C}" destId="{AFDF814C-2768-4921-BF54-9445D2077E68}" srcOrd="3" destOrd="0" presId="urn:microsoft.com/office/officeart/2005/8/layout/vList2"/>
    <dgm:cxn modelId="{E8E14579-5CE4-4E5B-9937-58731E7B6072}" type="presParOf" srcId="{9003AC3B-56CD-448D-A2D6-CA9F9F7F936C}" destId="{0C789995-1963-452E-AAF4-ED453C8ED6D2}" srcOrd="4" destOrd="0" presId="urn:microsoft.com/office/officeart/2005/8/layout/vList2"/>
    <dgm:cxn modelId="{3BB4B302-F944-49B0-9F40-0A64BB898B8E}" type="presParOf" srcId="{9003AC3B-56CD-448D-A2D6-CA9F9F7F936C}" destId="{1CE4F842-DF20-46C9-9305-9A2F2B287439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5450928"/>
        <a:chOff x="0" y="0"/>
        <a:chExt cx="10972800" cy="5450928"/>
      </a:xfrm>
    </dsp:grpSpPr>
    <dsp:sp modelId="{CF2162E2-F605-4392-95A6-28E093478E07}">
      <dsp:nvSpPr>
        <dsp:cNvPr id="3" name="Rounded Rectangle 2"/>
        <dsp:cNvSpPr/>
      </dsp:nvSpPr>
      <dsp:spPr bwMode="white">
        <a:xfrm>
          <a:off x="0" y="20956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Letter and Number Series </a:t>
          </a:r>
        </a:p>
      </dsp:txBody>
      <dsp:txXfrm>
        <a:off x="0" y="20956"/>
        <a:ext cx="10972800" cy="786240"/>
      </dsp:txXfrm>
    </dsp:sp>
    <dsp:sp modelId="{38C68B03-0334-457A-8587-2A4C6D020BB0}">
      <dsp:nvSpPr>
        <dsp:cNvPr id="4" name="Rectangles 3"/>
        <dsp:cNvSpPr/>
      </dsp:nvSpPr>
      <dsp:spPr bwMode="white">
        <a:xfrm>
          <a:off x="0" y="807196"/>
          <a:ext cx="10972800" cy="695520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 series patterns: Addition/Subtraction</a:t>
          </a: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Squares/cubes</a:t>
          </a:r>
          <a:r>
            <a:rPr lang="en-US" sz="1800" b="0" i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Alternate </a:t>
          </a: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series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Commonly used Letter series patterns &amp; Practice from PPT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07196"/>
        <a:ext cx="10972800" cy="695520"/>
      </dsp:txXfrm>
    </dsp:sp>
    <dsp:sp modelId="{BB3BB3A9-0412-45E0-8CCF-67B6614085B9}">
      <dsp:nvSpPr>
        <dsp:cNvPr id="5" name="Rounded Rectangle 4"/>
        <dsp:cNvSpPr/>
      </dsp:nvSpPr>
      <dsp:spPr bwMode="white">
        <a:xfrm>
          <a:off x="0" y="1502717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Ranking</a:t>
          </a:r>
        </a:p>
      </dsp:txBody>
      <dsp:txXfrm>
        <a:off x="0" y="1502717"/>
        <a:ext cx="10972800" cy="786240"/>
      </dsp:txXfrm>
    </dsp:sp>
    <dsp:sp modelId="{AFDF814C-2768-4921-BF54-9445D2077E68}">
      <dsp:nvSpPr>
        <dsp:cNvPr id="6" name="Rectangles 5"/>
        <dsp:cNvSpPr/>
      </dsp:nvSpPr>
      <dsp:spPr bwMode="white">
        <a:xfrm>
          <a:off x="0" y="2288957"/>
          <a:ext cx="10972800" cy="695520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Ranking concept introduction and application &amp; Practice from PPT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88957"/>
        <a:ext cx="10972800" cy="695520"/>
      </dsp:txXfrm>
    </dsp:sp>
    <dsp:sp modelId="{0C789995-1963-452E-AAF4-ED453C8ED6D2}">
      <dsp:nvSpPr>
        <dsp:cNvPr id="7" name="Rounded Rectangle 6"/>
        <dsp:cNvSpPr/>
      </dsp:nvSpPr>
      <dsp:spPr bwMode="white">
        <a:xfrm>
          <a:off x="0" y="2984477"/>
          <a:ext cx="10972800" cy="78624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dirty="0"/>
            <a:t>Blood Relation</a:t>
          </a:r>
        </a:p>
      </dsp:txBody>
      <dsp:txXfrm>
        <a:off x="0" y="2984477"/>
        <a:ext cx="10972800" cy="786240"/>
      </dsp:txXfrm>
    </dsp:sp>
    <dsp:sp modelId="{1CE4F842-DF20-46C9-9305-9A2F2B287439}">
      <dsp:nvSpPr>
        <dsp:cNvPr id="8" name="Rectangles 7"/>
        <dsp:cNvSpPr/>
      </dsp:nvSpPr>
      <dsp:spPr bwMode="white">
        <a:xfrm>
          <a:off x="0" y="3770717"/>
          <a:ext cx="10972800" cy="1659255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4200"/>
          </a:lvl1pPr>
          <a:lvl2pPr marL="285750" indent="-285750" algn="l">
            <a:defRPr sz="3200"/>
          </a:lvl2pPr>
          <a:lvl3pPr marL="571500" indent="-285750" algn="l">
            <a:defRPr sz="3200"/>
          </a:lvl3pPr>
          <a:lvl4pPr marL="857250" indent="-285750" algn="l">
            <a:defRPr sz="3200"/>
          </a:lvl4pPr>
          <a:lvl5pPr marL="1143000" indent="-285750" algn="l">
            <a:defRPr sz="3200"/>
          </a:lvl5pPr>
          <a:lvl6pPr marL="1428750" indent="-285750" algn="l">
            <a:defRPr sz="3200"/>
          </a:lvl6pPr>
          <a:lvl7pPr marL="1714500" indent="-285750" algn="l">
            <a:defRPr sz="3200"/>
          </a:lvl7pPr>
          <a:lvl8pPr marL="2000250" indent="-285750" algn="l">
            <a:defRPr sz="3200"/>
          </a:lvl8pPr>
          <a:lvl9pPr marL="2286000" indent="-285750" algn="l">
            <a:defRPr sz="32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Concept of family tree and sign conventions</a:t>
          </a: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problems with pointing to a picture</a:t>
          </a:r>
          <a:endParaRPr 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symboperation related problems</a:t>
          </a:r>
          <a:endParaRPr lang="en-IN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Puzzle related problems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717"/>
        <a:ext cx="10972800" cy="165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503 113,'-1'-3,"1"0,1 0,0 0,1 0,1 0,1 0,-1 1,1 0,0 0,0 0,0 1,1 0,-1-1,-1 2,1-1,0 1,0 0,-1 0,0 1,0 1,0 0,0 1,0 0,-1 0,1 0,-1 0,1 0,-1 0,0 0,-1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423 399,'-6'0,"1"0,0 0,1 0,1-1,0-1,4-1,3-1,2 4,-3 0,1 0,0 3,-1 0,-1 1,-2 0,-1 3,0-4,-3 1,0 0,-1-1,2-2,-1-1,0 0,1-2,2-1,1-1,0 0,2 1,1 0,0 3,1 0,-1 0,1 2,1 0,-1 0,-1-1,1 1,0-1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300 201,'7'-4,"-3"2,0-1,1 0,2 0,-1-1,2-1,0 1,1 0,0-1,8-3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165 393,'6'-1,"-2"1,0 0,-1 0,0 1,0 3,-3-1,0 2,-1 2,0-4,1 0,-1 0,1 0,-1 0,1 0,0 0,0 2,0-2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179 459,'6'1,"-3"1,0 0,1 2,-1 0,0-1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193 458,'1'4,"-2"-1,0 1,-1 0,0 0,1 0,-1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221 457,'-6'1,"3"-1,0 0,2-3,1 0,1 0,2 2,0 1,0 0,0 2,0 1,-1 0,-2 0,1 1,-1 0,-1-1,-1 1,-1 0,0-2,0-2,1-3,2 0,0 0,3 1,0 2,1 2,-1-1,0 1,0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197 513,'-3'2,"6"-2,2-2,0 1,0 0,0 0,-1 0,0 1,-1-1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209 502,'-2'4,"3"0,1 0,-1 1,0-1,0-1,0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245 497,'3'-3,"-1"6,-3 0,-2 0,0-1,0-2,2-3,1-1,1 1,2 1,0 3,1 3,-2 0,-1 0,-1-1,0 1,-1 0,0 0,0-1,-2 0,0-3,2-3,0 0,1 0,0 0,3 1,0 2,0 0,1 2,0-1,0 0,0 0,-1-1,1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313 380,'-1'-3,"0"0,2 6,0 0,0 0,-1 0,2 2,-1 0,-1-2,1 2,-1-1,0-1,0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331 371,'2'-4,"-1"1,0 6,-1 0,0 2,-1 0,1-2,0 3,0-3,0 3,1-2,0 0,1 0,2-3,-1-3,-1-1,-2 0,0 0,0-1,-1 0,-1 0,-2 2,1 2,0 1,0 1,2 1,1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413 368,'-3'-2,"3"-1,3 1,1 1,-1 1,0-1,0 2,-2 2,-2 0,-1 0,5-2,0 0,1 1,-3 1,-1 0,-1 0,-2 0,0-3,0 0,1-3,2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322 443,'-3'-3,"6"4,0 0,0 1,0 0,1 0,0 1,0 0,-2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334 441,'0'-3,"0"6,-1 1,0 0,0 1,-2 2,3-4,-3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350 441,'2'-3,"0"0,1 1,1 1,-1 0,0 2,0 2,-3 0,-2 0,-1-1,6-4,1 1,-1 2,0 2,-3 0,0 0,-2 0,-1-1,0-1,0-1,0-1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335 508,'0'-3,"3"2,0 0,3 0,-3 0,2 0,-1-1,0 2,-1-1,0 1,-5 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347 492,'-1'-3,"2"6,1 0,-1 1,0 1,1-1,0 1,-1-1,0-1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376 488,'1'-3,"2"0,0 1,0 1,0 0,0 2,-2 2,-2 0,-1 0,0 0,5-4,0 1,0 0,0 1,0 1,-1 1,-1 1,-2 0,-1-1,-1-2,0 0,0-1,0-1,0 0,0-2,1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472 350,'-3'-3,"6"1,1 1,0 0,-1 0,2 0,-2 1,1-1,-1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473 346,'-4'2,"2"1,3 0,1 0,1-2,0-3,0 2,0-1,0 1,1 1,-1 2,-2 1,-1-1,-3 1,-1-1,1-1,0-1,0-1,2-3,1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502 340,'2'-3,"0"6,-2 0,0 1,1 3,-1-3,1-1,-1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480 401,'4'-2,"-1"3,0 0,0 0,1 0,0 1,1 0,-1 0,-1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456 391,'5'0,"-1"-1,-1 1,0-1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507 395,'-2'-3,"1"6,0 1,0-1,0 1,-1 0,1-1,-1 1,1 0,-1-1,0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521 392,'0'-3,"0"6,0 0,1 0,0 0,-1 0,1 0,-1 0,3-1,0-4,1 1,-1 0,0 0,-2-2,-3 0,0 0,2 6,1 0,0 1,0-1,0 2,0-2,0 0,1 2,-2-2,1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495 461,'6'1,"-2"-2,3 0,-4 0,1 1,0-1,-1 1,0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508 453,'-2'-3,"4"8,0-1,0 0,0 0,-1 1,0-2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530 451,'1'-3,"2"4,-1 4,1-2,-1 1,2 0,-2-1,1-2,0-2,-2-2,-1 0,0 0,0 0,-1 0,1 6,1 1,1 1,-1-2,1 2,-1-2,0 0,2 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641 315,'-4'2,"0"-1,1 0,-1 0,1-1,0 0,2-3,4 2,1 1,0 0,0 1,2 3,-3-1,-1 0,-1 0,-2 1,-1 0,-1-1,-1-1,0 0,0-1,1-1,0 0,0-2,2-1,1 0,0-1,3 2,1 2,-1 1,1 1,0-1,-1 1,1 0,-1-1,0 0,0-1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657 323,'-2'3,"2"0,1 0,1 1,2-2,0 0,-1-2,-1-3,-4 0,-1 1,0 0,0 1,0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679 314,'-3'-3,"0"1,0 2,0 0,1 3,2 0,3-1,1 0,0 0,0-1,-1 0,1 1,0 0,-1 1,-2 0,-3 0,-1-2,0-1,0 0,0-3,2 0,1-1,0 1,1 0,2 1,0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653 372,'-1'-3,"4"1,1 3,0 0,0 0,1 1,0 0,-1 0,0 0,-1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676 365,'-1'-4,"-1"7,1 1,0 0,0-1,0 2,0-1,0 0,1-1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468 384,'-4'-3,"1"0,3 7,1 0,0 1,1 3,-1-5,0 0,-1 0,1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692 360,'3'-3,"0"2,0 0,0 0,1 0,0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694 357,'-2'3,"2"0,0 0,3 0,0-3,0-1,0 0,1 0,0 1,-1 0,0 1,0 1,-2 2,-2 0,-1-1,-1-1,0 0,0-1,0-1,0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662 435,'7'-1,"-4"1,2-2,0 0,-2 1,2 0,-1 0,-1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680 419,'-4'-3,"5"7,1 0,-1 0,1 1,0-1,-1-1,1 0,-1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707 415,'1'-3,"2"1,0 1,1-1,1 1,1-1,-3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711 412,'-3'3,"2"0,3 0,1-2,1-1,-1 0,0-1,0 1,1-1,0 1,-1 1,0 0,-1 2,-1 0,-1 0,-3 1,0-2,0 0,-1-1,-1 0,2-1,0-2,1-1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595 294,'-9'1,"6"0,-3 3,3-2,1 1,-2 4,2-3,1 6,1-5,0 1,0 1,1-1,1 1,3 6,-2-7,1 1,0-1,0 1,1-1,0 0,1 0,0 0,1-1,-1 0,1 0,1-1,-1 1,1-1,-1 0,1-1,-1 0,1 0,7 0,-7-1,-1-2,6 1,-6-1,5-3,-7 1,1 0,-2-1,1-1,-2 0,1-1,-2 0,0 0,0-1,-2-1,0 0,0 0,-2-9,0 8,-4-9,1 8,1 1,-8-9,5 10,0 0,0 0,-1 1,-1 0,-8-3,8 5,0 2,0-1,0 2,1-1,0 2,0 0,1 0,0 0,1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706 311,'6'0,"-3"0,1 0,-1-1,3-2,-2 2,0-1,1 0,0 0,1-1,0 1,0-1,-1 1,0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162 276,'-3'-3,"0"2,-1 0,1 1,-1 0,0 1,0 1,1 0,2 1,1 0,4-1,0 0,1-1,0 0,-2 0,0-1,2 2,-1 0,0 1,-3 0,-2 0,-2-2,0 0,-1-1,0-1,0-1,2-1,2 0,0 0,2-1,1 2,0 1,2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345 272,'2'3,"-1"2,0-1,-1 0,-1-1,4-1,1-3,0-1,-1 2,0-2,-1-1,-2 0,-1 0,1 6,1 0,0 0,-1 1,1 0,0 0,0-1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487 382,'1'-3,"-1"6,0 0,0 0,0 0,0 1,0-1,0 0,1 1,-1-1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384 295,'2'0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399 273,'3'-3,"0"3,0-1,0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401 272,'-4'4,"1"-2,6 0,2-3,-2 1,1 0,1 2,-2-1,0 1,-2 1,-1 0,-3 1,0-3,-1 1,0-2,1 0,0 0,0-2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403 272,'5'-1,"-2"0,0 0,2-1,-2 2,0-1,0 0,2 0,-2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141 327,'5'1,"-2"0,1 2,-1 0,1 0,-1 0,0-1,0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161 323,'-2'-3,"-1"3,2 4,0 0,0 1,-1 0,1-2,0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157 353,'-4'2,"3"2,1-1,0 1,0-1,1 1,1-1,1 0,2-3,-2-1,-1-2,-2 0,0-1,-2 0,-1 1,0 1,-1 1,0 1,1 1,1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181 370,'-4'2,"3"1,4-3,0-1,-6-1,1 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201 356,'-6'0,"3"0,0 1,4 2,3 0,0-1,-1-1,1 1,-1 0,-3 1,-3 0,0-2,-2 0,0-1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188 356,'8'-4,"-3"2,-2 1,2 0,-2 0,1 1,0 0,-1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609 278,'-4'2,"0"-2,0-1,1 0,0 0,1-2,2 0,3 1,0 2,2 1,-1 1,-1 1,1 3,-4-3,0 4,-1-1,-2-2,0-2,0 0,0-2,0-1,1-2,2-1,0 1,1 0,2 3,0 0,0 1,1 1,-1 1,1 0,0-1,0 0,0-1,0-1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147 427,'2'-3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145 430,'-4'3,"2"1,1 2,1-3,0 1,2-1,-1 0,2-1,0-1,0 0,2-2,-3-2,0 0,-1-3,-1 2,-1 0,-1 1,-1 0,0 2,0 1,0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179 450,'-2'3,"3"-6,-4 3,6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185 427,'6'-1,"-2"0,0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185 428,'-1'3,"1"0,3-2,0 0,0-2,0 1,0 0,2 0,-1 1,-1 0,1 1,-3 1,-2 0,-2-1,-1-1,1 0,-2-1,0 0,1 0,1-1,0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87 425,'6'-1,"-1"-1,-2 2,3-3,-3 2,1 0,3-1,-4 1,3 0,-3 0,0 1,1-1,-1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108 412,'-4'2,"4"1,1 1,0 1,0 0,0 0,-1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565 273,'-4'-2,"7"-1,2 2,-1 1,-1 0,0-1,1 1,-1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566 272,'-4'2,"2"1,3 0,1 0,1-3,0 1,0-1,0 0,0 0,0 0,0 1,0 0,-1 2,-3 0,-2 0,0-2,0 1,-1-1,1 0,-3-1,5-3,3 0,1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611 269,'5'-2,"-2"1,0 1,0-1,-1-2,1 3,0-1,0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641 282,'0'-3,"-2"0,0 0,-1-1,0 2,-1 2,1 0,0 0,0 3,3 0,4 5,-1-7,1-1,1-1,-2 1,0-1,0 3,-3 1,1 0,0 1,-1-1,0 0,0 0,1 2,-1-1,0-1,0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612 267,'-4'3,"2"0,2 0,2 0,1-2,0-1,0 0,0-1,0 0,0 1,1 0,-1 1,0 0,0 1,-2 1,-2 0,-2-1,0 0,-1-1,0 0,0 0,0-1,0-1,2-2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604 296,'-1'3,"4"-3,-4-3,-3 2,1 1,3 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356 337,'-4'-2,"1"0,1-1,5 3,0 1,1 1,-1-2,2 3,0-1,-2 0,2 1,-1-1,-1 1,0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375 331,'0'-4,"-3"5,1 3,1 0,-1 0,1-1,-1 2,1 0,-1 1,2-3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394 331,'2'-3,"-1"0,-2 6,1 0,0 1,0 0,0-1,1 4,1-2,0-1,0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350 420,'7'0,"-2"0,-2-1,1 1,-1-1,1 1,3-1,-4 0,3 0,-2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377 405,'-1'4,"1"-1,1 1,0-1,1 1,-1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416 401,'1'-3,"-1"0,0 6,1 1,-1-1,1 2,0-2,0 0,0 0,0 0,0 2,0-2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746 268,'0'-3,"0"6,1 0,-1 0,1 0,0 1,0 1,0-2,0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757 262,'0'-3,"0"-1,3 2,2 1,-2 1,1 0,0 0,-1 1,0 0,-1 2,-2 0,-1 0,-2 0,-1 0,2 0,5 0,0-3,0 2,0-1,1 2,-3 0,-2 0,-3-1,1-2,-1 1,0-1,1-1,0 0,0-1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604 373,'5'-2,"-2"1,1 0,-1 1,1 0,-1 1,-1 2,-3 0,-1 0,-1-1,6-1,1-1,-1 0,1 1,-1 1,-1 1,-2 0,-2 0,-1-1,-1 0,0-1,-2-1,2-1,2-2,2 0,0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566 332,'5'-1,"-2"3,0 0,0 1,1-1,0 1,-1-1,0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585 331,'0'-4,"-2"7,1 0,-1 0,0 1,0 1,1-1,-1 0,1-1,0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624 329,'-2'3,"-1"-1,0-1,-1 0,1-1,-1 0,1-2,3-1,0 0,4 0,-1 2,1 1,0 0,2 3,-3-1,0 1,-1 1,-2 0,0 0,-1-1,-2 0,-1 0,0-2,0 0,0-1,1 0,0-1,2-3,1 1,1 0,2 1,0 2,0 1,3 1,-2 1,0 1,0-1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577 397,'-5'1,"2"-1,7 1,0-1,-1 0,0 0,0 0,3-1,-3 1,0 0,0 0,2 0,-2-1,0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589 388,'-4'-3,"5"6,0 0,0 0,1 1,-1 0,1-1,-1 1,1-1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636 387,'5'-2,"-4"5,-4-1,0-1,-1-1,0 1,0-1,1-2,1-1,3 0,3 1,2 1,-2 2,-1-1,1 2,0 1,-2 0,0 1,-2 1,-4 0,0-2,-1-1,0 0,0-2,1 0,1 0,1-3,2 0,3-1,1 2,0 2,0 1,1 1,-1 0,-1-1,1 2,-1-2,1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751 319,'-4'-2,"6"5,1 0,1 0,0-1,0 1,1 0,-1-1,-1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766 319,'-1'-3,"-2"7,2-1,0 1,-1 1,1-2,0 2,0-1,1-1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787 319,'2'-3,"-1"0,-2 6,1 1,0-1,1 0,0 0,-1-6,-1 0,1 0,2 0,1 1,0 1,0 1,0 1,0 1,-1 1,-1 0,0 1,-2-1,-2 0,0-2,0 0,5-4,2 3,-1 1,1 0,0 3,-2-1,0 0,-2 0,-1 0,-3 0,0-2,0-1,0 0,0-1,1 0,1-2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803 323,'-1'-3,"2"6,0 0,0 1,1 3,-1 0,-1-3,0 0,-1 1,4-4,1-2,0 0,1 1,-2-1,3 1,-3 0,2-1,-1 1,-1-1,-2-2,-2 0,-2 0,0-1,-1 0,1 1,0 0,3 7,3 1,-1 0,-1-2,1 0,-1 0,0 0,0 0,2 2,-2-2,1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618 353,'-4'-2,"4"-1,3 1,0 1,0-1,1 1,0 1,-1 0,-1 3,-5 0,0-1,2 1,5-1,-1-1,0 0,0 0,0 1,-2 1,-2 0,-3-1,1-2,-1 0,2-3,5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802 322,'-4'-3,"1"1,5 5,0 0,0 0,-1 1,1 0,-1-1,0 1,0 1,0 0,-1-2,3-4,0 0,0 1,3-1,0 1,-1 1,-2-1,1 0,-1 1,-2-4,-2-1,-1 1,0 0,1 0,-1 0,0 0,3 7,0 0,2 3,-1-2,0-2,-1 0,1 2,0-2,-1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772 417,'-4'-3,"8"1,0 2,-1 0,0 0,0 0,0 0,1 0,-1 0,1 0,-1 0,0 0,0 0,0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787 404,'-2'-3,"4"6,-1 1,1 0,-2-1,2 1,-1 1,0-1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815 405,'2'-3,"0"6,0 0,0 1,0-1,2 0,1 1,-2-3,0-1,-1-3,-2-1,0 1,-1-1,0 1,-1 0,3 6,1 4,-1-2,0-2,0 0,0 0,0 3,-1-3,1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976 259,'-5'-2,"9"0,1 1,-2 1,0 0,0 0,2 0,-1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962 258,'0'4,"1"-1,-1 0,1 0,2 0,0-3,2 0,0-1,-2 0,1 1,0-1,0 2,-1 0,0 2,-3 1,-1-1,-3 1,-1-2,0 0,2-2,-3 1,3-1,0 0,-2 0,1-1,1-1,4-1,2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1012 257,'-2'3,"0"0,1 1,1 1,0-1,0 1,2-2,0 0,3-1,-2-2,1-1,-1-2,-2-1,-3 1,-1 2,-1 0,0 1,0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990 323,'6'2,"-1"0,-1 1,-1-2,1 2,0 0,-1 0,0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1010 322,'0'-3,"0"0,-3 4,2 2,-2 2,1-1,0 0,0 1,1-2,0 1,1-1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327,'3'-2,"-2"-1,-1 0,-1 0,0 0,-1 0,-1 2,0 0,0 1,-2 2,3 1,2 0,1 0,1 0,2 0,0 0,-1-2,2 2,0 0,-1 0,-1 0,0 0,-2 0,-4 0,-3-3,2-1,0-1,0 0,1-1,2-1,1 1,1 0,3 0,-1 1,0 2,1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660 380,'3'-3,"1"3,-1 0,1 0,1 0,-2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986 408,'2'-3,"1"3,1-1,-1 1,0 0,0 0,0-1,0 1,0 0,0 0,0 0,1 0,-1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392,'-3'-3,"6"3,-1 3,1-1,-2 2,1-1,-1 1,0-1,0 1,-1-1,1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1026 394,'1'-3,"-1"0,0 6,0 0,1 0,-1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1058 398,'0'-3,"-1"0,0 0,-1 0,-1 1,0 1,-4 1,3 0,0 1,0 0,1 2,2 1,2 0,3 0,0-2,-1-1,0 0,0 0,3 1,-3-1,0 0,0 0,2 2,-2-1,0 0,-2 1,-4-1,-1-1,-1 0,1-1,1 0,0 0,-3-2,3 1,0 0,0-2,2-1,1 0,3 0,2 0,-2 2,0 1,0-1,3 0,-3 2,0-1,0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954 233,'-2'-3,"-1"0,0 0,-1 2,1 1,-2 0,2 0,-2 2,2 0,-1 0,1 0,0 1,0 1,-1-1,1 2,0-1,0 1,1 0,-1 0,1 1,1 0,-1 0,1 1,0-1,1 1,0 1,0-1,0 1,0-1,1 1,0 0,0 0,0 0,1 0,0 1,0-1,1 0,0-1,0 1,1-1,0 1,6 5,-4-7,6 6,-5-7,0 0,0-1,0-1,1 1,-1-1,1-1,-1-1,1 0,-1-1,1 0,-1 0,6-2,-6-1,-1 1,6-6,-6 4,3-7,-5 6,0-2,-1 1,-1-1,0 1,-1-2,0 1,-1-1,0 0,-1 1,0-2,-1 1,-1 0,0-1,0 1,-1-1,0 0,-1 1,0 0,-1-1,0 1,0 1,-1-1,0 1,0 1,-1-1,1 1,-1 0,1 1,-1 0,0 1,0 0,1 0,0 1,0 0,1 0,0 1,0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159,'0'-5,"0"2,-1 0,-2-1,-1 2,-3 0,3 1,-1 1,0 0,-1 0,0 0,0 1,-1 0,1 0,-7 3,7-2,0 0,1 1,1 0,0-1,0 4,3-2,1 2,1-3,1 0,1 0,1-1,1 1,1-1,0 1,2-1,0 0,9 1,-7-2,10 0,-10-1,0 0,0 0,0 0,-1-1,9 0,-10-1,0 1,-2-1,0 0,0 0,-2 0,-1-1,0 0,-1 0,-1 0,-1 0,0 0,-2-1,0 1,-1-1,-1 1,-1 0,-1 0,-1 0,0 0,-2 1,0-1,-11 0,10 2,-11 0,11 1,0 0,-6 0,9 1,-3 1,7-1,0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165,'6'0,"-1"-1,-1 0,1 1,8-2,2-1,-7 1,1 1,0-1,0 1,-1 0,0 0,-1 0,-1 0,-1 0,-1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600 130,'1'-3,"-4"0,2 0,1 0,1 0,1-1,0 1,1 0,1 0,-1 2,0 0,1 0,0 1,0 0,0 0,0 0,-1 0,1 1,-1-1,1 1,-1 1,0-1,0 1,1-1,-1 1,0 0,0 0,1 1,-1 0,0-2,0 1,0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673 126,'1'-3,"-1"0,0 0,2 0,1 0,0 1,0 0,0 1,1 0,1-1,-2 1,0 1,1 0,-1 0,0 0,0 0,0 0,0 1,0-1,0 1,0 0,0 1,1 1,-2 0,1 0,0-1,0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759 121,'-1'-3,"1"0,2-1,0 1,1 0,0 0,1 0,-1 2,1-2,0 1,2 0,-2 2,0-1,0 1,-1 0,1 0,0 1,0 0,0 0,-1 1,1 2,-1-1,-1 0,-1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591 115,'1'-3,"0"0,0 0,1-1,0 1,1 0,0 1,0 0,0 0,0 1,1 0,0 0,-1 1,1 0,0 0,0 0,-1 0,0 1,0 0,0 0,0 1,0 0,0 1,-1 0,-1 0,0 0,-1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666 370,'1'3,"0"1,0 0,0 0,0 3,0-3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639 159,'-6'-1,"3"1,-1 1,0 0,1 0,-2 2,0 1,0 1,2-3,1 1,0 0,0 0,-1 2,2-2,0 0,1 0,0 0,0 0,1 0,1 0,-1 0,2 0,0-1,0 1,1-1,6 3,-4-3,0-1,1 1,0-1,0-1,9 1,-7-1,0-1,0 0,0 0,-1-1,1 0,-1 0,0 0,-1-1,0 1,-1-1,-1 0,0 0,-1 0,-1 0,0 0,-2 0,0 0,-1-1,0 1,0 0,-2 0,0 0,-1 0,0 0,-1 0,-1 1,0-1,-1 1,0 0,-1 0,0 1,-1-1,1 1,-2 0,1 1,0 0,0 0,-1 0,-7 1,8 0,1 0,0 0,0 1,0-1,1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611 206,'-3'3,"6"-3,0-1,0-1,1-1,1 0,0 0,1 0,1 0,-1-1,1 1,6-3,-6 3,-2 1,0 0,-1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659 142,'-1'-3,"0"0,1 6,0 0,-1 1,1 0,0-1,0 1,1-1,0 1,1 0,1-2,1-1,-1-1,2 0,0-1,-2 0,2 0,-2-1,1 0,-1 0,-2-1,-1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658 144,'0'-4,"4"1,-1 1,1 1,1 0,-1 1,-1 0,1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660 152,'5'0,"-1"-1,-1 1,2-1,0 0,-2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744 131,'6'-1,"-3"0,0 1,3-1,-3 0,1 0,0 1,0-1,0 0,-1 0,-1 4,0 0,0 0,0 0,0 0,1 1,-1 0,0 0,-2 0,0-1,-3 0,-1-1,0-2,1 0,-2 0,2-1,-1 0,0-2,2 0,2 0,1-1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900 122,'-4'3,"4"0,0 0,1 1,1-1,1 1,2-2,-1 0,-1-2,2 1,-1-2,0-1,-2-1,-2 0,-1-1,-2 0,-1 1,-1 1,2 1,-1 1,0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123,'2'-3,"0"6,-2 0,1 1,0 0,0 0,-1 0,1-1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990 123,'-5'-2,"2"2,6-2,0 2,2-1,-1 1,0 0,-1-1,6 1,-5-1,-1 1,1 0,-1 0,0-1,1 1,-1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108,'1'-3,"0"0,2 4,0 1,-1 1,1 0,1 0,-1 1,1 0,0-1,0-1,-1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691 363,'0'-4,"2"7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1147 111,'0'-3,"-3"8,2-1,0-1,-1 2,0 0,1-2,-2 2,1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664 197,'4'-3,"-1"2,1 1,1-1,0 0,-2 1,0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661 197,'0'3,"1"0,0 0,0 0,2-4,0-1,1 1,-1 0,1 1,-1 0,1 1,-1 0,0 2,-1 0,-2 0,-2 0,-1 0,-1-2,1-1,0 0,0 0,1-3,5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782 194,'2'-3,"-1"6,0 1,-1-1,1 1,-1 0,1-1,-1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797 202,'0'-4,"2"7,-1 0,2 0,1-1,-1-2,1 0,-1-1,0 0,-2-2,-1 0,-3-1,0 2,-1 1,0 1,1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918 188,'-1'-3,"0"6,2 0,0 1,1 1,-1-1,0 0,0-1,1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927 187,'4'-2,"0"2,0 0,0 0,-1 0,1-1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936 186,'-5'2,"3"1,2 0,2 0,1-3,1 1,-1-1,0 0,1 0,-1 0,1 0,-1 1,1 1,-2 1,-2 0,-2 0,-1-2,-1-1,1 0,0 0,2-3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1024 180,'6'0,"-9"1,0 0,0-1,0-1,2-2,3 0,1 3,0 0,0 1,0 1,0 1,-2 0,0 1,-1 0,-2-1,-2 1,-1-2,1-1,1-1,0-1,2-2,1 0,3 0,0 0,0 3,0 0,1 2,-1 0,0 0,0 1,1-1,-1 0,1-1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188,'-5'1,"5"2,2 0,1-1,0-2,0 0,0-2,-2-1,-2-1,-2 2,0 1,0 1,-2 0,3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706 362,'-4'2,"1"-2,0 0,0-1,2-2,4 0,0 2,0 1,1 0,-1 1,0 1,0 2,-1 0,-2-1,0 0,0 0,-1 0,-2 0,0-1,0-2,0-1,0-1,0-1,2 0,2 0,2 2,0 0,0 3,0 0,0 1,0 0,-1 0,1 0,0 0,0-1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168,'2'3,"-5"-1,-1-1,-2-2,3 0,1-2,5 1,1 2,0 1,-1 1,1 0,-1 1,-1 1,-1-1,0 1,-3 0,-2-2,-1-1,1-1,1-1,0-2,3-1,2 0,1 2,2 2,-2 2,0 1,0 0,-1 0,1-2,0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1174 172,'2'-3,"1"2,2 1,-1-1,0 1,1-1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1176 169,'-5'1,"3"2,3 0,2-2,0-1,1 0,-1 0,1 0,-1 0,1 0,0 1,-1-1,0 1,0 1,-1 1,0 0,-4 1,-2-3,1 0,-1-1,-1-1,2 1,0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112 398,'-4'-1,"1"0,0 1,0-1,0 2,0-1,0 1,0 0,-1 0,1 0,0 1,0 1,1 0,1 0,1 1,0 0,3 0,2 0,-1-2,1 0,3 0,-5-2,0 0,0 0,2 0,-2 0,0 0,2-1,-1 0,-1 0,1 0,-1-1,0 0,0-2,-2 1,-1 0,0 0,-1 0,-1 0,-1 0,-1 0,0 1,-3-1,2 2,0 1,2 0,0 0,-2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651 309,'1'-3,"0"0,0 6,0 0,0 0,0 0,0 1,1 1,-1-2,-1 0,1 0,0 0,-1 0,1 0,-1 0,3-1,0-2,0 0,1-1,-1 1,1 0,-1-1,0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653 308,'5'-3,"-1"3,0-1,-1 1,0-1,0 1,2-1,2 1,-4-1,0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666 323,'5'1,"-2"-1,1-1,0 1,-1 0,0 0,0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817 294,'-6'0,"3"0,0 0,0 0,0 0,0 0,-1 0,1 0,0 0,4 3,-1 0,1 1,-1-1,0 0,1 0,-1 0,0 0,0 0,3-2,0-2,1 0,-1 1,1-1,1 1,-1 0,0 0,0 0,0 0,-1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800 351,'4'-2,"0"1,0 1,0-1,-1 1,1 0,0-1,-1 1,-6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659 336,'3'-3,"0"2,0 0,-6 1,0 1,0 1,6-2,0-1,0 1,0-1,-6 3,-1-1,1 0,6 0,0-1,0 0,0-1,-6 3,0-1,0 0,6 0,2-1,-8 2,0-1,0 0,6 0,1-2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860 364,'2'3,"-1"0,0 0,0 0,1 0,2 0,-1-2,0-2,0-1,-3-1,1 0,-1 0,-1 0,0 0,1 7,2 2,-2-3,2 2,-2-2,1 0,0 2,0-1,0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832 321,'0'3,"0"0,0 0,0 0,0 0,0 0,0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977 298,'1'-3,"0"0,0 7,0-1,0 2,1-1,-2-1,1 0,0 2,0 0,0-1,0-1,0 0,-1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978 299,'-1'-3,"4"1,1 1,3 0,-4 1,4-1,-4 1,1-1,2 1,-3 0,2-1,-2 1,0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983 314,'5'2,"-2"-2,0 0,1-1,0 1,2 0,-2-1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999 317,'5'-1,"-2"1,0 0,0 0,0 1,0 0,0 0,-1 2,-1 0,-1 1,0-1,-1 0,-1 0,-1-1,0 0,0-1,0-1,0 1,0-1,0-1,0 0,0-1,0-1,0 1,1-1,1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751 379,'-5'-3,"1"2,1 2,-1 0,0 0,0 2,0 1,1 0,1 0,1-1,0 2,2 3,2-3,-1-2,3 1,1 1,-3-3,1-1,3 2,-4-2,3 0,-3-1,3-1,-5-2,-3 0,-2 0,-1 0,2 1,0 1,0-1,0 1,0 0,-2-1,2 0,7 0,1 1,-2 1,5-1,-5 1,0 0,1 0,1 0,-2 2,-2 1,-1 0,0 1,0 0,1 3,-1-4,1 5,1-2,-2-3,2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753 395,'-5'-1,"2"2,0-1,0 1,0 1,-1 0,1 2,1 0,1 0,1-1,0 1,1 1,1-1,1 1,2 1,-1-2,0-1,1 1,-1-1,1 0,-1 0,0 0,2 0,-2-1,0 0,0-1,0 0,0 0,0 0,0-1,-1 0,0-1,0 0,1-1,-1-1,0 1,0-2,0 0,-1 0,-1 0,-1 0,-1 0,0 0,-1 0,-1 0,0 0,-1 1,1-1,-1 1,-2-1,2 1,1 2,-1-1,-1 0,2 1,-2-1,0 1,0 0,1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743 409,'6'-1,"-2"0,-1 1,1 0,-1 0,1 0,1 0,-2 0,0 1,-1 2,-1 0,0 1,0 0,0-1,-1 1,1 1,-1-1,1 0,-1 0,1 0,-1-1,0 1,1-1,-1 0,1 0,-1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744 412,'6'0,"-2"0,1 0,0 0,0 0,-1 1,0-1,-1 0,0 0,-3 3,1 0,-1 0,0 0,1 2,-1 0,0-2,0 1,1 0,-1-1,0 0,0 0,1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765 411,'-3'-3,"6"3,0 2,0 1,0 2,-2-1,0 1,-1 2,0-4,0 1,0-1,1 3,-1-1,2-2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876 344,'0'-3,"4"1,0 1,-1 1,0-1,0 1,-1 3,-4 0,0 0,1 0,4-2,0 0,0 0,1 1,-3 1,-2 0,-2-2,0 0,-1-1,1-1,2-2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776 420,'-1'-4,"3"8,-1 0,0 0,-1-1,1 2,-1-2,0 0,1 2,-1-2,0 1,1 0,0-1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746 412,'5'-1,"0"1,0 0,-2 0,0 0,2 0,0 0,-2 1,0-1,0 1,-3 2,0 0,1 0,-1 0,0 1,1-1,-1 1,0 0,0-1,0 1,0 1,0-1,0-1,0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985 408,'-3'-2,"3"6,0-1,2 1,-2-1,1 0,0 0,0 0,-1 0,1 0,1 2,-2-2,2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984 433,'-1'-3,"4"1,1 2,0 0,-1 0,0 0,0 0,0 0,0 0,0 0,0 1,0-1,1 0,-1 0,-3-4,-2 1,0 0,-1-1,1 1,4 6,-1 1,1 0,0-1,-1 0,1 2,-1-2,1 2,0-1,-1-1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979 414,'-1'-3,"1"0,1 0,2 0,1 1,0 1,3 0,-2 2,-1 0,-1-1,1 2,0 1,-1 0,0 0,-1 0,0 0,-1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989 435,'0'3,"2"0,1 1,0-1,-1 0,2 0,-1-1,0 0,0-1,1 0,-1-1,1 0,0 0,-1 0,1-1,1 0,-1 0,-1-2,-2 0,-2-2,-1 1,0 1,-1 1,0-2,0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387,'-1'-3,"0"0,1 0,-1 7,2 1,0 1,0-3,-1 1,1 0,1 4,-1-5,-1 1,1-1,0 0,0 0,-1 0,2 1,-1-1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1165 380,'0'-3,"0"0,-1 0,0 0,-2 0,0 3,-1 0,1 0,0 2,-1 1,0 2,3 0,1-1,0-1,1 1,3 0,0-2,-1-1,0-1,1 1,-1-1,1 0,-1-1,0 1,0-1,2 0,-2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811 553,'-5'-2,"4"-1,5 3,-1 0,2 0,-2-1,0 1,2 0,2 0,-4 0,0 0,-2 4,-1-1,0 0,1 2,1-1,1 0,-2-1,3 1,-1 1,-1-1,0 0,-2-1,-1 0,-2-1,0-1,0 0,-2-1,0-1,2 1,0-1,1-2,2 0,1 0,1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983 537,'0'-3,"3"5,-1 2,-1-1,2 2,-2-2,0 0,1 0,0 2,1-1,-1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907 391,'-5'-1,"10"0,-2 1,2 1,-2-1,0 0,3 0,-3 0,0 0,1 1,-1-1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535,'2'-5,"1"3,-2 7,-3-1,0 0,-4 2,1-3,1-2,0 0,8-4,1 3,-2-1,1 1,0 0,1 1,0-1,0 1,0 0,0 1,0-1,0 0,0 1,0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859 625,'3'3,"-2"0,-1 2,0-1,0 1,0-1,0 0,-1-1,1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877 631,'0'-4,"-1"7,1 0,1 1,0-1,1 1,0-1,1-1,0-2,0 0,0-1,-2-2,-1-1,0 0,-2 1,-3-1,1 3,1 1,1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1016 597,'1'-3,"0"7,-1-1,0 0,1 1,0-1,-1 0,1 2,0 0,0-1,0-1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599,'0'-4,"2"8,0 0,0 1,-1-2,1 2,-1-2,1 4,-1-2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754 257,'0'-3,"0"0,0 0,0 0,1 0,0 0,1-1,1 1,-1 0,1 1,0-1,0 2,0-1,0 2,0 0,0 0,0 1,0 0,0 2,0 0,-1 0,1 0,-1 1,1-1,-1 0,1 0,0 0,-1 0,0-6,-2 0,0 0,0 0,1 0,0 0,1 0,-1 0,2 0,0 1,0 0,1 2,-1-1,0 1,1 1,0 0,-1 0,0 0,1 1,-1 0,0 0,0 0,0 0,-1 1,1 0,-1 0,1 0,-1 0,1-1,-1 1,0-6,-1 0,1-2,0 0,0 1,1 0,2-2,-2 3,1 0,2-1,-2 2,0 1,2 0,-3 1,0 0,1 2,-1 1,-1 0,0 0,0 0,0 0,-1 0,1 0,-1 0,0 0,0 0,1 0,0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969 251,'0'-3,"0"0,1 0,1-1,-1 1,1 0,-1 0,1 0,1 0,2-2,-2 2,0 0,1 1,-1 0,0 1,0-1,0 2,0 0,0 0,0 0,0 0,2 3,-1 1,0 1,-2-2,0 0,0 0,0 0,-1 1,1-1,0 4,0-4,-1 0,1 2,0 0,-2-2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1086 264,'4'2,"-3"1,0 1,0 0,1 0,0 0,2-1,-1-3,1 0,0-1,-1 0,1-1,-1-1,-3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262,'-4'-4,"5"1,2 0,1 1,0 1,-1 0,1 0,-1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261,'-4'3,"1"0,2 0,4-2,1-1,1-2,-2 2,0-1,0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925 385,'-2'-3,"1"0,2 6,1 3,-1 0,0-1,-1-1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259,'2'-3,"-5"2,0 1,0 0,-2 0,2-1,3-2,3 0,2 2,-2 1,1 1,-1 3,-2 0,-1-1,-1 2,-1 1,0-3,-2 2,0-1,-1-1,-1-2,3-1,1-4,2 1,0-1,1 1,0 0,2 1,0 1,0 2,0 0,0 1,1 0,-1 1,1-2,0 1,2-2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1178 250,'-7'1,"7"2,0 0,4 0,-1 0,2 1,-2 0,-3-1,-3 0,-2-1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1176 254,'4'-3,"1"1,-1 0,4 0,-3 1,2 1,-3 0,1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786 286,'2'4,"0"-1,0 3,0 0,-1-3,2 2,-1-1,0 0,1 0,0 0,1 0,0-2,-1 0,0-2,1 0,-1-1,1-2,-1 0,-1 0,1 0,0-3,-1 2,0 0,-1 1,0 0,-1 0,1 0,-1 0,3 4,-2 2,2 1,-2-1,0 0,2 1,-1 0,1-1,-1 0,1-1,1 1,0-1,-1 0,0-1,1 0,0 0,-1-1,1 0,-1 0,1-1,0 0,-1-1,1-1,-2 0,1 0,-1-1,-1-1,0 1,0 0,0 0,-1 0,0 1,0 0,0 0,3 4,-2 2,1 0,-1 0,0 1,0-1,1 0,-1 0,1 0,0 0,2 0,-1-1,0 0,0-1,3 0,-1-1,-1 0,3-1,-4 1,2-2,-2 1,2-1,0 0,-1-1,-1 1,1-2,-1 0,-1 0,0 0,0 0,-1-1,-1 2,0 0,2 6,-1 0,0 0,0 0,0 1,0 0,1 0,-1-1,1 1,2 0,-1 0,1-1,0 0,0 0,0 0,-1-1,1 1,0 0,0 0,-1-2,3 3,-3-2,1 0,0 0,0-1,0 0,0 0,0 1,3-1,-2 0,-2-1,2 1,1-1,-2 0,-1 0,0 0,0 0,1 0,-1 0,0 0,1 0,-1-1,0 1,0-1,4-1,-4 1,0 0,0 0,0-1,1 1,-1-1,0 0,0 0,3-3,-3 3,0-1,2-2,-3 2,2-2,-2 2,2-5,-1 1,-2 3,0 0,0 0,-1 1,1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1232 255,'-2'-3,"0"0,-1 0,6 1,2 1,-1 1,0 0,-1 0,0 0,0 0,-3 3,0 0,0 0,0 0,1 1,0 0,0-1,0 1,0-1,-1 0,-1 0,-2 0,-1-3,-1 0,2 0,-2 0,0-2,2 1,0-2,3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96 240,'1'3,"-2"0,-2-2,0 1,6-2,1-1,-1 0,0 1,-2 3,-3 0,0 0,-1 0,0 1,3-1,3-2,0-2,0 0,0 1,0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146 244,'3'2,"-2"1,2 0,0-1,0-2,0-3,-3 0,0 0,0 0,-1 0,1 6,0 0,1 1,0 4,0-5,0 0,-1 0,1 0,0 0,0 2,-1-2,0 0,0 1,0-1,-1 0,-2-2,0-1,0-1,0-1,1-1,0 0,2-1,0 1,0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205 247,'5'2,"-2"0,0 0,0 1,0-1,0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222 250,'-1'-3,"0"0,-2 5,3 1,-1 1,0 0,0-1,-1 4,0-3,0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333 244,'2'3,"1"1,0-1,-1 0,1-1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956 383,'-2'-3,"2"0,4 0,0 2,-1 0,0 1,0 0,0 1,-1 2,-2 0,-2 1,-1-1,6-5,0 2,1 1,-1 1,-1 1,-2 1,-1-1,-1 0,-1-1,-2 1,1-3,1 0,-1-1,2-2,2 0,0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337 229,'-3'-3,"3"6,1 0,-1 1,1-1,0 1,0 0,-1 0,1 0,-1 0,1 1,-1-1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350 232,'1'-3,"0"0,-3 6,1 0,0 1,-2 1,2-2,-1 0,0 1,-1-2,6-3,0 2,0 2,1 0,-1 0,0-1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362 244,'6'2,"-3"1,0 0,-1 0,-1 0,1 1,0-1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379 244,'0'-4,"-3"6,-1 4,2-2,-2 1,0 0,-1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113 372,'1'-3,"-4"1,0 1,0 1,-2 0,2 1,0-1,-1 1,0 0,0 0,1 0,-1 1,0 0,1 0,-1 0,2 1,-1-1,2 1,0 0,0 2,1-2,2 2,2 0,2-1,-2-2,0-1,1 1,0-1,1 0,1 0,-1-1,1 1,1-1,-1 0,1-1,-1 1,1-1,-1 0,0 0,0-1,5-1,-7 1,-1 0,4-2,-3-4,-4 3,-1 2,-1 0,-1 0,-4-3,2 4,-1-1,-1 1,-2 1,1-1,-2 2,0-1,0 1,0 0,0 0,0 1,1-1,2 1,0 1,2-1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224 402,'-2'3,"6"-2,-1-1,0-1,1 1,1-1,1 0,0 0,1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534 123,'-1'-3,"2"0,0 0,2 2,0-2,0 1,0 0,0 1,0 0,0 0,0 0,0 1,0-1,1 1,-1 0,0 0,0 0,1 1,-1 0,0 0,0 1,0 1,0 0,0 0,0-1,-2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610 124,'-1'-4,"2"1,1 0,-1 0,1 0,-1 0,2 0,0 1,0 1,0 0,0 0,0 1,0-1,0 1,0 0,0 0,0 0,0 1,0 0,0-1,0 2,0-1,0 1,0 0,0 1,0-1,-2 1,2 0,-1 0,0 0,-1 0,1 0,-1-6,-1 0,1 0,0 0,0 0,0 0,0 0,2 1,0-1,0 1,0 1,0 0,0 0,0 1,0-1,1 0,0 0,-1 1,0 0,0 0,1-1,-1 1,0 0,0 1,1-1,-1 1,0 1,0 0,0 0,-1 1,1 0,-2 0,1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790 131,'-4'2,"1"-2,0-1,0-1,2-1,2 0,3 1,-1 2,0 1,0 1,0 1,-2 1,0-1,-1 0,0 1,-1-1,0 0,-1 0,-1 0,0-2,0 0,0-1,-1 0,1 0,2-3,1 0,2 0,1 1,0 0,0 2,0 1,-1 2,0 0,0 0,-1 0,2-2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804 130,'0'-4,"-2"7,1 1,1-1,0 1,0 0,0 0,1-1,2 0,0-3,0 0,-1-4,-2 1,0 0,-3 1,0 2,0 1,1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871 253,'-5'2,"2"2,2 0,0 0,0 1,1 0,0-1,2 0,1-1,0-2,0-1,1 0,-1-3,-1-1,-2 1,-3 0,-1 2,0 0,0 1,0 1,1 1,2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776 185,'-3'-2,"1"-1,5 1,0 1,0 1,0-1,0 1,0 0,-3 3,-2 0,-1 0,1 0,-1 0,0 0,2 0,2 0,3-2,0-1,0 0,-1 0,1-1,0 1,-1-1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557 154,'0'3,"1"0,0 0,0 0,0 0,1 0,-1 0,1 0,0 0,0 0,0 0,1 0,0-1,0 0,0-1,0 0,1-1,-1 1,0-1,0 0,0 0,0-1,0 0,0 0,-1-2,0 0,0 0,1-1,-1 1,0 0,0 0,0 0,0 0,-1 0,0 0,0 6,0 0,-1 0,1 0,-1 0,1 0,1 0,-1 0,2 0,1 2,-1-3,0-1,0 1,0-1,2-1,-1 0,-1 0,0-1,1 0,0-1,0 0,-1 0,1-1,-1 0,0 1,0-1,-1 0,1 1,-1-1,-1 0,1 0,0 0,-1 0,0 0,0 0,0 0,2 4,-1 2,-1 0,0 0,0 0,0 0,-1 0,1 0,1 0,-1 0,1 0,-1 0,2 0,-1 0,1 0,-1 0,1 0,-1 0,1-1,0 1,0-2,1 1,-1-2,0 0,0 0,0 0,0 0,0-1,0 1,0-1,0 1,0-1,0 0,0 0,1 0,-1 0,0 0,1-1,0 0,-1 0,1-1,-1 1,1-1,0-1,0 0,-1 1,-1 0,0 0,0 0,0 0,-1 0,0 0,-1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836 119,'2'3,"-1"0,-1 0,1 2,-1-2,0 0,0 0,1 0,2 0,0-1,0-1,0 0,0 0,0-1,0 0,1-3,-2-1,-2 1,0 0,-1-1,0 1,-1 0,1 0,-1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834 198,'0'-3,"2"6,-1 1,0-1,0 0,0 0,-1 1,1-1,-1 0,1 0,-1 0,3 0,0-3,0-1,0 1,1 0,-1 0,0 0,0 0,0 0,-3-4,0 1,-1 0,0 0,0 0,0 0,0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794 217,'4'-2,"0"2,-1 1,1-1,-1 2,-2 1,-2 0,-3 0,2 0,0 0,-1 0,4 0,2-2,1-1,-1 0,0 0,2-1,0 1,-1-1,-1 1,-6 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239 157,'-5'0,"-2"0,4 1,-4 0,4 0,-1 1,-3 1,4-1,-4 2,4-2,1 1,-3 3,4-3,0 3,1-3,0 1,1-1,1 0,0 0,5 2,-2-3,0 1,0-1,2 0,0-1,0 1,1-1,0 0,0-1,1 1,0-1,1 0,-1 0,0-1,0 0,8-2,-9 1,0 0,-1-1,-1 0,0 0,-1-1,-1 0,0 0,0-4,-4 4,0 0,0-1,-1 1,-2 0,-4-4,2 4,-1 1,-1 0,0 1,-2 0,0 1,-1 0,-1 1,-11 0,11 1,0 1,-9 2,11-2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547 126,'-4'-2,"4"-1,0-1,1 1,0 0,0 0,1 0,0 0,1 0,1 0,0 1,-1 1,0-1,0 1,0 1,0-1,0 1,1 0,-1 0,1 0,-1 1,0 0,0 1,-1 1,1 0,-1 0,0 0,-1 0,1 0,-2 0,2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624 123,'0'-3,"0"0,2 0,-1 0,2 0,0 1,0-1,1 1,0-1,-1 2,1-1,-1 1,0 0,0 0,0 0,0 0,0 1,1 0,-1 0,0 0,0 1,1 0,-1 0,0 0,1 1,-1-1,0 1,0 0,0 0,0 0,-2 1,1 0,0 0,-1 0,1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725 120,'1'-3,"0"0,0 0,1 0,2-2,-1 2,0 2,0-1,0 1,0 1,0-1,1 0,-1 1,1 0,-1 0,2 0,-2 0,0 0,1 0,-1 1,0 0,0 0,0 2,0 0,-1 0,0 0,-1 0,1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796 128,'-1'-3,"4"4,0 2,0-1,0 0,0 0,0-1,0-1,-1-3,0 0,-1 0,-1-2,0 9,-1 0,1 1,-1-2,0 3,1-3,-1 0,0 0,0 2,0 0,1-2,-1 1,0-1,1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885 260,'5'-1,"-2"1,0-1,0 1,-2 3,-1 0,0 0,0 0,-1 1,1 1,0-1,1 0,-1 0,0-1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61 221,'-5'-1,"4"-2,4 1,4 0,-3 1,5-1,-4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658 213,'7'-3,"-3"3,0 0,0-1,1 1,1-1,0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568 156,'4'2,"-3"1,0 0,0 0,1 2,-1-2,0 0,0 0,0 0,1 1,0-1,1 0,0-1,0 0,1-2,-1 0,0 0,0 0,0-1,0 0,0 0,2-1,-2 1,1-1,-1 1,0-1,0 0,0 0,0 0,-1-1,0 0,1 1,-1-1,0 0,1 0,-1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660 155,'4'3,"-2"0,1 0,-1 0,1 1,0-2,1 1,-1-1,0 0,0-1,1 0,-1 0,0-1,2 0,-2-1,0 0,2-1,-2 0,0-1,0 1,0 0,-1-1,1 0,-1 0,-1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741 155,'4'1,"-1"2,-1 0,-1 0,1 1,0-1,0 0,0 0,1 0,-1 0,2-1,-1 1,1 0,-1-1,1 0,0-1,-1 1,1-1,-1-1,0 1,0-1,1 0,0-1,-1-1,0 1,0-2,0 0,-1 0,-1 0,0 0,1 0,-1 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851 126,'2'0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851 129,'2'0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845 124,'4'2,"-1"1,-1 0,1-1,-1 1,1-1,-1 1,1-1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865 121,'-4'2,"1"2,1-1,-2 3,-1 0,2-3,0 1,-1 1,1-2,1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851 124,'0'-3,"3"6,-1 0,-1 0,0 1,0-1,0 0,-1 1,1-1,0 0,-1 0,1 0,2-5,0-2,-1 1,0 0,0 0,0 0,0 0,0 0,1 1,-1 5,0 0,-1 0,1 0,-1 0,0 0,1 1,0 0,0-1,1-3,0-2,0-2,-2 1,0-1,0-1,-1 1,0 0,0 1,-1 0,1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673 116,'-1'-3,"1"0,1 0,0 0,1 0,2 0,0 0,0 0,-1 2,2-1,-2 1,5-2,-5 3,0-1,3 1,-1 0,-2 0,0 0,2 1,-1 0,-1 0,0 1,1 0,-1 0,-1 1,1 0,0 1,-1-1,0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1089 358,'4'-1,"-1"1,1 0,-1 0,0 0,0-1,2 1,-1 0,-1-1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857 121,'-1'-3,"3"7,0 1,0-1,-1 0,0 2,0-2,-1-1,0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853 120,'-2'-3,"1"0,2 7,0-1,1 0,-1 2,1-1,-1 0,0 0,0 0,0-1,0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855 126,'-2'-3,"1"0,1 6,1 0,1 3,-1-3,0 1,0 0,0 0,-1-1,1 0,-1 0,-1-6,0 0,0 0,1 0,1 7,0 1,-1-1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887 134,'-5'2,"3"1,-1 1,0-1,0-1,0 1,0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883 132,'0'-3,"3"5,-1 1,1 0,-2 0,1 0,-1 0,1 0,-1 0,1 0,0 0,1 0,0-6,-2-1,0 1,0-1,0 0,-1 1,0-1,0 0,0 0,-1 0,0 1,2 6,-1 0,1 0,-1 0,0 0,0 0,-1 0,0 0,1 0,-1 0,0 0,0 0,-2-2,0-2,0-1,0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684 156,'-6'0,"2"0,0 0,1 0,0 0,0 1,0-1,0 1,0 0,-1 0,1 0,-1 0,1 0,0 1,0-1,-3 3,3-3,1 2,-1-1,0 3,2 0,2 3,0-5,6 4,-3-4,1-1,-1 0,2-1,0 0,8 1,-6-1,0-1,0 0,0 0,1 0,-1-1,1 1,-1-1,8-2,-9 1,0 0,-1 0,0 0,-1-1,-1 1,0-1,-2 0,0 0,-1-2,-1 2,-1 0,-2 1,0-1,-1 1,-2 0,0 0,-1 1,-10-1,7 2,0 0,0 0,0 0,0 1,1-1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274 326,'3'3,"-6"-1,-1-2,1 0,0-1,0-1,2-1,1 0,3 0,0 3,1 0,0 1,-1 1,0 2,-2 0,0 1,-1 0,-3 2,-1-4,0 0,-2-1,2-2,1-1,0-3,3 0,1 1,2-1,0 3,0 1,3 1,-2 2,-1 0,2 1,-2-2,0-1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295 296,'-5'0,"2"-1,0-1,2-1,1 0,3 2,0 1,0 1,1 2,-2 1,-2-1,0 0,-2 1,-3-1,2-3,1-3,2 0,2 0,1 3,0 0,0 2,1 1,0 1,-1-2,2 2,-3-1,1-1,0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120 320,'-2'3,"3"1,0-1,0 2,0 0,0-2,-1 1,1 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134 301,'3'-5,"0"3,0 1,-4 4,-2-3,0 0,0-3,3 0,1 0,2 3,0 1,-2 2,0 1,-1 0,-1-1,0 1,0-1,-2 0,0 0,-1-2,6-4,1 2,4 1,-3 0,0 0,5 2,-4-1,0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359,'-5'1,"2"-1,1 3,5 0,-1 0,1-2,0-1,0 0,1-2,-1 1,0 1,0 0,0 0,0 1,0 3,-2-1,-2 1,0-1,-3 0,1-1,0-2,0 0,0-1,1-2,2-1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430 324,'1'-3,"2"2,0 0,2 0,0 1,0 0,-2 0,2 0,-2 1,-1 2,-5-1,0 1,3 0,4-1,0-1,0 1,1-1,-2 1,0 1,-3 0,-4-1,0-1,1 0,-2-1,2 0,0 0,0 0,-1-1,1-2,2-2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492 290,'-3'-2,"2"-1,4 2,1-1,-1 2,0-1,0 1,1-1,-6 4,-1-2,0-1,0 0,0 0,0 0,-1 0,1 0,0 0,0-1,2-2,4 0,2 1,2 2,-2 0,-1 1,0 2,-1-1,-1 2,-1-1,-2 1,-1-1,-1 0,0-1,-1-1,1 0,-1-1,0 0,1-2,3-1,3 0,1 2,1 1,-2 1,0 0,1 0,-1 0,0 1,1 1,-1-1,0 1,0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130 395,'0'6,"-1"-1,0 1,0-3,0 0,1 0,-1 0,0 0,1 0,-1 0,0 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128 402,'1'-6,"0"3,2 2,0 4,-2 0,1 1,0 1,-1-2,0 2,0-2,0 0,0 0,0 4,0-4,0 0,-1 0,1-6,-3 0,0 0,-2-1,-1 2,0 0,2 2,-1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278 399,'4'3,"-2"2,0-1,0 0,-1 0,1-1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268 404,'-3'-4,"1"1,2 0,3 2,1 1,-1 0,1 0,-1 0,2 0,-1 1,1 0,-1 0,1 1,-1 0,0-1,0 2,-1-1,1 2,-2-1,-2 1,-1 0,-2-1,0-1,0-1,-1 0,0-1,0 1,1-1,-1 0,0-1,0 1,1-1,0 0,-1-1,2-1,3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472 388,'2'0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484 397,'1'-3,"-1"0,-2 0,-1 0,0 1,0 2,-1 0,1 0,0 2,1 1,2 2,1-2,2-1,2 0,2-2,-3 0,-1-2,0-1,-2 0,-2 0,0 0,-1 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473 392,'5'1,"-4"2,0 0,0 1,0 0,0 0,0-1,1 3,0 0,-1-3,2-1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447 398,'-6'0,"9"-1,2 0,-1 0,1 1,0-1,0 0,1 0,0 0,0 0,0 0,0 0,0 0,-2 0,1 0,-1 0,-1 1,0-1,0 1,-6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332,'-2'-3,"4"0,1 3,0 0,1-1,-1 1,0 0,-2 3,-5-1,2 1,5-1,0-1,0 0,1 0,-1 0,0 1,-1 1,-2 0,-5 0,-1-2,2-1,1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461 428,'-4'4,"2"-1,5-1,0-2,6 0,-5-1,0 1,1-1,0 1,0-1,0 0,0 1,0-1,0 0,-1 1,0-1,-1 1,0-1,0 1,-7 2,0-1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533 124,'-5'-2,"5"-1,0 0,1 0,0 0,0 0,0 0,2 0,1 0,-1 1,0 1,1-1,-1 1,1 0,0 0,0 0,0 1,-1 1,1-1,-1 1,0 0,0 1,0-1,0 1,0 1,1 1,-2-1,0 0,0 0,1-2,0 1,0 0,-3-5,0 0,1-1,0 1,1 0,0-1,1 2,0-1,0 2,1-1,-1 1,1 0,-1 0,2 1,-1-1,-1 1,1 0,-1 1,0 0,0 0,0 1,0 1,0-1,-1 1,0 0,1 0,-2 0,0-7,1 1,1 0,-1 0,1 0,1 0,0 1,1 0,0 0,-2 1,0 0,0 1,1-1,-1 1,0 0,0 0,1 0,-1 0,0 0,0 1,2 0,-1 1,0 0,-1 0,0 0,-1 1,1 0,-1 0,0 0,0 0,1-1,-2 1,0 0,0 0,-1-6,0-1,2 0,0-1,-1 2,1 0,1-1,-1 1,2 1,0 0,-1 2,0 0,1 1,0 0,-1-1,1 2,0-1,-1 0,1 1,0-1,-1 1,1 0,-1 0,0 0,0 0,-2 1,0 0,1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873 123,'3'3,"-1"0,-1 0,1 1,-1 0,1 0,-1-1,2-2,-3-4,2-1,-1 0,0 1,-1 0,1 0,0 0,0-2,0 2,0-1,0-1,-1 2,1 6,-2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551 151,'4'3,"-3"0,1 0,-1 0,1 0,-1 1,1 0,-1-1,1 2,0-1,0 0,1 0,0 0,0-1,0 0,1-1,0 0,-1 0,1-2,0 1,-1-1,0-1,0 0,1-1,-1 0,0-1,0-1,-1 0,2-3,-3 3,1 0,-1 0,-1 0,0 1,1-1,-1 0,1 1,0 6,0 0,1 0,-1 0,0 0,1 0,1 1,-1-1,0 0,1-1,1 1,-1-1,1-1,1 0,1 0,-3-1,1 0,1-1,-1 0,-1 0,0-1,0 0,0-1,1-1,-1 0,-1 1,-1 0,0 0,-1 0,0 0,0 0,3 6,-1 0,0 0,-1 0,1 0,0 0,0 0,1 1,0 0,1-2,-1 1,1-1,2 0,-3-1,4 1,-4-2,2 0,0 0,-1-1,-1 1,1-2,0 0,0 0,-1-1,1 0,-2 0,1 0,-1-1,0 1,-1 0,1 0,-1 0,1 0,0 0,-1 0,1 0,1 4,-2 2,0 0,0 0,0 0,0 0,1 0,-1 0,1 0,0 0,1-1,1 0,-1 0,2-2,-1 1,0-1,-1 0,2-1,0 1,0-1,-2 0,2 0,-1 0,-1 0,1-1,0 0,-1 1,0-1,1-1,-1 0,0 0,-1 0,-1 0,1-1,-1 1,2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912 114,'-1'4,"2"-1,0 0,-1 1,1 0,0 0,0 0,0-1,1 0,3-2,-1 0,0-2,0 0,0-1,0 0,-2-1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909 116,'-1'-4,"3"1,1 1,1 0,-1 1,1 0,0 1,0 0,-1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921 123,'-2'3,"5"-2,0-1,0 0,2-1,-2 1,2-1,-1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983 122,'2'-3,"-2"0,0 0,-2 0,0 0,-1 0,-1 1,0 2,0 0,1 1,0 3,3-1,1 0,1 1,1-2,2-1,-1 0,-1-1,2-1,-1 1,-1-2,0 1,-1 5,-2-1,0 1,-1 0,1 1,0 2,0-3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1024 147,'0'-4,"0"0,-2 0,-2 1,1 2,0 0,-1 1,-1 0,1 0,-2 1,1 0,-1 1,1 0,-7 4,7-3,-4 4,5-3,1 0,0 5,3-5,0 0,1 0,1-1,1 1,5 1,-2-3,8 1,-6-2,1-1,0 0,1 0,0-2,0 1,1-2,-1 1,0-2,0 1,-1-1,-1 0,-1 0,-2 0,0 0,-1-4,-4 5,0 0,-2 0,-1 1,-2 0,-1 0,-1 1,-1 0,-1 1,0 0,-1 0,1 1,-8 1,9 0,-4 2,7-3,2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1022 165,'7'0,"8"0,-7 0,0 0,1-1,1 0,10-1,-10 0,1 0,1 0,-1 0,1 1,11-3,-11 2,-2 1,0-1,0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371,'-5'2,"2"-2,6-1,3 1,-3 0,2-1,-2 1,0 0,2 0,-1-1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639 155,'6'0,"-3"0,1 0,-1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607 143,'2'-3,"-1"0,-1 0,0 0,-2 0,-1 1,0 3,2 2,1 0,1 1,0 0,1-1,2-2,-1-1,-1-3,-1 0,-1 0,1 6,0 1,0-1,1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693 132,'-4'-2,"1"2,0 2,1 1,2 0,0 0,1 0,1 0,1 0,0-3,1 1,-1-2,0-1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720 137,'-4'-2,"1"1,-2 1,2 3,2 0,1 0,0 0,2 0,1-2,0-3,-2-1,0 0,0 0,-1 6,0 0,1 0,-1 0,1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742 121,'1'4,"0"-1,0 4,0-3,-1 0,1-1,-1-6,1 0,0 0,2 1,0 3,-2 2,0 0,-1 1,-1-1,-1 0,-1-1,0-2,1-3,2 0,2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786 142,'-1'-4,"-2"2,0 2,0 2,1 1,0 0,2 0,0 0,1 0,3-1,-1-1,1-1,0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633 143,'1'-3,"2"5,-1 1,2 0,-2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646 139,'-2'-3,"0"6,0 0,0 0,0 0,1 0,-1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664 135,'-1'3,"3"0,0 0,1-2,0-2,-1-2,-2 0,1 0,-2 7,1-1,-1 2,1 0,0 0,-1 0,2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734 135,'3'3,"1"0,0 0,-2 0,1-2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1162 366,'-5'-3,"2"1,5 5,-1 0,0 1,-1 0,1-1,-1 2,0-1,1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743 138,'-4'2,"3"1,-1 0,1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772 136,'2'3,"1"0,0-1,0-1,0-2,-1-2,-2 0,0 0,0 6,-1 1,1 1,-1 0,1-2,-1 0,1 0,-1 0,0 0,1 1,-1-1,0 0,0 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340 154,'7'0,"-4"0,2 0,-2 0,1-1,-1 1,4 0,-4-1,1 1,3 0,-4-1,4 1,-3 0,0 0,3-1,-4 1,5 0,-5 0,1 0,0 0,0 0,0-1,4 1,-4 0,-1 0,1 0,0 0,0 0,0 0,0-1,0 1,0 0,0 0,0 0,-1 0,1 0,-1 0,0 0,0 0,0 0,0 0,0 0,0 0,2 0,0 0,0 0,0 0,-1 0,1 0,-1-1,0 1,0 0,0-1,0 1,0-1,0 1,0 0,0-1,-1 1,1 0,0 0,0 0,0-1,-1 1,1 0,-1 0,0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85,'-1'-3,"1"6,0 0,0 0,1 2,-1-2,0 1,0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90,'1'-4,"-1"7,0 1,1-1,0 0,0 0,0 0,2-1,0-2,0-2,-2-2,-1 1,-2 0,0 0,-1 1,-1 1,1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654 61,'-1'-3,"4"6,-2 0,0 0,0 1,0 0,0-1,-1 0,0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645 75,'5'-2,"0"1,-2 1,2 0,1 0,-3 0,3-1,-3 0,-2-2,-4 0,0 1,0 0,0 1,0 0,2 4,2 0,0 0,1 3,-1-3,1 0,-1 0,1-6,-1 0,2 4,-1 2,0 0,0 0,1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964 164,'-5'0,"1"0,1 0,-1 0,1 1,0-1,0 0,-1 1,0-1,-1 0,0 1,0-1,-8 1,6 0,-8 0,7 0,0 0,-10 0,9 0,0-1,0 1,0 0,0-1,-1 1,1 0,0-1,0 1,0 0,0-1,0 1,1-1,0 0,0 1,1-1,0 0,1 0,1 0,0 0,0 0,2 0,0 0,0 0,-1-1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680 172,'-1'3,"-2"-2,-1 2,1-1,0-1,0 0,0-1,2-3,4 3,0-1,0 2,2 0,-1 2,-1-2,0 1,2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633 208,'-6'0,"9"2,-2 1,0 0,-1 1,0-1,1 1,-1-1,0 1,0-1,0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1180 366,'-1'-3,"0"6,2 0,1 0,0 0,1 0,0-1,1 0,0-1,0-1,-1-2,-1-1,-2 0,-1-1,0 0,0 8,1 0,1 1,0-2,-1 0,0 0,1 0,-1 2,0-2,1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642 210,'5'-1,"-2"0,1 0,-1 1,0-1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646 210,'-4'2,"4"1,0 0,1 0,2-2,0-3,0 1,1 1,-1 0,0 1,0 3,-1 0,-2-1,-1 0,0 0,-2-1,0 0,0-2,0 0,1-3,2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673 202,'-1'-3,"1"7,1 0,1-1,-1 1,-1-1,1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666 211,'6'0,"-3"0,1 0,0 0,0-1,-1 0,-2-2,-4 0,0 1,0 2,2 3,2 0,-1 0,1 0,1 1,-1-1,1 0,0-6,0 0,0 0,1 3,0 3,-1 0,-1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46,'0'-3,"0"6,0 0,1 1,-1 1,0-1,0 0,0 0,0-1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49,'-1'-3,"1"0,3 1,0 4,1 1,-1-1,1 2,-1-1,-1 0,-6-3,1-1,-1 0,1 0,-1 0,1 1,0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50,'-1'-3,"4"4,0 1,0 0,-1 1,-3-6,0 0,1 0,3 2,0 4,0-1,-2-6,-1 1,0 0,3 3,0 3,0 0,-1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41,'-2'-3,"-1"1,0 2,0 0,1 3,2 0,1 0,2-2,1 0,-1-2,0-2,-3 0,0 6,2 0,0 0,1-1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39,'-1'-4,"3"8,-1-1,0 0,1 0,-4-6,2 0,0-1,0 1,1 0,2 3,1 3,-2 0,1 1,-1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63,'0'-3,"2"6,-1 0,1 1,-1 0,1 0,-1 0,-1-1,1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250,'-2'-3,"1"-1,0 7,2 2,1 0,-2-2,1 0,0 1,0-1,0 0,-1 0,2 3,1-1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57,'-7'-1,"10"-1,0 1,0 1,1 0,-1-1,1 1,0 0,4-1,-4 0,0 1,-1 0,0-1,0 1,0 0,0-1,-6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64,'-5'1,"8"-1,0 0,0-1,1 1,0 0,0 0,-1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74,'-3'3,"6"-2,2-2,-1 0,0 0,0 0,0 1,-1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53,'1'4,"-1"0,0 0,0-1,0 0,0 2,0-1,-1 0,0-1,4-2,1-1,-1 0,1 0,-1 0,1-1,3 0,-4 1,0 0,0-1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70,'6'1,"-2"-1,0 0,1 0,-1 0,0-1,-1 1,0 0,-6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1041 60,'3'4,"-2"-1,0 0,0 1,0 0,-1-1,0 0,1 0,-1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1083 61,'-2'3,"3"1,1-1,-1 1,0 0,0 0,0-1,-1 0,0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60,'-1'-4,"1"1,1 0,4 1,-2 1,0 2,2 0,-1 2,-3 1,-1 0,-1-1,-1 0,-1-1,0 0,0 0,-1-2,1 1,0-1,0-2,2-1,4 3,1 1,-1 1,0-1,0 1,1 1,-1-1,0 0,0 0,0-1,0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1117 73,'6'0,"-3"0,1 0,-1 0,0 0,0-1,0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1162 65,'3'3,"-2"0,0 0,0 0,-1 0,1 0,-1 0,0 0,1 0,-1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247,'3'-2,"-6"4,-1-1,1 0,-1 0,1-1,0-1,1-2,3 0,2 1,1 2,0 0,0 1,0 3,-1 2,-2-1,-1-1,-2 0,-1 0,0-1,-1-2,0 0,1-1,0-2,2-1,1 0,1 0,1 0,1 2,0 1,0 1,1 3,-1-1,0 0,0 0,0-1,1-1,0-1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672 457,'0'-3,"0"0,0 7,0-1,1 1,-1-1,1 1,0 0,-1 0,0-1,1 1,-1-1,1 2,-1 0,0 0,1-2,-1 0,1 2,-1-2,1 2,-1-2,1 0,0 2,-1-2,1 0,-1 0,1 2,-1-2,0 0,0 0,1 2,-1-2,1 2,0 0,-1 0,0-1,1 0,-1-1,0 1,1-1,-1 1,1-1,-1 0,1 0,-1 0,0 0,1 0,-1 0,0-6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680 601,'2'3,"-1"0,1 0,-1 0,1 0,0 0,0 0,1-1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704 602,'0'-3,"-1"7,-1-1,1 0,-1 1,0-1,0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720 615,'2'-4,"-1"7,-1 0,0 0,1 1,0-1,0 0,2 0,0-3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738 610,'0'-3,"0"6,1 1,0-1,1 0,0 1,1-2,0-3,-1-2,-2 0,0-1,-2 1,0 0,-1 2,0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715 757,'-2'-4,"2"0,0 1,-1-2,1 2,0 0,-1 0,1-1,-1 1,1-1,0 0,-1 0,1-1,0-3,-1 4,1 0,-1-3,1 4,-1-3,0 2,0 0,0 1,0 0,0 0,0 0,0 6,0 0,0 0,0 0,0 0,4-7,-2 0,1-1,0 2,0 6,-1 1,1 0,0 0,0 0,0 0,2-2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745 662,'-1'-3,"0"6,1 0,0 0,1 0,-1 0,1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755 662,'1'-3,"2"0,1 1,-1 2,0-1,1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760 659,'-5'2,"3"1,3 0,2-3,0 0,0 0,1-1,0 2,0 0,-1 0,0 1,-3 1,-3-1,0-1,0-1,0 0,-1 0,1-1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188 419,'-5'1,"2"0,6-2,0 1,2-1,0 0,-1 1,-1-1,1 1,5-1,-4 0,6 0,-5 0,1 1,7-2,-6 1,9 0,-8 0,0 0,11-1,-10 2,12-2,-12 1,1 1,-1-1,0 0,-1 1,8-1,-9 1,-1 0,-1-1,0 1,-1 0,-1 0,-1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247,'0'-4,"-1"0,-2 0,-1 3,1 1,0 2,0 2,3-1,1 2,2-3,0-2,0 0,0-1,0 0,0 0,0 3,-2 1,-1 1,1 0,-1-1,0 1,0-1,0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497 381,'-4'-2,"1"1,7 4,-1-1,0 0,-1 1,-5 0,-1-1,0 0,0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464 345,'0'-3,"0"0,0 6,1 2,0-1,0 0,0-1,0 2,1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467 347,'-2'-5,"0"0,0 1,1-1,1 2,3 2,0 1,1 2,0 0,-2 1,-2 0,-1 0,0 0,-1 0,-1 0,2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481 347,'4'3,"-1"1,-6-3,1-4,1 0,0 0,0-1,4 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502 350,'0'3,"2"0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502 346,'-4'-8,"2"5,-1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501 341,'-1'-3,"3"6,0 0,0 0,1 0,1 0,-1-3,-1-4,-2 1,0 0,-1 0,1 0,-1 6,2 0,0 1,0 1,0-1,-1-1,1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543 349,'-4'2,"4"1,3-5,-3-1,0 0,-1 0,0 0,-2 2,0 3,2 1,1 1,1-1,0 0,2-2,0 1,0-2,0 0,0 1,-2 2,0 1,-1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469 432,'-1'-6,"1"2,1 8,0-1,0 2,1 0,-2-2,1 0,0 2,1-2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501 423,'1'-3,"-3"6,-1-3,0-1,0 1,1 3,4 0,4-1,-2 0,-1-1,0-1,1 2,-1-1,0 0,-2 2,-1 0,-4-1,-1-1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171 310,'-5'-1,"3"-2,5 1,1 1,-1 0,3 0,-3 0,0 1,0-1,0 1,0 0,2 0,-2 0,0 1,-3 2,-1 1,0-1,0 1,0 0,1-1,-1 1,1 1,0-1,1 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501 422,'5'-3,"-2"2,0 1,2-1,-2 0,0 1,-2 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527 403,'0'-4,"-1"8,2-1,0 4,0-4,1 4,-1-2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518 410,'5'-1,"-2"1,2 0,-2 0,2 0,-1-1,-1-1,-3-1,-2 0,-1 1,0 1,2 4,2 0,1 0,1 0,-1 0,2 0,-1-1,0-4,0 3,-1 2,1 0,0 1,0-1,0 1,2-2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150,'-5'1,"11"0,-2-1,1 0,1 1,1-1,0 0,2 1,1-1,0 1,12 1,-11-2,-1 1,1 0,-2 0,0-1,-1 1,-2 0,0-1,0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527,'-5'-1,"2"2,-1-1,-1 1,2-1,0 0,0 1,-1-1,1 0,-1 0,-1 1,1-1,0 0,-1 1,0-1,0 0,1 1,-1-1,1 0,0 1,0-1,1 0,-1 0,1 1,-1-1,1 0,0 0,0 0,0 0,0 0,-2 0,1 0,1 0,0 0,0 1,0-1,0 1,0-1,0 0,0 0,0 0,-1 0,0 0,0-1,0 1,0 0,0-1,0 1,-2 0,1 0,2 0,0 0,0 0,0 0,0 0,-2 0,2 0,0 0,0 0,0 0,0 0,0 0,0 0,0 1,-4-1,0 1,3-1,1 0,-1 0,1 0,-1 1,1-1,6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922 528,'3'-2,"-7"5,0 0,1 0,-1-1,1-1,0 1,0-2,1-3,6 1,0 2,0 1,0 1,0 1,1 1,-1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932 567,'0'-3,"-3"0,-1 3,1 1,0 0,0 2,0 1,1 0,1 0,1 0,0-1,1 0,1 0,2 0,-1-2,0-1,0-2,-2-1,-2 0,-2 1,0 0,0 2,6-1,0 1,0-1,1 1,0 0,-1 1,-3 2,1 0,-1 0,1 1,1-1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843 474,'2'-3,"-2"0,1 6,-1 0,1 0,-1 2,1 1,-1-2,0-1,0 1,1-1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870 482,'1'-3,"-1"-1,0 1,-2 0,-1 3,0 1,2 2,1 0,0 0,3-1,0-1,0-4,-1 7,-2 1,0-2,0 1,0-1,1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887 464,'0'-4,"0"1,0 6,0 1,1 1,0 2,0-3,0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773 125,'-7'-1,"4"1,-2-1,1 0,3-2,2 0,2 2,0 1,0 0,1 0,-1 2,0 0,-1 2,-1-1,-1 0,-2 0,0 0,-1-1,0 0,0 0,0-2,-1 0,2-3,2 0,0 0,2 0,2 2,-1 1,0 1,0 0,0 0,0 1,0 0,0-1,0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233 266,'-6'0,"3"1,0-1,0 0,0-1,2-2,4 0,2 0,0 2,-1 1,2 1,-3 3,-2 0,-1 0,-3 2,-2-2,0-1,-3 0,3-2,2-1,0-2,3-1,4 0,-1 1,0 2,1 0,0 1,0 1,0 1,-1 1,1 0,0 0,-1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883 475,'7'0,"-3"0,-1 0,4-1,-4 0,0 0,0-3,-4 1,0 0,-3-1,1 2,0 3,2 3,1-1,1 1,0 1,0-2,2-2,0-3,1-1,-1 4,-1 3,-1-1,0 0,1 1,0-1,0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494 307,'-3'-2,"-5"1,5 1,-1 0,0 0,0 1,-1 0,-3 1,3 0,1 0,0 1,1-1,0 1,0 0,1 0,1 1,1-1,0 1,0 0,2 0,0-1,1 1,1-1,1 0,1 0,0 0,1-1,1-1,0 1,0-2,9 1,-8-1,7-2,-8 0,0 0,6-3,-9 1,5-4,-7 4,-1-1,-1 1,-1-1,0 1,-4-5,0 5,-1 0,-2 1,0 1,-1 0,0 1,0 0,-1 1,1 0,0 1,0 0,1 0,1 1,1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363 450,'-1'7,"2"-3,0 1,-1 0,1 0,0-1,-1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367 450,'0'-3,"0"0,-1 0,-2 1,0 4,2 2,0 1,1-2,0 0,0 0,1 1,-1-1,1 0,1 4,0-4,2 2,2 1,-3-5,1 0,-1-2,-2-2,-1 0,-2 0,-1 0,0 0,-1 1,1 0,6 0,0 1,1 0,1 0,-2 0,0 1,-2 3,-1 0,0 0,1 1,0-1,0 1,0-1,2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400 473,'-3'-4,"1"1,6 6,-1 0,0 0,0 0,0 0,0 0,-3 0,-5-3,1-2,1-1,1-1,2 1,0 0,3 1,1 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414 466,'-2'-3,"-1"1,0 3,0 2,2 0,1 0,1 1,3 0,-1-2,0-2,1 0,-2-3,-1-1,-2 1,0 0,0 0,-1 0,0 6,3 1,0-1,1 0,0 0,1 0,0-2,0-1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437 475,'2'0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910 576,'-3'-2,"2"-1,4 5,0 0,3 2,1 0,-2-1,-1-1,-1-1,1 1,-1-1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942 570,'-1'-3,"-2"4,2 2,-2 1,0 1,1-2,0 0,0 0,0 0,0 0,0 0,-5 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838 616,'-1'-4,"4"5,0 2,-1 1,0-1,-1 0,1 1,0 0,-1-1,0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358 294,'-5'-1,"2"2,1 3,-1 0,1 1,1-2,0 2,1-2,0 0,0 1,3 1,1-3,0-2,0 0,-1-1,-1-3,-3 1,-4-1,0 4,1 0,-1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844 615,'-3'-4,"2"1,0-1,1 1,1 0,2 1,1 1,1 1,-1 0,-1 1,0 0,-1 2,-1 0,-2 1,-1-1,-1-1,1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875 620,'1'3,"3"1,-1-2,-6-4,3-1,0-1,2 1,1 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896 622,'1'3,"-1"0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894 617,'-2'-3,"1"0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908 616,'2'3,"0"0,0 1,1-1,0-2,0-3,-2-1,-1 0,0 0,0 0,-2 7,1 2,0 1,1-4,-1 4,1-3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946 625,'-1'-4,"-2"1,0 3,0 1,2 2,0 0,3 0,1-3,0-1,0-2,-2 6,0 0,-1 0,2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482 315,'-4'-2,"6"5,2-1,0 1,-1-1,3 1,-3-1,0 0,0-1,0 1,0-1,0 1,0-1,0 0,1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531 320,'-1'-4,"-1"1,-1 1,0 3,-1 1,1 0,-2 2,3 0,-1-1,0 2,1-1,-1 1,0-1,0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191 651,'-4'-2,"1"2,0-1,7 1,-1 0,1 0,-1 0,0 0,0 0,0-1,0 1,1 0,0-1,-1 1,1 0,0-1,0 1,0 0,0-1,0 1,0-1,0 1,0 0,1-1,-1 1,0 0,1-1,0 1,-1 0,2-1,-1 1,1 0,-1-1,1 1,0 0,0 0,7-1,-6 1,0 0,0-1,0 1,1 0,6-1,-6 1,-1 0,0 0,0 0,0 0,-1-1,1 1,-1 0,0 0,0 0,-1 0,0-1,1 1,-1 0,0-1,5 0,-5 1,0 0,0-1,0 1,-1 0,1-1,0 1,-1 0,1 0,-1-1,0 1,0 0,0 0,-1 0,1 0,-1 0,1-1,-1 1,1 0,-1 0,1 0,-1 0,0 0,0 0,0 0,0 0,0 0,0 0,0 0,2 0,2-1,-3 1,-1 0,1 0,0 0,0 0,0 0,2 0,-3 0,0 0,0-1,1 1,-1 0,0 0,0 0,0 0,0 0,0 0,0 0,0-1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675 620,'1'3,"2"-2,0 0,0-1,-6 2,0-1,0 0,-1 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359 272,'4'-3,"-1"1,0 0,0 1,1-1,0 1,0 1,-3 3,-4 0,1 0,1 0,4-1,1-1,0 0,0 0,0 1,-2 1,-4 0,-2-2,0 0,0-1,0 0,1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673 626,'-4'-1,"7"0,0 1,0 0,1 0,1 0,-1 0,-1 0,1 0,-1 0,1 0,0 0,0 0,2 0,-2 1,-1-1,2 0,-1 0,0 1,-1-1,0 0,0 0,0 1,0 0,0-1,0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745 622,'-1'-3,"4"6,2 0,-1-1,-1 0,-6-1,-1 0,-1 2,1-2,0 1,1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691 650,'-6'0,"2"0,1-1,0 0,1-2,2 0,3 1,1 3,-1 2,0 3,-2-2,0-1,-1 2,-2-1,1-1,-1 1,-1-1,-1-1,1-1,0-1,0-1,3-2,0 0,1 0,2 0,0 3,0 2,1 0,-1 1,0-1,0 0,1-1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700 648,'-1'-3,"1"0,1 7,0 0,0 1,0-1,0 0,1 1,1-4,0-2,-1-3,-1 1,0 0,-1 0,0 0,-2 6,2 0,-1 3,1-3,0 1,0 0,0 0,1 0,1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733 648,'-1'-3,"0"-2,1 8,0 0,0 0,1 1,0-1,0 2,0-1,0 0,0-1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728 661,'-4'-2,"8"2,2 0,-2 0,0-1,0 0,-2-2,-2 0,-1 0,-1 0,0 7,2 0,1-1,-1 0,1 0,-1 0,3-2,-1-4,-1 0,1 6,0 1,-1-1,1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589 583,'-1'-3,"4"5,-2 2,1-1,-1 2,0-1,0-1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586 580,'-2'-4,"1"0,1 1,1-1,3 2,-1 2,1 1,-1 0,0 2,-1 0,-1 1,-1 0,-1-1,-1 1,-2-1,1-2,0-1,2-3,1 0,1 0,3 1,-1 2,0 2,0 0,1 3,-1 0,0-1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630 588,'-2'-3,"-1"1,0 1,-1 1,1 2,2 1,1 1,2-1,1-1,1-2,-1-2,-1-2,-2 1,1 6,0 1,1 0,0-1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641 591,'-1'-4,"4"7,-2 0,1 0,0 0,-2-6,-1-1,2 1,2 2,0 4,-1 0,-1 0,0-6,-1 0,1 0,2 3,-1 3,0 0,-1 0,1 1,0-1,-1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492 301,'-2'-3,"5"1,1 1,0 0,1 0,-1 1,-1 0,0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946 673,'-5'0,"2"2,0 0,0 0,0-1,0 0,0 0,0 0,0-1,-2 1,1-1,0 1,-3-1,2 1,2-1,-2 0,2 0,0 0,-2 0,2 0,0 0,0 0,-2 0,2 0,-1 0,1 0,-1 0,1 0,-1 0,-1-1,1 1,1 0,0-1,0 1,-1 0,0 0,1 0,0 0,-1 0,1 0,0 0,0 0,0 0,-1 0,1 1,-1-1,1 0,-1 1,1-1,-1 0,1 1,0-1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777 679,'-4'3,"1"-1,-1 0,1 0,0-2,3-3,3 1,0 2,0 2,0 0,0 2,1-1,-1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744 704,'5'-2,"-2"2,2 0,0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745 707,'-5'-1,"2"4,3 0,1 0,2-2,0-2,0-1,0 2,0 0,0 3,-1 0,-2 0,0 0,-1 0,-2 1,0-3,-1 0,1-2,0-1,3-2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771 706,'2'0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878 710,'-5'1,"9"-1,-1-1,1 1,0 0,-1 0,0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886 706,'-1'-3,"2"6,-1 1,0-1,0 0,0 1,0-1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909 705,'-5'0,"2"2,2 1,4 0,0-2,0 0,-1 2,-6 0,1-1,-2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908 708,'5'-2,"-2"0,1 1,-1-1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750 713,'-4'2,"0"-1,1-1,0-3,2 0,1 0,1 0,2 1,0 2,0 0,0 1,0 1,0 3,-2-1,-1-1,-1 0,0 1,-1-1,-1 0,-1 0,1-1,0-1,-1 0,1-1,0-1,4-2,2 1,0 0,0 2,1 0,-1 1,0 1,0 2,0-1,0 0,0-1,0 0,0-2,0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501 296,'-6'1,"2"0,2 3,2-1,1 0,2 0,0-3,1-1,-1 0,0 0,2 0,1 0,-3 2,0 0,0 3,-2 0,-1-1,-2 0,-1-1,-1 0,0-1,-1 0,1-1,0-1,2-2,2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772 709,'1'-3,"-1"6,0 0,0 0,0 0,0 0,0 0,0 0,1 0,2-2,0-2,0-1,-1-1,-1-1,-2-1,-1 2,2 6,1 0,0 1,-1-1,1 2,-1-1,0-1,1 1,0 0,0-1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751 708,'-5'1,"4"2,0 0,-2-2,0-1,2-3,0 0,2 0,0 0,2 1,0 1,0 2,1 2,-3 0,1 0,-1 0,-1 1,0 0,0 0,-1 0,0-1,0 0,-1 0,-1-2,-1 1,0-2,1-3,1 0,1 0,1 0,2 0,1 2,0 1,1 1,-1 0,1 2,-2 0,2 1,-1-1,-1 0,1-2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805 741,'2'0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784 701,'0'-4,"2"7,0 0,-1 1,0-1,0 2,0-1,0-1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783 709,'6'0,"-2"0,0 0,0-1,-1 1,0-2,-5-1,-1 1,0 0,0 1,3 5,2-1,0 0,0 0,1-2,0-4,-1 0,1 3,0 2,0 2,0-2,0 1,0-1,0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1036 349,'2'-3,"-2"0,-1 0,2 6,0 0,-1 1,1 1,0-2,-1 2,1-2,-1 0,1 0,0 2,1-1,0-1,2-2,0 0,0-1,1 0,-1-2,0 0,0 0,-1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1081 361,'3'-3,"1"2,0 1,-1-1,2 1,-1-1,0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351,'-6'-2,"3"1,1 4,2 0,1 0,0 1,0 0,0 1,1-1,-2-1,2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1134 345,'1'-3,"-2"6,1 0,0 1,0-1,1 2,-1 0,1-1,0-1,0 0,0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346,'-2'-3,"2"0,-1-2,1 1,2 1,1 0,2 3,0 0,-2 0,2 2,-1 2,-2 0,-1 0,-2 0,-2 0,-1-1,1-1,-2 0,-1-2,3 0,6-1,1 1,0 1,-1 0,1 1,1 0,1 2,-3-2,2 0,-2 0,0-1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528 257,'1'-3,"-1"0,-1 6,1 1,0-1,-1 1,1-1,1 1,0-1,2-3,0 0,0-1,0 0,0 0,0-1,-2-1,-2 0,-1 0,0 6,2 1,1 1,0 0,-1-2,1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352,'5'-2,"-1"2,-1 0,2-1,-2 1,0-1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1235 327,'-4'2,"3"2,1 1,0-2,0 1,-1-1,1 1,0 0,0 1,0-1,0 0,0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410,'2'4,"0"0,0 0,1 0,1 0,0-1,0-2,-1 0,1-1,-1-2,-1-2,-2 0,0 1,0-2,-1 1,-1 1,1 6,3 4,-1-4,0 0,0 0,0 0,3 5,-2-4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1123 422,'-2'-3,"0"0,6 1,-1 1,2 1,-2-1,0 1,0 0,0 0,1 1,1 1,-4 1,-1 2,0 2,0-4,0 0,0 0,0 2,0-1,1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639 241,'-9'0,"6"1,0 1,0 1,-1 0,1 1,-1 0,1 1,0 0,1 1,0 0,1 1,1 0,0-1,0 1,0-1,2 0,0 0,0-1,2-1,0 0,1-1,1-2,7 1,-6-2,9-2,-8 0,0-1,0-1,0 0,-1-1,0-1,-1 0,-1-1,-1 1,0-2,-2 1,-2 0,0 0,0 1,-1 0,-1 0,-2 2,0 0,-1 1,-7 0,6 2,-6 1,6 1,1 1,0 0,0 1,2-1,0 1,1 0,1 0,0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679 270,'11'-1,"-5"0,1-1,0 0,0 0,1-1,1 0,0 0,1-1,1 0,0 0,0 0,2-1,-1 1,-1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194 392,'2'0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637 160,'6'0,"-1"-1,-2 1,1 0,1 0,-1 0,2 0,6-1,-6 0,1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839 155,'7'0,"-4"0,0 0,1 0,0 0,1 0,0-1,0 1,1 0,0 0,1-1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203 420,'-5'0,"2"0,6-2,1 2,-1 0,0-1,0 1,1 0,0 0,0-1,1 1,1 0,-1-1,1 1,1-1,0 1,7-1,-6 1,8-1,-8 0,1 1,9-1,-9 0,1 1,-1-1,0 1,1-1,-1 1,0 0,0-1,8 1,-9 0,0 0,-1-1,0 1,-1 0,0 0,0 0,-1 0,-1 0,0 0,0 0,-1 0,1 0,-1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661 111,'-4'-2,"1"0,-1 2,0 0,-1 2,1 1,1 1,0 0,1 0,0 1,2 0,0-2,0 2,2-1,1 0,0 0,3 0,-1-1,-1-2,0-1,2-1,-2 0,0-1,3-3,-3 1,0-1,1-2,-4 4,0-2,-1 0,-1 1,0 1,-2-1,-1 1,-1 0,2 2,-2 1,2 0,0 0,-2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490 397,'2'3,"1"-3,1 2,-1-1,-7 1,1-1,0-1,-1 2,-1 1,1-1,0 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485 363,'-2'4,"2"0,-1 1,0 0,0-1,1-1,0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482 365,'2'-8,"1"6,0 6,0-1,-1 2,3 2,-2-1,-1-3,-1 0,-4-4,-1-2,-1 1,0 0,0 0,1 2,1 0,2 3,2 0,1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505 372,'-2'-5,"1"9,3-1,1 0,0-1,0 0,0-1,1-1,-1-3,-3 0,0 0,0 0,-1 0,-1 6,2 1,0 0,1-1,-1 0,1 2,0-2,0 2,0-1,1 0,-1-1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533 374,'6'-1,"-3"-3,-3 1,-1 0,-2 3,0 0,0 3,2 0,0 2,2-2,0 0,2 0,0-1,0-1,1 0,-1-1,1-1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561 369,'0'-3,"-1"0,-1 0,-1 1,0 3,1 2,2 0,3 0,0-1,0 1,0-1,0 1,0 0,-3 0,-2 0,-1-2,0-1,0-2,2-1,1-1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566 347,'0'-3,"-1"0,-1 6,2 0,1 1,-1 0,1 1,1 0,-1-2,0 0,2-4,-2-3,1 0,-1 1,2 4,-2 2,0 1,1-1,1 1,0-2,1-1,-1-1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604 370,'0'-4,"-1"1,-2 0,0 3,0 1,2 2,1 0,2 0,1-3,0 0,0-2,-1-1,-2 6,0 1,1 2,-1-3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500 442,'-1'-4,"2"7,0 0,0 2,0-1,0 0,-1-1,1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516 447,'0'-6,"-3"6,3 4,1-1,0 0,2 0,0-1,0-1,0-1,0-2,-3-1,-2 0,-1 0,0 1,0 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701 153,'6'1,"-1"-2,-2 1,0 0,1 0,-1 0,1 0,0 0,0 0,3 0,-4 0,2 0,-1 0,-1 1,-6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534 428,'0'-4,"0"-2,-2 9,2 0,1 1,0-1,0 2,0-1,1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521 435,'-5'-2,"8"2,1 1,-1-1,0 0,0 1,0-1,0 0,0 0,0 0,0-1,1 0,-1 0,-2-2,-2-1,-2 1,0 1,0 2,1 4,2-1,2 1,-1-1,1 0,0 0,1-1,0-4,-1-1,1 2,-2 4,1 0,0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1242 500,'-5'1,"2"-1,0 1,-2-1,2 0,-2 0,2 1,0-1,0 0,-1 0,1 0,-1 0,0 0,1 0,-1 0,0 0,0 0,0 0,0 0,-1 0,1 0,-2 0,1 0,0 0,-1 0,0 0,0 1,0-1,0 0,-6 1,7-1,-1 0,1 0,0 1,1-1,0 0,0 0,1 0,-2 1,1-1,1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983 511,'5'-1,"-2"1,0 0,0 0,1 0,0-1,0 1,5 0,-3 0,-1 0,1 0,-1-1,1 1,-1 0,1 0,0 0,-1 0,6-1,-6 1,0 0,0 0,-1 0,0-1,0 1,0-1,-1 1,0 0,0 0,0-1,0 1,1 0,0-1,0 0,-1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988 491,'-2'4,"0"-1,0 0,0 0,-3 2,2-3,0-1,0 1,0-2,6-1,0 1,2 1,-1 1,-1-1,2 2,-2-2,1 0,-1 1,0-1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977 542,'-2'-4,"-2"1,1 2,0 1,-1 0,1 1,-1 3,5 0,3 0,0-2,1 0,2 1,-4-3,1 2,-1 2,-5-1,-1-3,-1 0,0 0,0-1,0 0,2-2,2 0,3 0,1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995 537,'-1'-3,"0"0,2 6,1 0,-1 0,0 0,1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991 539,'3'-3,"1"3,3 0,-4 0,2 0,-1-1,-1 1,-4-3,-2 1,0 1,0-1,2 5,2 1,1 0,0-1,-1 0,2-5,-3-1,3 2,1 5,-1-1,-1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942 452,'2'-3,"-1"7,-1-1,0 3,-1-2,1 1,0 1,-1-3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949 457,'0'-4,"0"1,3 2,0 4,0 1,0 0,0 0,-1 0,1 0,0-1,-6-3,-1-2,-1 0,0 0,0 1,2 1,0 0,4 3,2-1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642 292,'1'3,"0"0,0 1,-1-1,0 0,3-1,0-2,1 0,0 0,-1 0,0 0,0-1,-3-2,-2 0,1 0,0 0,1 6,1 1,0 0,-1 0,1 0,0-1,1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974 473,'0'-3,"0"0,-1 0,1 0,3 4,-1 2,1 0,-2 0,1 0,-2-6,0 0,0 0,0 0,1 0,2 4,0 2,-1 0,2 2,-1-1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468,'0'-5,"0"2,1 6,0 0,1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454,'-3'-5,"1"2,0 0,-1 1,4 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1024 453,'-1'-3,"-3"0,0 2,2 4,4 1,1-2,0 0,0 1,0-1,0 1,-2 0,-4-1,0-2,0 0,0-1,3-2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440,'-1'-3,"0"7,3 0,-1 0,1 1,0 1,0-3,-1 0,-1-6,0 0,1 0,-1 0,0 0,3 2,-1 4,0 1,3 1,-2-3,0-2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459,'0'-5,"-1"2,-2 1,0 2,0 1,3 3,1-1,2-1,0-1,0-1,-1-3,-1 0,-1 6,1 0,1 0,-1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1258 591,'-6'0,"3"0,0 0,-1 0,1 0,0 1,0-1,0 0,0 0,0 0,-1 0,1 0,0 0,0 0,0 0,-1 1,1-1,0 0,-4 0,3 1,1-1,0 0,0 1,0-1,0 0,0 0,0 1,-1-1,1 0,-1 1,0-1,1 0,-1 0,0 1,0-1,0 0,0 0,1 0,-1 1,0-1,0 0,0 0,1 0,-1 0,1 0,-1 0,1 0,0 0,0 1,0-1,-2 0,0 0,1 0,1 0,-1-1,1 1,0 0,0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190 602,'5'0,"-1"-1,0 1,-1-1,2 1,-2-1,4 1,-4 0,1 0,3-1,-3 0,5 1,-5 0,0-1,1 1,-1 0,1-1,-1 1,1-1,0 1,0 0,1-1,-1 1,0 0,0-1,1 1,-1 0,0 0,1-1,0 1,-1 0,1 0,0 0,-1-1,0 1,1 0,-1 0,1 0,-1 0,1 0,-1 0,1 0,-1 0,1 0,0 0,0 0,0 0,0 0,0 0,0 0,0 0,0 0,0 0,0 0,0 0,0 0,0 0,0 0,-1 0,1 0,-1 0,1 0,-1 0,0 0,0 0,0 0,-1 0,0 0,0 1,0-1,-1 0,0 0,1 0,1 0,-1 0,-1 0,0 1,1-1,-1 0,0 0,0 0,1-1,0 1,0-1,-1 1,0 0,0 0,0-1,0 1,0 0,2 0,-1-1,0 1,0-1,-1 0,0 1,0-1,0 1,0-1,0 0,0-1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657 574,'-1'-3,"4"4,0 1,0-1,0 1,0-1,0 1,0-1,-2 2,-4 0,-1 0,1-2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609 627,'-1'-3,"4"7,-2-1,1 1,-1 0,1 0,-1-1,0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669 272,'1'-3,"2"0,1 2,-1 0,1 0,0 0,0 0,-1 1,0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640 626,'3'-3,"-6"6,0-2,-1 1,0-2,0 1,1-2,2-2,1 0,3 1,1 1,0 1,0 1,1 3,-2-1,-2 0,-1 1,-1 0,-1-1,-2 0,0-2,1-4,3 0,0 0,3 1,1 2,-1 2,0 0,0 1,0-1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649 608,'-2'-3,"2"0,3 7,-1-1,-1 0,1 1,0 1,-1-1,0-1,0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643 616,'-4'-2,"7"2,1 0,-1 0,2 0,-2 0,0-1,4 0,-3-1,-3-1,-2 0,-3 1,1 1,1 4,3 0,1 1,0 0,-1-1,1 0,1-2,-1-4,-1 0,0 0,2 3,-2 3,1 1,0-1,1-1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665 510,'0'-4,"1"7,-1 1,0 0,0-1,0 2,0 0,0-2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668 508,'0'-5,"0"2,3 7,0-1,-1 2,0-2,0 1,-1-1,1 1,-1-1,0 0,-4-5,0 0,0-1,0 0,-1 2,1 0,2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686 521,'-3'-3,"1"0,5 4,0 0,0 1,2 1,-1 0,-1 0,-1 0,-5-3,0-2,1-1,1-1,1 1,0 0,3 2,0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712 521,'-3'-3,"1"0,3 6,1 0,1 1,-1-1,0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708 512,'-3'-6,"2"3,-1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715 512,'0'-4,"2"7,1 0,-1 0,0 0,1 0,0-1,-2-7,-1 2,-1-1,1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747 515,'0'-4,"-3"1,0 2,0 2,2 2,1 0,2 0,1-1,1-2,-1-3,-3 0,0 8,1-2,0 1,-1-1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787 113,'5'-1,"-2"1,0 0,0 0,0 0,-2 3,-1 1,-1 0,1-1,-1 0,1 0,-1 1,1-1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681 264,'-4'2,"1"0,2 1,1 0,4-3,0 0,-1 0,0 0,2 0,-1 1,-2 2,-2 0,-2 0,-1-2,0 0,0 0,-1-1,1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611 242,'6'0,"-1"0,-2 0,0 0,0 0,1 0,4 0,-3 0,4-1,-4 0,1 1,-1 0,1-1,-1 1,7-1,-6 1,0-1,0 1,0 0,0 0,0 0,0 0,-1-1,1 1,0 0,-1 0,0 0,5 0,-5 0,0-1,-1 1,1 0,-1 0,0 0,0 0,0-1,-1 1,0 0,0 0,2-1,-1 1,-1-1,1 1,-1-1,0 0,0 1,0 0,0 0,0 0,-6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625 240,'-5'1,"2"-1,0 1,0 0,-1-1,1 0,0 0,0 0,-1-1,0 1,0-1,1 0,-1-1,1 1,0-1,1-1,-1-1,2 0,1 0,1-1,1 2,2 1,-1 0,1 1,1-1,0 1,0 0,-2 0,0 1,0-1,0 0,0 1,0-1,1 1,-1-1,0 1,3-1,-2 0,-1 1,0-1,0 1,0 0,0-1,0 1,0 0,0-1,0 1,0 0,0-1,0 1,1 0,-1-1,0 1,0 0,0-1,1 1,-1 0,0 0,0 0,1 0,-1-1,0 1,1 0,-1 0,0-1,1 1,-1 0,0 0,1 0,-1 0,1 0,-1-1,0 1,1 0,-1 0,0 0,3 0,-2 0,2 0,-3 0,0 0,0 0,0 0,0 0,3 0,-3 0,0 0,0 0,0 0,5 0,-3 0,-2 0,2 0,0 0,-1 1,0-1,-1 0,0 1,1-1,0 1,1 0,-2-1,0 1,0-1,0 0,0 1,0-1,0-1,0 1,0 1,0-1,0 1,-2 2,-1 0,0 0,0 0,0 0,1 0,0 0,0 1,0-1,0 0,-1 0,1 0,-1 0,-3-3,-1 0,-1-1,2 1,0 0,-1 0,-1-1,1 1,-1 0,0 0,0 0,1 0,-1 0,1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537 521,'3'3,"-2"1,0-1,0 0,0 1,-1 0,1 0,0 0,0-1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529 510,'-2'-3,"-1"3,0 2,2 1,1 1,0 1,0-2,0 0,1 0,-1 1,1-1,0 1,0-1,0 1,1 0,0 0,-1-1,2 1,-1-1,0 0,1 0,1 1,-1-2,2 0,0-2,-1-1,-1 0,0-2,1-2,-3 2,0-1,0 0,0-1,-1 1,0-1,0 0,-1 1,0-1,-1 1,0 0,0 1,-1 0,-4-1,3 2,-3 2,4 0,0 0,-2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862 559,'-1'-3,"1"6,1 0,0 1,0-1,0 2,0 0,0-1,1 0,-1-1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851 550,'-2'-4,"-1"4,0 1,1 3,0 4,2-5,0 1,-1-1,1 1,0-1,1 1,-1 0,1-1,0 1,0 0,1-1,0 1,0-1,1 0,0-1,3 2,-3-3,0 0,0 0,1-1,-1 0,0-1,1 0,-1 0,2-3,-1-1,-2 1,-1 1,-1-1,1-1,-1 1,0-1,-1 1,-2-5,0 5,-3-3,2 4,0 1,0 1,-1 0,0 0,1 1,0 0,0 1,0 0,-3 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534 473,'1'-5,"-1"1,1-2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163 682,'1'-4,"-1"0,1 7,0 0,-1 2,1 0,-1 0,0-2,1 2,-1-2,2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179 682,'-1'-4,"1"7,1 1,0-1,0 1,1-1,1 0,0-2,0-3,-2-2,-1 1,-1-1,0 1,-2 0,-1 2,1 1,0 1,2 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214 687,'0'-3,"4"2,0 1,0-1,0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785 107,'-6'-1,"3"1,0 1,-1 1,0 1,1 1,0 0,1 1,1-2,1 2,0-2,1 0,0 0,1 0,3 2,1 0,-3-3,1 0,0 0,0 0,0 0,1-1,-1 0,1-1,-1 1,1-1,-1 0,0 0,1 0,-1-1,0 0,-1-1,5-1,-5 0,0 1,0-1,-1 0,0 0,-1-1,1 1,-2-1,0 1,0-1,0 1,-1-1,-1 1,0 0,-1 0,0 0,-1 1,0-1,0 1,0 1,0-1,0 1,0 1,0 0,0 0,1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224 674,'-1'4,"2"-1,1 1,-1 0,1 0,0 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248 669,'1'-4,"-1"7,1 1,-1 0,1 0,0 0,-1 0,1 0,0-1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287 681,'4'-2,"-1"2,1 0,0 0,0 0,-1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295 672,'-4'-2,"5"5,0 0,1 3,-1-2,0 0,0 0,1 0,1-1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334 667,'-1'-4,"2"7,0 0,0 1,-1 0,1 0,0-1,-1 1,1 0,0-1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365 665,'4'-3,"-4"6,-2 0,-3-1,2-2,-1-1,1-2,2 0,1 0,3 1,0 2,0 2,1 0,-1 2,0-1,-1 1,-2 0,0-1,-1 0,-1 0,-1-2,-1-1,1-2,3-1,1 0,2 3,1 1,-1 1,0 1,1 0,0 0,1-1,-2-1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401 680,'-5'-2,"8"2,1-1,0 1,-1 0,2 0,-1 0,-1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411 669,'-4'2,"5"1,1 1,-1-1,0 0,0 1,0 0,0-1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350 670,'-2'-4,"-2"4,1 0,0 2,0 1,2 0,1 0,4 1,1-3,-2-1,0 0,0 0,4 0,-4-1,0 0,1-1,-1-2,-3 1,-4 1,0 2,1 0,0 0,0 0,0 1,0 0,-2 2,2 0,3 0,1 0,3-2,-1-1,0 0,0-1,1 1,-1-1,1 0,1-1,-1-1,-3 0,-2 0,-3 3,1 0,0 0,0 1,0 0,-1 0,1 1,-2 2,2 0,2-1,2 1,6-4,-4 0,0 0,3-2,-1-1,-2-1,-1 1,-2-1,-3 2,-1 1,1 1,0 0,0 0,0 0,0 1,0 0,-1 1,1 1,3 0,3-2,2-1,-2 0,1-1,-1 0,5 0,-5 0,0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652 656,'2'0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773 283,'4'2,"0"-2,0 0,0 0,-1 0,1-1,2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339 625,'0'-3,"0"0,-1 7,1 2,1-2,-1-1,0 0,1 0,0 2,0-2,1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892 600,'6'-1,"-2"0,-1 1,0-1,0 1,0 0,0 0,0-1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456 664,'-1'-3,"3"6,-1 1,1 0,-1 1,0-2,0 0,-1 1,0-1,1 0,-1 0,0 0,0 0,1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512 695,'6'0,"-3"0,1-1,1 1,0-1,0 0,0 1,-1-1,2 1,-2 0,-1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538 683,'-1'-3,"3"6,-1 0,0 1,0 2,0-2,-1 0,0 0,1-1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601 697,'4'-5,"-2"1,-2 1,0 0,-1 0,-2 1,0 2,-1 0,0 1,0 1,1 1,2 0,1 1,4-1,0-1,-1-1,2 1,-2-1,0 0,2 0,-1 1,-1 0,-1 1,-3 0,-3-1,0-1,0-1,1 0,-1-1,0-1,2-1,2-1,1 0,1 0,1 0,1 2,0 1,0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691 697,'3'-4,"1"4,0-1,0 1,0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693 706,'-5'2,"11"-3,-3 0,2 0,-2 1,0-1,2 0,-1 1,-1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651 609,'2'0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757 363,'1'-4,"-1"1,1 6,-1 0,1 1,0 0,-1 0,1-1,0 3,-1-3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775 287,'-3'3,"3"0,0 0,3-2,0-1,0-1,1 0,1 1,-2 1,0 0,0 1,-1 2,-2 0,0-1,-2 0,-1-1,0-1,0-1,0-1,2-2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782 365,'2'-3,"0"0,-5 3,0 1,0-1,0 0,0-1,3-2,3 0,1 2,-1 1,1 1,-1 1,0 0,-2 2,0-1,-1 0,-1 1,-4 0,0-1,1-2,0-1,1-1,3-2,2 0,2 2,-1 1,0 1,0 1,0-1,0 1,0-1,1 1,-1-1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803 368,'5'-2,"-2"2,2-1,-2 1,0 0,0-1,0 1,2 0,-2-1,0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815 355,'-1'3,"2"0,1 0,-1 0,0 1,1 2,-1-3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853 354,'0'-4,"1"7,0 2,1 1,-1-2,1 1,0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886 369,'2'-3,"1"3,0-1,1 0,-1 1,0-1,0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897 358,'-3'-3,"3"6,2 2,0-1,-1 0,1 0,-1-1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951 353,'3'-3,"-1"0,-2-1,-3 2,0 1,-1 1,1 0,-1 1,0 0,0 2,3 0,1 0,1 0,5 0,1 0,-2-1,0 0,-2 0,0 1,-5 0,-2-3,0 1,1-1,-1-1,0 0,1-2,3 0,0 0,3 0,1 0,1 1,0 1,-1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791 334,'-8'-1,"5"1,-1 0,0 0,-4 0,5 0,-5 0,5 1,-1-1,-2 2,2-1,-1 2,2-2,-1 2,0 1,2 1,0-1,1-1,1 2,1 0,2 0,2 0,-2-3,0 0,1 1,1-1,1-1,0 1,0 0,1-1,1 0,0 0,1-1,0 1,0-1,1 0,0 0,0 0,1 0,-1 0,12-1,-12 1,2 0,-2-1,1 0,-1 1,1-1,-1 0,-1 0,1-1,-2 1,1-1,-2 1,7-3,-8 2,4-2,-7 2,1 0,0-3,-3-2,-1 4,-1 0,-2-2,0 2,0 0,-1 0,-1 0,0 0,-1 0,0 0,-1 1,0-1,-1 1,0-1,-1 1,0 0,0 1,-1 0,0 0,0 0,1 1,0 0,0 0,0 0,-5 1,8 0,0 1,-1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353,'3'-3,"0"3,0-1,0 0,1 1,0-1,0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1071 359,'-5'2,"2"0,6-3,0 0,4 0,-3 1,1-1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773 291,'-5'0,"8"-2,0 1,1 0,-1 1,1-1,-1 1,1 0,-1 1,0 1,-2 1,-2 0,-3 2,1-2,0-1,-3 2,3-2,0-1,0 0,6-2,0 0,0 1,0 1,0-1,0 2,0 0,-1 2,-2-1,-2 0,-1 0,-1 0,1-2,-1-1,1 1,0-1,0-1,0 0,1-2,5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1146 350,'-6'-1,"2"-1,1 1,0-2,2-1,2 0,2 2,0 2,3 0,-2 2,-1 0,0 1,-1 0,-1 1,0 1,-2-1,-1-1,-3 0,1-1,-1-1,1-1,-1 1,2-2,0 0,0-2,3 0,1 0,2 2,0 1,0 1,1 1,3 1,-2-1,0 1,-1-1,0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345,'1'-4,"1"7,-1 0,0 1,0 0,1 1,0-1,-1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1141 322,'-3'-3,"0"2,-4 2,3 0,1 0,-1 3,2-1,1 0,-1 0,1 1,1-1,0 1,0 0,0 0,0 0,1 0,1 0,0 0,1 0,0 0,0-1,1-1,0 1,1-1,0-1,0 1,0-1,6-1,-6 0,1-1,-1 0,0-1,0 0,0 0,-1-1,0-1,-1 1,0-1,-1-1,0 1,-2-1,0 1,0-1,-2 1,0 0,-2 0,0 1,-2 0,1 1,-2 1,0 0,0 0,0 1,-1 0,1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521 391,'2'0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44 356,'4'5,"-3"-2,0 1,0-1,0 0,-1 0,1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25 359,'-1'-3,"5"1,-1 2,0-1,3 0,-2 0,-1 0,1 0,-1 0,0 1,3-2,-2 1,-1 0,-3 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87 362,'6'-1,"-2"0,1 1,-2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86 373,'-4'2,"8"-2,0 0,1-1,0 0,-1 0,-1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133 347,'-2'-3,"1"0,3 7,0 2,-1-2,-1-1,1 1,0-1,-1 1,1-1,1 0,2-2,-1-1,0-1,1 0,0 0,-1 0,0-1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175 358,'3'-3,"1"2,-1 1,3-1,-3 1,1-1,2 1,-3 0,1-1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770 294,'0'-3,"3"1,1 2,-1-1,1 1,-1 0,1 1,-1 0,0 3,-3-1,-2 0,-1 0,-1 0,1-1,0-1,0 0,0-1,6-2,0 2,0 0,0 2,0 0,-1 2,-2-1,0 0,-2 0,0 0,-1-2,0 1,0-2,0 0,0-1,3-2,3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195 346,'-5'-1,"5"4,3 1,-1-1,0 1,0 0,0-1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224 345,'0'-3,"0"0,1 6,0 1,0 0,-1-1,2 2,0 1,0-3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222 349,'-3'-5,"0"0,1 0,0 1,2 0,0 1,4 1,2 2,-2 0,-1 1,1 2,0-1,-1 1,-2 0,-1 0,-3 0,0-2,0-1,0 0,6 0,1 2,-1 1,1-1,0 0,0 0,-1-1,1 1,-1-2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282 338,'1'-3,"2"2,3 1,0 0,-3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311 324,'-1'-3,"2"6,0 1,1 0,0 1,-1 0,1 0,-1-1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558 452,'2'0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548 413,'-7'0,"3"0,1 1,-1 0,0 0,0 0,-1 0,0 0,0 1,1 0,-1 0,0 0,0 1,1-1,-1 1,-1 2,3-2,1 0,1 0,1 0,0 0,0 0,1 0,1 0,1 0,0-1,1 1,1-1,1-1,-1 1,1-2,1 1,0-1,-1 0,1-1,7-1,-7 1,6-4,-6 2,-1 0,5-4,-7 4,0-1,0 1,-2-1,0 0,-1 0,-1 1,0 0,-2 0,0 0,-1 1,-2 1,0-1,-1 2,0 0,-1 0,0 0,1 1,-1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140 409,'-1'-3,"2"7,-1 0,1 1,-1-2,0 0,1 3,-1-3,0 0,0 0,1 0,-1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160 423,'0'-6,"-3"10,3 3,1-2,1-1,1 0,1-2,0-2,-1 0,1-1,-2-4,-2 1,-1-1,-2 1,0 0,-1 1,1 2,1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208 421,'-1'-3,"5"1,0 2,1 0,-2 0,0 0,0 0,0 0,1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817 245,'-6'1,"4"2,0 1,1-1,1 1,0 0,0-1,2 2,1-3,1 1,-1-3,0 0,0-1,0 0,-1-3,-2 0,-3 0,-1 2,1 1,0 1,-1 1,1 2,4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222 406,'-4'-2,"1"0,0 1,1 4,3 0,1 2,-1 0,0-2,0 0,0 0,0 1,0-1,1 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247 405,'1'-5,"-1"2,-3 1,3 5,0 2,0-2,1 3,0-3,0 0,0 4,0-4,1 3,-1-3,1 2,-1-2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243 408,'-1'-6,"0"-1,1 3,1 1,2 1,1 2,0 0,-1 1,1 1,-1 2,-1-1,-2 1,0-1,-3 0,-3-1,2-2,0 0,0-1,3-2,4 2,1 2,-1 0,1 1,0 2,0-1,-1-1,1 2,-1-2,1 1,-1-1,1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302 402,'-5'-1,"9"-1,1 1,0 1,2 0,-3 0,-1-1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330 381,'1'-3,"-1"7,1 0,-1-1,2 3,-2-3,1 1,0 0,-1-1,1 1,-1 0,0 2,-1-3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106 430,'-5'-1,"6"-2,2 3,0-1,5 0,-4 0,-1 1,0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108 436,'-9'4,"6"-4,-2 2,10-3,0 0,-2 1,3-1,-3 0,0 1,0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36 421,'1'3,"-5"-1,0-1,1-1,0-1,2-2,1 0,2-1,1 3,0 1,1 0,0 3,-1 0,-2 0,1 1,-1 2,-1 1,-3-3,0-1,-3-1,2-1,0-1,1-2,2-1,1-1,2 1,2 2,-1 1,1 1,0 1,0 1,0-1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57 429,'-1'-4,"0"0,0 1,2 7,0 0,0 1,0-2,0 1,0-1,-1 1,1 0,0-1,-1 1,1-1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57 501,'-4'3,"1"-2,-1 0,0 0,0-1,0-1,1 0,1-2,2 0,4 0,-1 2,0 1,1 1,-1-1,1 3,-1 0,0 1,-3 1,0-1,-2 0,-3 1,2-3,-4 0,4-1,-1-1,1-1,0 0,3-2,1-1,1 1,1 3,0 0,1 0,0 2,2 0,-2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950 294,'-6'1,"3"0,0-1,0 0,0-1,0-1,4-1,3 0,-1 3,0 0,1 0,0 0,-1 2,0 0,-1 1,-1 1,-2 1,-3 0,1-1,-2-1,-2 0,4-3,-1 1,0 0,1-1,0-2,2-1,2-1,0 1,2 0,0 3,0-1,1 2,-1 1,1 0,2 1,-2-1,-1-1,1 0,1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77 499,'1'-3,"-3"6,-2-2,1-1,0-1,1-2,2 0,5 1,-1 2,0 0,-1 1,1 2,0 1,-2 0,0 2,-4-1,0-2,-2-1,1-1,-1-1,1 0,1-3,2 0,2 0,1 2,1 1,-1 1,1 0,0 0,-1 0,3 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121 506,'-7'0,"10"-2,1 2,-1-1,1 1,1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140 489,'-2'-3,"3"6,1 3,0-1,-1 0,0-1,0-1,-1 0,1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159 495,'1'-3,"-1"0,-1 10,1-4,2 1,0-1,1-1,1-2,0 0,-1-1,0-2,-3-1,0 0,-3-1,-1 2,0 1,1 2,0 0,0 1,2 2,1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209 496,'-2'-3,"5"0,1 3,2 0,-2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217 501,'-7'3,"10"-3,0 0,2-1,-2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252 478,'-5'0,"2"0,0 4,3-1,1 1,-1-1,1 2,0-2,-1 0,1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243 492,'0'-3,"-1"-5,1 3,1 1,1 1,1 2,1 1,0 1,0 1,-2 1,-1 0,-1 1,-1-1,-3 0,1-2,-1-1,1-1,7 0,0 2,-1 0,2 2,-2-1,0 0,0 0,2 2,-1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121 556,'-3'-3,"0"5,3 2,0-1,0 2,0-2,0 0,0 0,1 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109 567,'-2'-5,"2"2,0-1,0 1,2-1,0 0,3 1,0 2,-2 1,0 0,0 0,0 0,1 2,-1 1,-1 1,-2 0,-2 0,-2 0,1-3,-2 1,0-1,0 0,2-1,0-1,5-2,2 3,0 0,1 0,-2 1,2 0,-2 0,0 0,0 0,0 0,0-1,2 2,-2-2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942 255,'-5'-1,"8"1,0 0,1-1,0 1,0 0,0-1,-1 1,-3 4,-2 0,1 0,0 0,0 1,1-1,0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161 557,'-6'-1,"10"-1,0 1,-1 1,0 0,0-1,0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181 557,'-6'3,"3"-2,6 0,2-2,0 0,-2 1,0-1,0 0,0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214 542,'-2'4,"2"-1,1 1,0 0,0-1,0 1,2-1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239 548,'1'-3,"0"0,-4 2,0 2,0-1,0 1,0-1,0-1,3-2,2 0,1 3,0 0,0 1,0 1,-2 2,0 2,-2-1,-1-2,-2-1,-1-1,1-1,1-1,2-2,2 0,2 0,2 3,-2 0,1 1,0 1,0 0,0 0,-1-1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226 535,'-13'-4,"6"3,-1 0,0 0,-9 1,8 1,0 0,-9 2,10 0,0-1,0 2,1-1,-5 5,8-4,0 0,1 0,1 0,2 0,0 0,1 0,0-1,2 0,1-1,2 1,0-2,9 1,-7-1,11-1,-9-1,0 0,0-1,0 0,0 0,0-1,-1 0,0 0,0-1,7-3,-10 3,5-4,-7 4,-2-1,0-3,-2 5,-2-1,0 1,-1 0,-2 1,-1 0,-2 1,0 0,-11 1,9 0,0 1,1 1,0 0,1 0,1 0,2 1,0 0,2 0,2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470 270,'-9'0,"4"0,-1 0,-6 3,5-2,1 1,-1 1,1 0,0 0,0 1,1 1,1-1,-2 5,4-4,2 0,0-1,1 1,1-1,2-1,1 0,0-1,2 0,1-1,1 0,0-1,0 0,1-1,0 0,1 0,-1-1,0-1,0-1,7-3,-9 2,-2 1,0-1,-2 1,-1-1,-1 0,-2 1,0-1,-3-3,-1 5,-2 1,-1 0,-1 1,-1 0,-10 1,8 1,1 0,0 1,0 0,2 0,-6 4,10-3,0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477 302,'7'-1,"-1"-1,7-1,-6 2,0-1,8-1,-7 1,0 0,2 0,-1 0,2 0,0 0,0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270 372,'-5'0,"2"0,0-1,7 1,1 1,-2-1,0 0,2 0,0 1,0-1,1 0,1 0,0 1,1-1,0 0,9 1,-8-1,1 0,-1 1,1-1,0 1,0-1,0 1,-1-1,1 1,0-1,-1 1,0-1,-1 1,1-1,-2 1,0-1,0 1,-1-1,-1 1,4-1,-5 0,-1 0,1 1,-1-1,-1-3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518 370,'5'3,"-2"-2,0 1,0-2,1 2,0-1,0 0,1 0,-2-1,-6 3,-1-1,-2 1,3-2,-2 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545 421,'1'-3,"-3"0,-1 1,0 0,0 2,-1 0,1 1,0 2,2 2,2-2,3 0,-1-2,0-1,0 0,0-3,-1 0,-1 0,-1 6,1 0,0 3,0-2,1 0,-1-1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944 234,'-4'-2,"1"2,-1 1,-1 2,0 0,3 0,-1 0,0 1,0 0,0 0,0 1,1 0,0 0,0 0,1 1,0-1,0 1,1-1,0 1,0 0,1-1,0 0,1 0,0 0,0 0,1-1,1 0,-1-1,1 0,0 0,5 1,-4-3,0-1,0 0,0-1,1 0,-1 0,0-2,0 0,0 0,0-1,0-1,-1 0,0-1,0 0,-1-1,0 1,-1-1,-1 0,0 0,-1-7,-1 8,-2 0,0 1,-1 0,0 0,-7-2,4 5,1 0,0 1,0 1,0 0,1 0,1 0,1 1,-1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556 406,'0'-3,"0"7,1 0,0 0,-1 1,1 0,0-1,0 0,0-1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550 415,'-3'-3,"6"4,1 0,-1 0,2 0,-2 0,2 0,-1-1,-1-1,-1-2,-3-1,0 1,-2 0,0 1,0 2,2 3,1 0,0 1,1 0,0 0,0 0,0-1,2-1,1-5,-2 0,-1 0,2 2,-2 5,0-1,1 0,-1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544 334,'0'-3,"0"6,1 1,0 3,-1-4,1 1,0 0,0-1,0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520 331,'-5'-1,"9"1,1 0,-1 0,1 0,-1 0,1 0,0-1,0 1,0 0,-1 0,0 0,0 0,-1 0,0 0,0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560 344,'3'2,"0"1,0 0,0 0,-1 0,0 0,-2 0,-3-1,0-4,0-2,2 1,1 0,1 0,4 1,-2 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585 354,'4'2,"-2"2,-1-1,1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587 347,'-2'-4,"0"1,0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608 351,'1'-3,"-2"-1,-1 1,-1 2,-1 1,-1 1,2 3,3-1,3 0,1 0,3 0,-3-1,-1 0,0 0,-6 0,-2-2,2-1,0 0,1-2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613 331,'0'-3,"1"7,0 0,0-1,0 2,1 0,0-1,-1-1,0 0,0 0,1-6,-2 0,1-1,-1 1,2 0,1 3,-1 3,-1 0,1 0,-1 0,1 0,0 0,1-2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654 359,'1'-4,"-1"1,-2 0,-1 2,0 1,-1 2,2 1,2 0,1 0,2-1,0-2,2-1,-2-1,-1-2,-1 7,-1 1,1 0,-1-1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467 152,'-5'-1,"1"0,-1 1,0 1,2 0,0 0,0 0,0 0,0 1,0 0,0-1,0 1,0 0,1 1,-2 1,3-1,-1 2,2-2,0 0,0 2,1-2,2 2,0-3,3 2,-3-2,2-1,-1 0,1 0,-1-1,1 0,0 0,1 0,-1-1,0 0,1 0,-1-1,4-3,-5 3,0-1,0-1,-1 1,-1-1,2-3,-3 3,-1 0,0 0,0 0,-1 0,-2-3,0 4,0 1,-1 0,0 0,-1 1,-6 0,5 1,-6 1,6 0,0 1,0 0,0 0,2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1025 261,'-3'2,"7"-3,5-3,-4 3,-1-1,1 1,0 0,0-1,0 1,0 0,-1 0,-1 0,0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417,'-5'-1,"1"2,1-1,-1 0,-1 1,2-1,0 0,0 1,-1-1,1 0,-2 0,1 1,-1-1,0 0,0 1,0-1,-1 0,0 1,1-1,-1 0,0 0,0 1,0-1,1 0,-1 1,1-1,0 0,0 1,0-1,-1 0,1 1,0-1,0 0,0 1,0-1,0 0,0 1,1-1,-1 0,1 0,0 0,1 0,-1 1,-1-1,2 0,0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815 419,'2'-3,"-2"6,-1 0,0 0,-1 0,-2 0,1-1,0-2,3-3,3 1,0 2,1 1,-1 1,0 1,1 0,0 1,0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815 379,'-1'-4,"1"1,0 6,1 3,0-3,0 1,-1-1,1 1,-1-1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783 368,'-6'-1,"11"1,-1-1,0 1,0 0,6-1,-5 1,0 0,-1 0,0-1,0 1,3 0,-3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833 381,'4'2,"-4"2,0 0,1-1,-1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830 378,'-1'-3,"0"-1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842 381,'4'1,"-3"2,0 0,0 0,-1 0,1 0,-2-6,2 0,-1 0,2 0,-1 0,2 1,0 1,0 3,-1 2,-1-1,0 0,1 1,-1-1,2-1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887 388,'1'-5,"-2"2,-3 3,0 2,0 1,3 0,1 1,1-1,3-2,-1-2,0-1,-1-1,0 0,-2 0,1 7,-1-1,0 1,0-1,0 2,-1-2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811 455,'1'4,"0"0,0 1,0-1,0-1,0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844 465,'2'-3,"-5"1,0 2,-1-1,1 1,0-2,3-1,0 0,3 2,2 1,-2 2,0 0,-1 1,0 1,-2-1,0 1,-2 0,-2-2,1-2,0 0,2-3,1 0,2-1,1 2,0 1,0 2,0 0,0 3,2 2,-2-3,0-2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629 157,'-4'-3,"1"3,-1 1,0 1,-1 1,3 0,-1-1,1 1,0 1,0-1,0 1,0 0,1 0,0 0,0-1,1 1,0 0,0-1,1 0,0 0,3 1,1-1,-2-2,0-1,1 0,0 0,0-1,0 0,1-1,-1 0,0-1,0 0,1 0,2-5,-4 4,0-1,-1 1,-1 0,0-1,-1 1,0 0,-1 1,0 0,-1 0,-1 1,-1 1,0 0,0 0,0 1,-1 0,1 1,-1 0,1 0,1 0,-1 1,1 0,-1 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866 445,'-2'-4,"-1"3,4 4,0 0,1 0,-1 1,2 2,-3-3,1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851 447,'4'2,"1"-1,0 0,-2-1,0 0,1 1,0-1,-1 0,-3-3,-2 0,-1 0,0 0,2 6,2 0,2 1,-1 0,0-1,1-4,-2-2,2 1,-2 5,1 1,0-1,0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662 509,'2'3,"-1"0,-1 0,0 0,0 0,0 0,0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633 508,'-4'-2,"7"1,0 1,3-1,-3 1,1 0,-1-1,1 1,0 0,-1-1,0 1,0 0,2-1,-2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687 524,'0'-4,"-3"2,0 1,0 1,0 2,2 1,2 0,2-2,1 0,-1-2,-2-2,0 0,-3 6,2 1,2-1,-1 0,2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694 520,'-2'-3,"4"6,0 0,-1 1,1-1,-1 0,-1-6,0-1,0 1,0 0,1 0,2 3,-1 3,-1 0,1 0,0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720 517,'-3'-3,"3"6,3 1,1-1,0 0,-1-2,0-3,-4-1,0 0,0 7,3 1,0 0,-2-2,2 2,-1-2,0 0,0 2,-1-1,-1 0,-2-1,-1-2,-1-1,1-1,1 0,-1-2,1-3,3 2,0-1,5-1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757 524,'1'-4,"-4"1,0 2,0 0,0 3,3 1,1 0,3 0,-1-3,0 0,0-2,0 4,-3 2,1 0,-1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521 464,'4'2,"-1"0,0 0,-1 1,1 0,0 0,0 0,0 0,0 1,0-1,1 1,-1 0,1-1,-1 0,1 0,0-1,0 0,-1-1,0 0,0 0,1 0,0 0,-1 0,0-1,1 1,-1-1,0 0,0-1,0 1,0-1,0 1,0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562 526,'5'1,"-1"-1,0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610 190,'6'0,"-3"-1,3-2,-3 1,1 0,5-2,-3 2,5-1,-5 2,1-1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563 530,'-6'0,"3"1,3 2,2 0,1-2,0-1,0 0,0 1,0-1,1 0,-1 1,1 1,-1 0,0 0,-2 1,-1 0,-3 0,-1-2,0 0,-3-1,3 0,1-1,1-2,2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775 536,'5'1,"-2"-1,0-1,0 0,0 0,0-1,0 0,1 0,-1-1,2 0,-2 0,0 1,0-1,0 0,-1 0,0 0,-1 0,0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200,'7'-1,"-2"1,-2 0,0 0,5 0,-4 0,0 0,1 0,-1 0,1 0,5 0,-5 0,0-1,0 1,0 0,0 0,4 0,-5-1,1 1,-1 0,0-1,0 1,3-1,-4 1,0-1,0 1,0-1,1 1,-1-1,0 0,0 1,0-1,1 1,-1-1,0 1,1-1,-1 1,0 0,1-1,-1 1,0 0,0 0,0-1,0 1,0 0,0 0,0 0,0 0,2 0,-2-1,0 1,1-1,2 0,-2 1,-1-1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812 541,'7'-2,"-3"0,0 1,0-1,0 1,-1 0,0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824 540,'-5'0,"2"1,0-1,1 3,2 0,3-1,0-1,0-2,0 1,0-1,0 1,1 0,0 2,-1 0,-1 2,-3-1,0 0,-2-1,0-1,-1 0,0-1,1 0,0 0,2-3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550 392,'-5'-2,"1"2,-1 0,2 1,0 0,-3 1,3 0,-3 1,3 0,-4 5,5-5,0 4,2-4,0 1,1 3,0-3,4 3,-2-4,0 1,1-2,1 1,0-1,7 1,-6-2,1-1,0 0,-1 0,1-1,6-2,-7 1,0-1,-1 0,-1 0,0-1,0 0,-2-1,0 1,-2-1,0 1,0-1,-1 1,-2-1,0 1,-1 0,-7-3,4 5,0 0,-1 1,1 0,-1 1,1 0,-1 0,1 1,-5 2,6-1,2 0,0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232 629,'5'-3,"-4"-1,-1 1,-1-1,-1 1,-1 0,-1 1,0 2,1 0,-1 2,0 1,2 1,2-1,0 2,2-1,2-1,1-1,0-2,-2 0,0-1,1-1,0-1,-2 0,-1 0,-2 7,0 4,1-5,0 0,0 0,0 0,0 0,0 0,1 2,0-2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258 637,'5'-2,"-2"2,0 0,2 0,-1 0,-1-1,0 1,2-1,-2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273 621,'-5'-1,"3"4,4 1,0 1,-1 0,0-2,0 0,1 2,-1-2,1 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307 614,'1'-4,"2"3,0 1,1 0,-1 0,0 0,2 1,-2-1,1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521 171,'4'-3,"-1"3,0-1,0 1,0-1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318 606,'-6'2,"3"-1,0 2,1 1,2-1,1 0,2-1,1-2,-1 0,1 0,0 0,0 0,0 1,0 0,-1 1,0 2,-3-1,0 0,-1 0,-2 0,-1-1,0-1,-1 0,1-1,0-1,2-2,2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376 630,'-5'-1,"10"-1,0 1,-2 1,1 0,-1 0,1 0,0 0,-1 0,4 0,-3 0,-1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391 617,'-3'-3,"6"6,-2 1,0-1,0 2,-1 0,1 1,-1-2,0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705 478,'-3'-3,"0"-1,0 3,0 0,0 1,0 0,-1 0,0 0,-1 0,0 1,0 0,1 1,-1 0,0 1,0 1,1 0,0 0,1 0,0 1,1 0,1 0,0 0,1 1,1 5,1-5,1-1,0 1,2-1,0-1,1 1,0-1,1 0,0-1,1-1,0 0,1-1,-1 0,0-1,0 0,8-1,-8-1,-1-1,-1 0,0 0,-1-2,0 1,-2-2,-1 1,0-1,-2 0,0-1,0 1,-2 0,-1 0,-1 0,-2 1,0 0,-2 1,0 1,0 0,-2 1,1 1,-10 0,10 2,0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432 599,'0'4,"1"-1,-1 0,1 0,-1 0,1 5,0-5,0 1,-1 0,1 0,0 0,-1-1,1 0,0 0,0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506 633,'-5'0,"2"0,6-1,1 1,1-1,-2 1,0-1,1 1,-1-1,3 0,-3 1,0-2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525 615,'-7'-2,"4"2,2 3,1 1,1-1,0 0,0 0,1 0,-1 1,1 0,3 4,-3-4,1-1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834 537,'-2'-6,"-1"3,0 2,-1 1,1 0,-1 3,1-1,-1 3,2-1,0 0,1 0,0 1,1 0,0 0,0 0,1 0,0-1,1 1,1-1,0-1,5 3,-4-4,6 0,-5-2,0 0,0-1,0-1,0 0,0-1,-1 0,-1-1,0-1,0-5,-3 4,0 1,-1-1,-1 1,-1 1,-6-4,4 6,-9 0,6 2,0 0,0 0,-1 2,0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545 600,'5'-1,"-2"1,0 0,0-1,4 1,-4 0,0 0,0-1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554 597,'-8'2,"5"-1,0 1,0 1,2 0,1 0,0 1,3-1,1 0,-1-2,0 0,0 0,0-1,0 1,0-1,1 0,3 0,-4 0,0 0,0 1,0-1,0 1,1 0,-1 1,-2 1,-2 1,-1-1,-3-1,2-1,0 0,0-1,0 1,-4-1,3 1,1-1,-2-1,2-1,3-1,3 1,0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529 162,'-3'-2,"4"5,0 0,-1 0,2 0,-1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614 620,'5'0,"-1"0,-1-1,0 1,3-1,-3 1,0 0,0-1,0 1,0 0,1-1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635 603,'-4'-1,"3"4,3 1,0 1,0 1,0-3,-1 0,0 0,0 1,0 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831 433,'-5'-3,"1"2,-1 1,2 0,0 0,0 1,-1 0,1 0,0 1,0-1,1 2,0 0,1 0,0 0,1 0,0 4,2-3,0-1,1 0,1 1,1-1,0-1,2 1,0-1,1-1,0 0,1 0,0-1,1 0,-1 0,0-1,0 0,-1-1,1 0,-2 0,0-2,-1 1,0-1,1-5,-6 5,0-1,-1 0,-1 0,-1 0,-2 1,0 0,-2 1,-1 0,-2 2,0-1,0 2,-1 0,0 1,0 0,1 1,0 0,0 1,2 1,0 0,1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668 619,'1'-5,"-1"2,1 6,0 2,1 0,-1-2,0 0,1 0,-1 0,0 0,4 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715 619,'2'-3,"-5"3,-1 3,0-2,0 0,0 0,0-2,1 0,3-2,1-1,3 1,-1 2,3 1,-3 0,1 0,2 2,1 3,-6-1,-1 1,-3 1,-2-2,2-3,0 0,0 0,-3-1,3 0,-1-1,3-4,4 3,0 1,0 0,0 0,1 1,0 0,0 0,1 1,-1-1,0 2,1-1,-1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463 692,'-7'0,"8"-3,3 2,-1 0,0 0,0 1,1-1,0 1,0-1,0 1,0-1,-1 1,1 0,0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477 696,'-10'3,"5"-1,9-3,2-1,-2 1,0 0,1 1,1-1,-1 0,5-1,-4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544 678,'-5'0,"8"-1,0 0,1-1,-1 2,1-1,-1 1,1 0,-1 2,0 0,-3 1,-1 0,-2 1,0-2,-1 0,1-1,3-4,5 1,1 1,-3 1,2 1,-1 0,0 2,-2 0,-1 1,-2 1,-1-2,-2-1,0 0,1-1,-2-1,2 0,-1 0,1-2,2-1,1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621 688,'-7'-2,"4"2,0-1,0 1,-2-2,2-1,4 0,2 2,1 1,0 1,1 0,-1 2,0 0,-2 1,-1 0,-3 1,-1-1,-1-2,-4 0,4-2,0-1,2-3,2 1,2 0,1 0,0 2,2 1,-1 0,1 2,-1 2,1-1,-1 1,-1-2,4 1,-4-2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547 668,'-6'-1,"3"1,0 0,0 0,-1 0,1 0,0 1,0 1,-1 1,2 0,1 0,0 0,1 1,0-1,1 1,0 0,4 4,-2-5,2 1,5 3,-4-4,16 3,-14-5,0 0,1-1,0 0,7-2,-8 1,-1-2,0 1,-1-1,-1-1,1-4,-4 3,-2 1,0 0,0-1,-3 1,-4-4,1 5,0 0,-1 0,0 1,-1 0,-8 1,9 1,-6 1,9 0,0 0,0 2,4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541 158,'2'3,"-1"1,0 0,-1-1,0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652 687,'-7'0,"4"0,7-3,0 3,0-1,2 0,0 1,8-2,-7 1,1 0,0 1,-1-1,-1 0,6 0,-7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139 181,'-3'-3,"0"2,0 1,-1-1,0 1,-1 0,1 0,-1 0,2 0,-2 1,0-1,0 2,2-2,0 1,-3 1,-2 2,3-2,1 1,-1 1,2-1,1 0,1 0,1 1,0-1,2 0,1 1,1-2,-1 0,3 0,-2-1,-1 0,1 0,1-1,-1 1,1 0,-1-1,2 1,-1-1,0 1,1-1,0 0,-1 1,1-1,0 0,1 0,-1 0,1 0,0 0,0 0,0-1,1 1,-1 0,1-1,-1 1,8-1,-8 1,6-1,-6 0,-1 1,6-2,-7 2,5-2,-6 1,0 1,0-1,-1 0,0 0,2-1,-2 0,0 0,-2-3,-2 0,-2 1,-1 0,1 2,0-1,0 1,-1 0,0 0,0-1,-1 1,-1 0,1 1,-1-1,-1 1,1-1,-1 1,0 1,-1-1,1 1,0 0,0 0,0 0,0 1,0-1,1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660 165,'7'-1,"-2"1,0 0,2 0,-2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673 158,'4'2,"-2"3,-1-2,0 2,0-1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666 193,'-1'-3,"1"6,0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668 146,'-4'-2,"0"3,0 2,2 0,0 1,1 1,1 0,0-2,1 0,-1 0,1 0,0 0,1 0,1 2,0-2,0-1,0 0,0 0,0 0,4 0,-3-1,-1-1,1 0,-1 0,1 0,-1-2,0 1,0-1,1-3,-3 2,0 0,-1 0,0 0,0-1,-1-2,-1 3,0 0,-4-1,2 2,1 1,-1 0,0 1,0 0,0 0,1 0,0 1,0 0,0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653 217,'0'-3,"0"0,-2 6,2 0,1 2,-1 2,1-3,-1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649 224,'-1'-3,"1"-1,0 1,3 3,0 4,0 1,-1-1,0 0,-1-1,0 0,0 0,0-7,-1 0,1 0,-1 0,1 0,0 0,2 2,-1 5,-1 1,1 0,-1 0,1 0,0 0,-1-1,1 0,1-1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702 234,'0'-4,"-1"1,-2 0,0 3,0 2,3 1,3-2,0-2,0-3,-2 1,0 6,0 1,2 0,0-2,0-1,0-1,0-3,-1 0,-1-2,0 0,-1 2,-1-2,0 0,-1 2,0 0,-1 2,2 5,1-1,1 1,0-1,0 2,0-2,1 1,-1-1,1 0,0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732 222,'5'-1,"-2"0,0-1,-2-1,-1 0,-3 1,0 2,0 1,2 2,0 0,2 0,0 0,1 0,2-1,0-1,2-1,-3-1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570 165,'6'-1,"-2"1,-1-1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930 161,'6'0,"-3"0,1 0,-1-1,2 1,-1 0,0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925 146,'-5'-2,"2"2,0 2,1 1,1 1,1-1,0 2,0-2,0 0,1 1,0-1,0 0,4 2,0-1,-1-3,0 0,0 0,5-1,-4 0,4-2,-5 0,1 0,-2-1,1 0,-2-1,0 1,0-1,-2 0,0 1,-1 0,0 0,-1 0,-1 1,0 0,-1 0,0 1,-1 1,1 0,-1 0,1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935 210,'0'4,"1"0,0 0,0 1,0-2,0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936 216,'-1'-3,"1"0,0 0,5-2,-2 4,1 0,0 0,0 1,-1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940 221,'-3'2,"7"-4,0 1,-1 0,1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950 226,'6'0,"-2"-1,0 0,0 0,-1 0,0 0,-1-2,-4 0,-1 3,0 0,0 0,0 3,1 0,2 0,0 0,1 0,2 0,0-1,0-1,0-1,0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981 222,'-3'-2,"5"5,-1 0,1 0,-2-7,0 1,1 0,2 2,0 5,-2-1,0 0,0-6,0 0,1-1,1 1,0 4,-1 2,0 1,-1-1,1 0,1-1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224,'0'-3,"0"-1,-1 1,-1 0,-1 3,0 2,2 2,2-1,2-1,0-3,0-2,-2 6,1 0,1-1,0-2,0-3,-2-1,0-3,-1 2,0 2,-1-1,1 1,-2-3,0 1,0 1,-1 0,0 4,2 4,1 0,0-1,1 0,-1 0,1 0,-1 0,1 1,0 0,1 3,-1-4,0 0,0 0,1 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1049 218,'6'0,"-3"-2,-2-1,0 0,-4 1,0 2,-1 1,1 2,2 1,2 0,4 1,-2-3,6 0,-4-1,0-1,0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703 341,'2'-3,"-4"7,1-1,0 0,0 1,-1 0,1 0,0-1,0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572 159,'2'3,"0"0,-2 0,1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700 334,'3'-4,"0"3,0 1,0 0,0 2,0 1,1 1,-1 0,-1 0,1 0,-1 0,-1-1,0 0,-4-4,0-1,-1 0,0 0,0 1,0 0,1 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765 347,'5'1,"-1"-1,-1 0,0 0,0 0,0-1,1 1,1 0,0 0,-1 0,1 0,0 0,-1 0,1 0,-1 1,0-1,-1 0,0 0,0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865 340,'0'-3,"3"5,-2 1,1 1,0 0,-1 0,1-1,0 0,-1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854 336,'-5'-2,"2"0,0 0,3-1,3 1,2 1,-2 1,0 0,0 0,4 0,-3 0,-1 0,0 0,0 0,3 1,-6 2,-3-1,0-1,0 1,3 1,2 0,1-1,2 0,0 1,-2-2,2 2,-1-1,-2 2,-3-1,-3-2,-1-1,0 1,2-1,-2 0,1 0,1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705 304,'6'-1,"-2"1,0-1,0 1,0 0,-1 0,0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721 296,'0'-3,"0"0,-1 6,1 0,0 0,0 0,0 1,1 0,0 0,0-1,-1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659 423,'0'3,"0"0,-1 0,1 0,-1 3,1-3,-1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656 424,'0'-6,"0"2,1 1,2 2,1 3,-1 1,0 0,-1 0,1 2,1 0,-1 0,0 0,-1-1,0-1,-5-6,-1 0,1 2,-2-1,1 1,0 1,0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667 521,'-1'-3,"1"0,0 6,0 1,1-1,0 2,-1-1,1 2,-1-3,0 0,0 0,1 0,-1 0,0 1,0-1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662 595,'1'3,"0"1,-1 0,1-1,-1 1,0-1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594 161,'-1'4,"2"-1,0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648 597,'-1'-4,"1"1,2 0,2-1,0 2,3 1,-4 1,1 0,-1 1,-2 2,-1 0,-4 2,1-2,1 0,5 0,1-2,-1 1,0-1,-1 2,-1 0,-2 1,-1-1,-1-1,-1-1,1 0,-1-1,1-1,-1-3,3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662 491,'1'-4,"0"1,0 6,-1 1,1 0,-1-1,1 0,-1 0,1 0,-1 1,1-1,-1 0,1 0,0 1,-1-1,1 0,0 2,1-1,-2-1,2 0,-2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679 408,'-5'-1,"2"0,0 1,0-1,6 0,1 1,0 0,-1 0,0 0,0 0,0 0,4 1,-3-1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687 398,'1'4,"1"-1,1 4,-2-2,0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697 404,'-1'-3,"-2"2,0 2,0 1,3 1,0 0,2 0,2-3,-1 0,0 0,0-1,0-1,-1-1,-3 0,-4 2,-1 1,3 1,0 1,0 0,2 1,3 0,2-3,0 0,-1-2,-1-1,-3 0,-2 3,0 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728 415,'6'-1,"-2"1,-1 0,2 0,-2 0,2 0,-2 0,0 0,-7 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991 441,'0'-4,"1"1,-1 7,0 0,0 0,0-1,-1 3,0-3,1 2,-1-2,0 2,-1-2,1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995 441,'1'-5,"0"2,0 0,3 3,-1 3,0 0,0 1,0 1,0 0,-1 0,1-1,-1 0,0-1,-2-6,-2 0,-2 0,-1-1,0 2,2 1,-2 1,1 0,1 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450,'5'-2,"-1"2,-1 0,2 0,-2 0,0 0,1 0,1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1085 457,'-5'2,"10"0,-2-2,0 0,2 0,-2 0,0 0,0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578 191,'5'2,"-2"0,2 2,-2-2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440,'2'-3,"1"4,-2 3,1-1,0 1,-2-1,2 1,-1-1,0 1,0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1136 443,'-4'-4,"0"2,1-2,4 1,2 3,0-1,4 1,-4 0,0 0,0 0,0 0,0 1,2-1,-2 1,-4 2,-2-2,2 2,3 0,1-1,1 0,-1-1,1 1,-1 0,1 0,0 1,-1 0,-2 0,-1 0,-4-1,0-1,-1-1,2 0,-2 0,2 0,-2 0,1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400,'6'-1,"-3"1,1 0,0-1,0 1,0-1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1019 393,'0'-3,"0"0,0 0,1 6,0 0,1 0,-1 0,1 2,-2-2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1009 400,'5'-1,"-2"1,1-1,0 1,0-1,0 0,0 0,-1 0,0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388,'-3'-3,"4"6,0 0,0 0,1 1,0-1,-1 0,0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405,'-4'-2,"7"2,1 0,-1 0,4 0,-1 0,-2 0,-1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358 354,'2'4,"-2"-1,-1 1,-1 0,2-1,-2 2,0 0,0-1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352 366,'3'-7,"-1"4,1 2,0 2,0 0,0 2,0 1,0 1,-2-2,2 2,-2-2,-1 0,2 1,-1 2,-3-10,0 0,-1 0,-3-1,2 3,1 2,0 2,3 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395 358,'-4'-2,"5"-1,3 2,1 1,-2 0,2-1,-2 1,0 0,2 0,-2-1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274 275,'1'3,"-1"1,0-1,0 2,0-2,0 0,0 1,0-1,0 0,0 0,0 0,0 0,0 0,0 2,0-1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588 190,'-1'3,"0"0,0 0,0 1,-1-1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407 342,'-4'-4,"1"2,3 6,2 0,-1 1,0-2,1 3,-1-2,0-1,0 4,0-4,-1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466 377,'-3'-2,"6"1,0 1,0 0,0-1,0 1,1 0,0 0,1 0,0 0,-1-1,5 1,-5 0,3-1,-4 1,2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558 361,'2'-3,"1"2,0 6,-2-1,1 0,-2-1,1 1,0 0,0 0,0-1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554 362,'-5'-2,"1"0,1-1,2 0,4 0,1 1,-1 2,0-1,0 0,1 1,-1 0,1 0,-1 0,1 0,-1 0,2 0,-2 1,-5 2,-1-2,0 0,0 1,1 1,6-1,3 0,-4-1,3 1,-2-2,-1 1,0 1,0-1,3 2,-4 0,-2 1,-3-2,-1-1,-1 0,2 0,0-1,-1 0,1 0,0 0,0 0,0 0,0 0,-1-2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583 410,'2'-3,"0"7,-2 1,0-2,0 0,0 1,0 0,0 0,1 0,-1 1,0-1,1 4,-1-5,0 0,1 1,0-1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599 310,'5'-1,"-1"0,0 1,-1 0,2 0,0-1,-1 1,0 0,-1-1,-6 2,0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679 360,'4'2,"-1"-2,2 0,-1 0,-1 0,1 0,-1 0,1 0,-1 0,0 0,0 0,1 0,-1-1,-6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795 355,'1'-3,"-1"0,-3 2,-1 1,0 0,0 2,0 1,2 1,2 0,1 0,4 0,-2-3,2 0,-1 1,1-2,1 1,-1-1,0 1,0-1,0 0,-1 0,0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583 430,'-5'1,"2"2,2 0,-1 1,2 0,4-2,-1-3,3-2,-3 0,-1 0,-2 0,-4 2,0 2,1 0,-2 2,1 1,2 0,2 0,3-1,4-4,-3 1,-1-1,3-3,-3 2,1-3,-3 2,-1-1,-1 0,-3 3,1 1,-1 0,1 0,-1 1,0 0,1 0,0 1,-1 2,2 0,3-1,2-2,0-1,0 0,0-1,1 1,3-3,-4 1,0 1,0-3,-3 1,-4 2,-1 1,2 1,0-1,0 1,-1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817 332,'6'-1,"-1"1,0 0,-2 0,0 0,0 0,2 0,-2-1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613 153,'6'0,"-3"-1,0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832 320,'-3'-3,"2"7,2 0,-1 1,1-2,-1 0,1 1,-1-1,1 0,-1 0,1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807 423,'0'-3,"1"7,0 0,0 2,-1-2,1 0,0 4,-1-4,1 5,0-5,0 0,-1 0,1-1,0 1,0-1,0 0,0 2,1-2,-1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807 535,'0'-4,"0"1,2 7,-1-1,-1 0,1 1,0 1,0-1,0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794 532,'-6'-2,"3"0,1-1,6 2,-1 1,0 0,0 1,1 0,1 0,-1 0,1 1,-1-1,1 1,-1 0,0 1,-1-1,0 0,0 1,0 2,-3-1,-1 0,-4 0,2-3,-1 1,1-1,-2 0,1 0,0-1,0 1,1-1,-1 0,1 0,-1-1,1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385 409,'4'2,"0"1,-1-1,2 2,0-1,-2-1,0 0,1 0,4 3,-4-3,1 0,0 1,1-1,-1 1,1-1,1 1,-1 0,1 0,1 0,-1 0,1 0,0 0,0 0,0 0,8 3,-7-2,0-1,0 0,-1 0,1 1,8 2,-8-3,7 3,-7-3,-1 0,1 0,-1 0,0 0,6 2,-6-3,-2 0,7 2,-8-2,1 0,-1-1,-1 0,0 1,-1-1,0-1,0 1,1 0,-1 0,0 0,0 0,0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747 542,'4'3,"0"-1,-1 0,0 0,0-1,0 1,-6 0,-2-1,2-1,0 1,0-1,-1 0,0 0,0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791 233,'-7'0,"3"2,0 0,0 2,2-1,0 0,1 0,0 1,0 0,1-1,0 1,0 0,1 0,0-1,1 1,0-1,1 0,0-1,0 1,5-1,-3-2,-1 0,0 0,1-1,-1-1,4-3,-4 2,2-5,-4 4,0 0,-1-1,-1 1,0 0,-2-4,0 5,-1 0,-1 1,0 1,-1-1,-4 2,4 0,1 0,0 1,1 0,0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788 257,'-5'-1,"6"-2,4 0,-1 1,1 0,8-3,-5 2,0 0,1 1,0-1,0-1,8-1,-10 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0T16:32:5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-1693 27 2837 0,'0'0'5'0,"0"-3"3"0,0 3-34 15,-8-23-538 1,-12 30 0-16,-17-15 0 16,-22 7 0-16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604 192,'-1'-3,"4"0,0 2,0 1,-2 3,-2 0,-2-1,6-1,0 1,-2 1,-1 0,-1 0,-2 0,0-2,0-2,1-2,2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578 117,'-5'-2,"2"2,0-1,0 1,2 3,-1 0,1 0,1 0,-1 0,1 1,0-1,0 1,1 0,-1-1,1 1,0-1,0 2,0 0,0-1,1 1,-2-2,2 1,-1-1,0 1,0-1,1 1,-1-1,1 1,0 0,0-1,0 1,1 0,0 0,0-2,0 0,0 0,0-1,0 0,0-1,0-1,0-1,0 1,-1-2,1-1,-1 0,-1 0,0 0,-1-1,0 0,0 2,-1-2,0 2,-1-2,1 2,0 0,-1 0,1 0,-1 0,1 0,-2-2,1 2,1 0,-1 0,-1-2,-1 0,1 1,0 0,0 1,-1 0,1 0,-1 1,1 0,0 1,0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624 161,'5'2,"-1"-2,-1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631 159,'-1'4,"2"-1,0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643 158,'0'-3,"0"6,1 0,-1 0,1 1,-1-1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647 205,'6'1,"-2"1,-1 1,0-2,-1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660 202,'-4'2,"4"1,-1 0,0 1,0-1,1 0,-1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670 206,'5'1,"-4"2,1 0,1-1,0-1,1-1,-1-1,-1-2,-1 0,-2 6,1 1,0 2,0-2,0-1,1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432 276,'-1'4,"-3"-3,0 0,1-1,0-2,3-1,1-1,3 2,0 2,0 1,1 1,-2 2,-1 0,0 0,-2-1,0 2,-2 0,-1 0,0-1,-1 0,0-2,0-2,1 0,1-3,2 0,1-2,2 1,0 3,0 1,3 1,-2 1,-1-1,1 3,0-1,-1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689 158,'2'0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690 158,'-3'2,"6"-2,1 0,-1-1,0 1,2 0,-2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693 155,'4'4,"-2"-1,-1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717 153,'0'-3,"0"0,-1 6,2 0,1 1,0 0,-1-1,0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723 205,'5'1,"-1"0,-1 1,1 0,1 1,-2-1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741 202,'-4'2,"3"1,0 1,0 0,0 0,0-1,0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759 197,'6'-1,"-3"0,1 1,-1 0,1-1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764 196,'-6'2,"3"1,2 0,4-1,0-1,0-1,1 0,0 0,0 0,-1 0,1 1,-1 1,-3 1,-2 0,-1-1,-1 0,1-2,-1 1,-1 0,2-1,-1-2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660 108,'-5'-1,"2"2,0 1,1 1,0 1,2 0,0 1,0-1,1-1,0 0,1 2,2 0,0 0,3 2,-4-5,2 2,-2-3,0 1,3 0,-3 0,3-1,-2 0,-1-1,0 1,0-1,0 0,0 0,1 0,-1 0,0 0,0-1,0 1,0-1,3 0,-3 0,0-1,2 0,-1-2,-1 0,0-1,-2 2,1-2,-2 2,0 0,0-1,-1 1,0 0,0 0,-1 0,0 0,0 0,-5-2,3 3,0 0,0 0,-1 1,0 0,0 0,0 1,-1 0,1 0,0 0,0 0,0 1,1 0,0 0,1 1,0-1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981 322,'-5'1,"2"-1,-1 1,1-1,-2 0,1 0,1-1,-1-1,2-1,5 0,1 3,-1 0,2 0,0 2,-2-1,2 2,-2 1,-2 1,-1 0,-2-1,0-1,-3 1,2-2,0-1,0 0,0 0,-1 0,1-1,0 0,0 0,-2-1,3-2,1-1,1 0,2 0,1 1,1 1,0 1,-1 1,2 1,0 1,0 1,1 1,-3-3,1 1,-1-1,1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433 285,'0'-3,"-1"0,0 0,0 0,-1 0,-1 0,0 3,0 2,0 3,2-2,1 2,0-2,0 1,0-1,0 0,1 0,0 0,0 0,2 1,1-1,0-2,-1-1,0-1,0-2,-2-2,0 0,-1 0,-1 1,1 0,-2 9,3 0,-1-2,0 0,1 1,-1-1,1 1,-1-1,1 1,0-1,0 1,-1-1,1 0,1 1,-1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326,'-1'-3,"-1"0,-1 0,0 3,0 0,0 2,1 2,2 1,1-1,0-1,2 0,1-2,0 0,-1-1,0-2,-1-1,-2 0,-1 0,-2 0,0 0,0 1,0 1,0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1032 320,'2'-3,"-2"0,0 0,-3 1,-1-1,1 2,0 1,0 0,1 3,2 0,4 0,0-2,-1-1,0-1,0 0,0 1,0 0,-2 3,-1 0,0 1,0 1,0-2,1 2,-1 0,1-1,1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1070 331,'0'-3,"3"2,1 3,2 3,-1-1,-1 0,-1-2,1 1,-1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332,'-1'-3,"1"0,-3 4,2 2,-1 1,1 1,0-2,-1 2,-1 2,2-3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322,'1'-3,"-1"0,3 3,0 0,1-1,-1 0,1 1,-1 0,1-1,-1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 317,'-5'2,"2"0,1 1,1 0,4-1,2-2,0 0,0 0,0 0,0 1,-1 0,-1 1,0 1,-2 0,-1 0,-1 0,-2-1,-1 0,0 0,1-2,-2 1,1-1,1 0,-1-1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945 394,'-4'1,"0"1,8-1,-1-1,1-1,1 1,2-1,1 1,0-1,2 0,2 0,0 0,2-1,1 1,16-2,-15 1,0 1,-1-1,1 1,-1 0,12-1,-15 1,-2 0,-2 1,-1-1,-2 1,-1 0,-1-1,-7 1,1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920 299,'-6'0,"5"3,2 1,-1 1,1-1,0 0,-1 0,1 1,0 0,0 0,-1 1,1-1,0 1,-1 0,1-1,0 1,0-1,0 0,-1 0,1-1,0 0,0-1,0 0,1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924 308,'-6'-4,"1"1,1 0,3 0,5-2,-1 4,7-1,-4 1,1-1,1 1,1 0,1-1,11-2,-10 2,1 0,0 0,0 0,1 0,-2 1,1-1,-1 1,0 0,-1 0,-1 1,-1-1,0 1,-2 0,-1 0,0 1,-1 0,-1-1,1 3,-2 0,-1 0,0 3,0-1,0 1,-1-2,1 3,0-3,-1 0,1 0,0 0,1 1,0 4,0-4,-1-1,1 0,0 0,-1 0,1 0,0-1,-1 0,1 1,0 1,-1-1,-1 0,-1-1,-2-1,-3-2,2 0,1 0,0 0,0 0,0 0,-1 0,1-1,-1 1,-1-1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9-28T14:39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328 142,'-7'0,"2"2,1 0,1 1,-1-1,0 1,0 1,0 0,0 0,0 1,1 0,-1 0,2 0,-1 1,2-1,0 0,0 0,2 4,0-5,3 1,-1-3,1-2,1 1,1-1,-1-1,8-1,-7-1,0 0,0-1,0 0,0 0,4-7,-7 6,0-1,0 0,-2 0,-1 0,0-4,-1 5,-3-2,1 5,-1 0,-5 1,5 1,-6 2,6 0,0 1,0 0,0 0,2 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(Compulsory)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B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C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Moderate (Compulsory)</a:t>
            </a:r>
            <a:endParaRPr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D</a:t>
            </a:r>
            <a:endParaRPr lang="en-IN"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</a:t>
            </a:r>
            <a:r>
              <a:rPr lang="en-IN" b="0" i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There are three series to look for here. The first letters are alphabetical in reverse: Z, Y, X, W, V. The second letters are in alphabetical order, beginning with A. The number series is as follows: 5, 4, 6, 3, 7.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Easy (Compulsory)</a:t>
            </a:r>
            <a:endParaRPr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Option : C</a:t>
            </a:r>
            <a:endParaRPr lang="en-IN"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Pattern is : aabbcc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7" name="Google Shape;28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B</a:t>
            </a:r>
            <a:endParaRPr lang="en-IN"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Pattern is 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xy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xxyy</a:t>
            </a:r>
            <a:r>
              <a:rPr lang="en-IN" b="0" i="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xxxyyy</a:t>
            </a:r>
            <a:endParaRPr b="0" i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1" name="Google Shape;3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</a:t>
            </a:r>
            <a:r>
              <a:rPr lang="en-IN"/>
              <a:t>: </a:t>
            </a:r>
            <a:r>
              <a:rPr lang="en-IN" dirty="0"/>
              <a:t>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</a:t>
            </a:r>
            <a:r>
              <a:rPr lang="en-IN" dirty="0"/>
              <a:t>Option: B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 is son of T and J. So, K is son of T and J.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Z is father of T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Therefore, Z is grandfather of K. K is grandson of Z.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Brother- in- law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Easy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Anup’s daughter’s mother — Anup’s wife; Anup’s wife’s father — Anup’s father-in-law; Father-in-law’s son —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So, Sandeep is Anup’s brother-in-law.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Moderate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Since Sham has no brother or sister, so he is his father’s only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So, wife of Sham’s father’s son — Sham’s wife.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Thus, Sham’s wife is the boy’s mother or the boy is Sham’s son.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en-US" dirty="0"/>
              <a:t>Difficulty level: Moderate (Compulsory)</a:t>
            </a:r>
            <a:br>
              <a:rPr lang="en-US" dirty="0"/>
            </a:br>
            <a:r>
              <a:rPr lang="en-US" dirty="0"/>
              <a:t>Correct Option: A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Moderate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 option is satisfying the relationship and hence 'None is true'.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hard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Option: 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P's father and S's mother are siblings and hence S and P are cousins.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Boby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the one that does not belongs to the group b</a:t>
            </a:r>
            <a:r>
              <a:rPr lang="en-US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cause all the other persons are couple but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Charu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unmarried.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Following the common explanation we can say that the genders of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Champa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are Still unknown.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Therefore, we cannot exactly determine how many male members are there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dirty="0"/>
              <a:t>Difficulty level: Expert (Compulsory)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there are 3 married couples in the family.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 Answer : 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Jetha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can either be the Grandson or the </a:t>
            </a:r>
            <a:r>
              <a:rPr lang="en-US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Granddaughter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of </a:t>
            </a:r>
            <a:r>
              <a:rPr lang="en-US" b="0" i="0" dirty="0" err="1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Atma</a:t>
            </a:r>
            <a:r>
              <a:rPr lang="en-US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Series</a:t>
            </a:r>
            <a:endParaRPr dirty="0"/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Easy 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Explanation:- 1^3+0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2^3+1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3^3+2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4^3+3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	5^3+4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/>
              <a:t>Difficulty level: Easy (Compulsory)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Option: C</a:t>
            </a:r>
            <a:endParaRPr lang="en-I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7^2 , 6^3 , 5^4, 4^5, 3^6 , 2^7</a:t>
            </a:r>
            <a:endParaRPr lang="en-IN"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7*2 + 2=16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16*3 + 3 = 51</a:t>
            </a:r>
            <a:endParaRPr dirty="0"/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dirty="0"/>
              <a:t>Difficulty level: Moderate (Compulsory)</a:t>
            </a:r>
            <a:endParaRPr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Correct Option: 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Explanation:- 8*0.5+0.5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4.5*1+1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5.5*2+2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13*4+4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56*8+8</a:t>
            </a:r>
            <a:endParaRPr b="0" i="0" dirty="0">
              <a:solidFill>
                <a:srgbClr val="44444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 panose="02040502050505030304"/>
              <a:buNone/>
              <a:defRPr sz="4800">
                <a:solidFill>
                  <a:schemeClr val="dk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 panose="020405020505050303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 panose="02040502050505030304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 panose="02040502050505030304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 panose="02070309020205020404"/>
              <a:buNone/>
              <a:defRPr sz="28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 panose="020703090202050204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 panose="02040502050505030304"/>
              <a:buNone/>
              <a:defRPr sz="5400" b="0" i="0" u="none" strike="noStrike" cap="none">
                <a:solidFill>
                  <a:schemeClr val="dk2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 panose="02070309020205020404"/>
              <a:buChar char="o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9pPr>
          </a:lstStyle>
          <a:p/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defRPr>
            </a:lvl9pPr>
          </a:lstStyle>
          <a:p/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17" name="Google Shape;17;p33" descr="WhatsApp Image 2019-04-08 at 17.27.06.jpeg"/>
          <p:cNvPicPr preferRelativeResize="0"/>
          <p:nvPr/>
        </p:nvPicPr>
        <p:blipFill rotWithShape="1">
          <a:blip r:embed="rId10"/>
          <a:srcRect l="2564" t="9548" r="1603" b="9044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92.png"/><Relationship Id="rId98" Type="http://schemas.openxmlformats.org/officeDocument/2006/relationships/customXml" Target="../ink/ink186.xml"/><Relationship Id="rId97" Type="http://schemas.openxmlformats.org/officeDocument/2006/relationships/image" Target="../media/image191.png"/><Relationship Id="rId96" Type="http://schemas.openxmlformats.org/officeDocument/2006/relationships/customXml" Target="../ink/ink185.xml"/><Relationship Id="rId95" Type="http://schemas.openxmlformats.org/officeDocument/2006/relationships/image" Target="../media/image190.png"/><Relationship Id="rId94" Type="http://schemas.openxmlformats.org/officeDocument/2006/relationships/customXml" Target="../ink/ink184.xml"/><Relationship Id="rId93" Type="http://schemas.openxmlformats.org/officeDocument/2006/relationships/image" Target="../media/image189.png"/><Relationship Id="rId92" Type="http://schemas.openxmlformats.org/officeDocument/2006/relationships/customXml" Target="../ink/ink183.xml"/><Relationship Id="rId91" Type="http://schemas.openxmlformats.org/officeDocument/2006/relationships/image" Target="../media/image188.png"/><Relationship Id="rId90" Type="http://schemas.openxmlformats.org/officeDocument/2006/relationships/customXml" Target="../ink/ink182.xml"/><Relationship Id="rId9" Type="http://schemas.openxmlformats.org/officeDocument/2006/relationships/image" Target="../media/image147.png"/><Relationship Id="rId89" Type="http://schemas.openxmlformats.org/officeDocument/2006/relationships/image" Target="../media/image187.png"/><Relationship Id="rId88" Type="http://schemas.openxmlformats.org/officeDocument/2006/relationships/customXml" Target="../ink/ink181.xml"/><Relationship Id="rId87" Type="http://schemas.openxmlformats.org/officeDocument/2006/relationships/image" Target="../media/image186.png"/><Relationship Id="rId86" Type="http://schemas.openxmlformats.org/officeDocument/2006/relationships/customXml" Target="../ink/ink180.xml"/><Relationship Id="rId85" Type="http://schemas.openxmlformats.org/officeDocument/2006/relationships/image" Target="../media/image185.png"/><Relationship Id="rId84" Type="http://schemas.openxmlformats.org/officeDocument/2006/relationships/customXml" Target="../ink/ink179.xml"/><Relationship Id="rId83" Type="http://schemas.openxmlformats.org/officeDocument/2006/relationships/image" Target="../media/image184.png"/><Relationship Id="rId82" Type="http://schemas.openxmlformats.org/officeDocument/2006/relationships/customXml" Target="../ink/ink178.xml"/><Relationship Id="rId81" Type="http://schemas.openxmlformats.org/officeDocument/2006/relationships/image" Target="../media/image183.png"/><Relationship Id="rId80" Type="http://schemas.openxmlformats.org/officeDocument/2006/relationships/customXml" Target="../ink/ink177.xml"/><Relationship Id="rId8" Type="http://schemas.openxmlformats.org/officeDocument/2006/relationships/customXml" Target="../ink/ink141.xml"/><Relationship Id="rId79" Type="http://schemas.openxmlformats.org/officeDocument/2006/relationships/image" Target="../media/image182.png"/><Relationship Id="rId78" Type="http://schemas.openxmlformats.org/officeDocument/2006/relationships/customXml" Target="../ink/ink176.xml"/><Relationship Id="rId77" Type="http://schemas.openxmlformats.org/officeDocument/2006/relationships/image" Target="../media/image181.png"/><Relationship Id="rId76" Type="http://schemas.openxmlformats.org/officeDocument/2006/relationships/customXml" Target="../ink/ink175.xml"/><Relationship Id="rId75" Type="http://schemas.openxmlformats.org/officeDocument/2006/relationships/image" Target="../media/image180.png"/><Relationship Id="rId74" Type="http://schemas.openxmlformats.org/officeDocument/2006/relationships/customXml" Target="../ink/ink174.xml"/><Relationship Id="rId73" Type="http://schemas.openxmlformats.org/officeDocument/2006/relationships/image" Target="../media/image179.png"/><Relationship Id="rId72" Type="http://schemas.openxmlformats.org/officeDocument/2006/relationships/customXml" Target="../ink/ink173.xml"/><Relationship Id="rId71" Type="http://schemas.openxmlformats.org/officeDocument/2006/relationships/image" Target="../media/image178.png"/><Relationship Id="rId70" Type="http://schemas.openxmlformats.org/officeDocument/2006/relationships/customXml" Target="../ink/ink172.xml"/><Relationship Id="rId7" Type="http://schemas.openxmlformats.org/officeDocument/2006/relationships/image" Target="../media/image87.png"/><Relationship Id="rId69" Type="http://schemas.openxmlformats.org/officeDocument/2006/relationships/image" Target="../media/image177.png"/><Relationship Id="rId68" Type="http://schemas.openxmlformats.org/officeDocument/2006/relationships/customXml" Target="../ink/ink171.xml"/><Relationship Id="rId67" Type="http://schemas.openxmlformats.org/officeDocument/2006/relationships/image" Target="../media/image176.png"/><Relationship Id="rId66" Type="http://schemas.openxmlformats.org/officeDocument/2006/relationships/customXml" Target="../ink/ink170.xml"/><Relationship Id="rId65" Type="http://schemas.openxmlformats.org/officeDocument/2006/relationships/image" Target="../media/image175.png"/><Relationship Id="rId64" Type="http://schemas.openxmlformats.org/officeDocument/2006/relationships/customXml" Target="../ink/ink169.xml"/><Relationship Id="rId63" Type="http://schemas.openxmlformats.org/officeDocument/2006/relationships/image" Target="../media/image174.png"/><Relationship Id="rId62" Type="http://schemas.openxmlformats.org/officeDocument/2006/relationships/customXml" Target="../ink/ink168.xml"/><Relationship Id="rId61" Type="http://schemas.openxmlformats.org/officeDocument/2006/relationships/image" Target="../media/image173.png"/><Relationship Id="rId60" Type="http://schemas.openxmlformats.org/officeDocument/2006/relationships/customXml" Target="../ink/ink167.xml"/><Relationship Id="rId6" Type="http://schemas.openxmlformats.org/officeDocument/2006/relationships/customXml" Target="../ink/ink140.xml"/><Relationship Id="rId59" Type="http://schemas.openxmlformats.org/officeDocument/2006/relationships/image" Target="../media/image172.png"/><Relationship Id="rId58" Type="http://schemas.openxmlformats.org/officeDocument/2006/relationships/customXml" Target="../ink/ink166.xml"/><Relationship Id="rId57" Type="http://schemas.openxmlformats.org/officeDocument/2006/relationships/image" Target="../media/image171.png"/><Relationship Id="rId56" Type="http://schemas.openxmlformats.org/officeDocument/2006/relationships/customXml" Target="../ink/ink165.xml"/><Relationship Id="rId55" Type="http://schemas.openxmlformats.org/officeDocument/2006/relationships/image" Target="../media/image170.png"/><Relationship Id="rId54" Type="http://schemas.openxmlformats.org/officeDocument/2006/relationships/customXml" Target="../ink/ink164.xml"/><Relationship Id="rId53" Type="http://schemas.openxmlformats.org/officeDocument/2006/relationships/image" Target="../media/image169.png"/><Relationship Id="rId52" Type="http://schemas.openxmlformats.org/officeDocument/2006/relationships/customXml" Target="../ink/ink163.xml"/><Relationship Id="rId51" Type="http://schemas.openxmlformats.org/officeDocument/2006/relationships/image" Target="../media/image168.png"/><Relationship Id="rId50" Type="http://schemas.openxmlformats.org/officeDocument/2006/relationships/customXml" Target="../ink/ink162.xml"/><Relationship Id="rId5" Type="http://schemas.openxmlformats.org/officeDocument/2006/relationships/image" Target="../media/image146.png"/><Relationship Id="rId49" Type="http://schemas.openxmlformats.org/officeDocument/2006/relationships/image" Target="../media/image167.png"/><Relationship Id="rId48" Type="http://schemas.openxmlformats.org/officeDocument/2006/relationships/customXml" Target="../ink/ink161.xml"/><Relationship Id="rId47" Type="http://schemas.openxmlformats.org/officeDocument/2006/relationships/image" Target="../media/image166.png"/><Relationship Id="rId46" Type="http://schemas.openxmlformats.org/officeDocument/2006/relationships/customXml" Target="../ink/ink160.xml"/><Relationship Id="rId45" Type="http://schemas.openxmlformats.org/officeDocument/2006/relationships/image" Target="../media/image165.png"/><Relationship Id="rId44" Type="http://schemas.openxmlformats.org/officeDocument/2006/relationships/customXml" Target="../ink/ink159.xml"/><Relationship Id="rId43" Type="http://schemas.openxmlformats.org/officeDocument/2006/relationships/image" Target="../media/image164.png"/><Relationship Id="rId42" Type="http://schemas.openxmlformats.org/officeDocument/2006/relationships/customXml" Target="../ink/ink158.xml"/><Relationship Id="rId41" Type="http://schemas.openxmlformats.org/officeDocument/2006/relationships/image" Target="../media/image163.png"/><Relationship Id="rId40" Type="http://schemas.openxmlformats.org/officeDocument/2006/relationships/customXml" Target="../ink/ink157.xml"/><Relationship Id="rId4" Type="http://schemas.openxmlformats.org/officeDocument/2006/relationships/customXml" Target="../ink/ink139.xml"/><Relationship Id="rId39" Type="http://schemas.openxmlformats.org/officeDocument/2006/relationships/image" Target="../media/image162.png"/><Relationship Id="rId38" Type="http://schemas.openxmlformats.org/officeDocument/2006/relationships/customXml" Target="../ink/ink156.xml"/><Relationship Id="rId37" Type="http://schemas.openxmlformats.org/officeDocument/2006/relationships/image" Target="../media/image161.png"/><Relationship Id="rId36" Type="http://schemas.openxmlformats.org/officeDocument/2006/relationships/customXml" Target="../ink/ink155.xml"/><Relationship Id="rId35" Type="http://schemas.openxmlformats.org/officeDocument/2006/relationships/image" Target="../media/image160.png"/><Relationship Id="rId34" Type="http://schemas.openxmlformats.org/officeDocument/2006/relationships/customXml" Target="../ink/ink154.xml"/><Relationship Id="rId33" Type="http://schemas.openxmlformats.org/officeDocument/2006/relationships/image" Target="../media/image159.png"/><Relationship Id="rId32" Type="http://schemas.openxmlformats.org/officeDocument/2006/relationships/customXml" Target="../ink/ink153.xml"/><Relationship Id="rId31" Type="http://schemas.openxmlformats.org/officeDocument/2006/relationships/image" Target="../media/image158.png"/><Relationship Id="rId30" Type="http://schemas.openxmlformats.org/officeDocument/2006/relationships/customXml" Target="../ink/ink152.xml"/><Relationship Id="rId3" Type="http://schemas.openxmlformats.org/officeDocument/2006/relationships/image" Target="../media/image145.png"/><Relationship Id="rId29" Type="http://schemas.openxmlformats.org/officeDocument/2006/relationships/image" Target="../media/image157.png"/><Relationship Id="rId28" Type="http://schemas.openxmlformats.org/officeDocument/2006/relationships/customXml" Target="../ink/ink151.xml"/><Relationship Id="rId27" Type="http://schemas.openxmlformats.org/officeDocument/2006/relationships/image" Target="../media/image156.png"/><Relationship Id="rId26" Type="http://schemas.openxmlformats.org/officeDocument/2006/relationships/customXml" Target="../ink/ink150.xml"/><Relationship Id="rId25" Type="http://schemas.openxmlformats.org/officeDocument/2006/relationships/image" Target="../media/image155.png"/><Relationship Id="rId24" Type="http://schemas.openxmlformats.org/officeDocument/2006/relationships/customXml" Target="../ink/ink149.xml"/><Relationship Id="rId23" Type="http://schemas.openxmlformats.org/officeDocument/2006/relationships/image" Target="../media/image154.png"/><Relationship Id="rId22" Type="http://schemas.openxmlformats.org/officeDocument/2006/relationships/customXml" Target="../ink/ink148.xml"/><Relationship Id="rId21" Type="http://schemas.openxmlformats.org/officeDocument/2006/relationships/image" Target="../media/image153.png"/><Relationship Id="rId20" Type="http://schemas.openxmlformats.org/officeDocument/2006/relationships/customXml" Target="../ink/ink147.xml"/><Relationship Id="rId2" Type="http://schemas.openxmlformats.org/officeDocument/2006/relationships/customXml" Target="../ink/ink138.xml"/><Relationship Id="rId19" Type="http://schemas.openxmlformats.org/officeDocument/2006/relationships/image" Target="../media/image152.png"/><Relationship Id="rId18" Type="http://schemas.openxmlformats.org/officeDocument/2006/relationships/customXml" Target="../ink/ink146.xml"/><Relationship Id="rId17" Type="http://schemas.openxmlformats.org/officeDocument/2006/relationships/image" Target="../media/image151.png"/><Relationship Id="rId16" Type="http://schemas.openxmlformats.org/officeDocument/2006/relationships/customXml" Target="../ink/ink145.xml"/><Relationship Id="rId15" Type="http://schemas.openxmlformats.org/officeDocument/2006/relationships/image" Target="../media/image150.png"/><Relationship Id="rId14" Type="http://schemas.openxmlformats.org/officeDocument/2006/relationships/customXml" Target="../ink/ink144.xml"/><Relationship Id="rId13" Type="http://schemas.openxmlformats.org/officeDocument/2006/relationships/image" Target="../media/image149.png"/><Relationship Id="rId121" Type="http://schemas.openxmlformats.org/officeDocument/2006/relationships/notesSlide" Target="../notesSlides/notesSlide9.xml"/><Relationship Id="rId120" Type="http://schemas.openxmlformats.org/officeDocument/2006/relationships/slideLayout" Target="../slideLayouts/slideLayout1.xml"/><Relationship Id="rId12" Type="http://schemas.openxmlformats.org/officeDocument/2006/relationships/customXml" Target="../ink/ink143.xml"/><Relationship Id="rId119" Type="http://schemas.openxmlformats.org/officeDocument/2006/relationships/image" Target="../media/image202.png"/><Relationship Id="rId118" Type="http://schemas.openxmlformats.org/officeDocument/2006/relationships/customXml" Target="../ink/ink196.xml"/><Relationship Id="rId117" Type="http://schemas.openxmlformats.org/officeDocument/2006/relationships/image" Target="../media/image201.png"/><Relationship Id="rId116" Type="http://schemas.openxmlformats.org/officeDocument/2006/relationships/customXml" Target="../ink/ink195.xml"/><Relationship Id="rId115" Type="http://schemas.openxmlformats.org/officeDocument/2006/relationships/image" Target="../media/image200.png"/><Relationship Id="rId114" Type="http://schemas.openxmlformats.org/officeDocument/2006/relationships/customXml" Target="../ink/ink194.xml"/><Relationship Id="rId113" Type="http://schemas.openxmlformats.org/officeDocument/2006/relationships/image" Target="../media/image199.png"/><Relationship Id="rId112" Type="http://schemas.openxmlformats.org/officeDocument/2006/relationships/customXml" Target="../ink/ink193.xml"/><Relationship Id="rId111" Type="http://schemas.openxmlformats.org/officeDocument/2006/relationships/image" Target="../media/image198.png"/><Relationship Id="rId110" Type="http://schemas.openxmlformats.org/officeDocument/2006/relationships/customXml" Target="../ink/ink192.xml"/><Relationship Id="rId11" Type="http://schemas.openxmlformats.org/officeDocument/2006/relationships/image" Target="../media/image148.png"/><Relationship Id="rId109" Type="http://schemas.openxmlformats.org/officeDocument/2006/relationships/image" Target="../media/image197.png"/><Relationship Id="rId108" Type="http://schemas.openxmlformats.org/officeDocument/2006/relationships/customXml" Target="../ink/ink191.xml"/><Relationship Id="rId107" Type="http://schemas.openxmlformats.org/officeDocument/2006/relationships/image" Target="../media/image196.png"/><Relationship Id="rId106" Type="http://schemas.openxmlformats.org/officeDocument/2006/relationships/customXml" Target="../ink/ink190.xml"/><Relationship Id="rId105" Type="http://schemas.openxmlformats.org/officeDocument/2006/relationships/image" Target="../media/image195.png"/><Relationship Id="rId104" Type="http://schemas.openxmlformats.org/officeDocument/2006/relationships/customXml" Target="../ink/ink189.xml"/><Relationship Id="rId103" Type="http://schemas.openxmlformats.org/officeDocument/2006/relationships/image" Target="../media/image194.png"/><Relationship Id="rId102" Type="http://schemas.openxmlformats.org/officeDocument/2006/relationships/customXml" Target="../ink/ink188.xml"/><Relationship Id="rId101" Type="http://schemas.openxmlformats.org/officeDocument/2006/relationships/image" Target="../media/image193.png"/><Relationship Id="rId100" Type="http://schemas.openxmlformats.org/officeDocument/2006/relationships/customXml" Target="../ink/ink187.xml"/><Relationship Id="rId10" Type="http://schemas.openxmlformats.org/officeDocument/2006/relationships/customXml" Target="../ink/ink14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png"/><Relationship Id="rId8" Type="http://schemas.openxmlformats.org/officeDocument/2006/relationships/customXml" Target="../ink/ink200.xml"/><Relationship Id="rId7" Type="http://schemas.openxmlformats.org/officeDocument/2006/relationships/image" Target="../media/image205.png"/><Relationship Id="rId6" Type="http://schemas.openxmlformats.org/officeDocument/2006/relationships/customXml" Target="../ink/ink199.xml"/><Relationship Id="rId5" Type="http://schemas.openxmlformats.org/officeDocument/2006/relationships/image" Target="../media/image204.png"/><Relationship Id="rId4" Type="http://schemas.openxmlformats.org/officeDocument/2006/relationships/customXml" Target="../ink/ink198.xml"/><Relationship Id="rId3" Type="http://schemas.openxmlformats.org/officeDocument/2006/relationships/image" Target="../media/image203.png"/><Relationship Id="rId2" Type="http://schemas.openxmlformats.org/officeDocument/2006/relationships/customXml" Target="../ink/ink197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07.png"/><Relationship Id="rId10" Type="http://schemas.openxmlformats.org/officeDocument/2006/relationships/customXml" Target="../ink/ink20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50.xml"/><Relationship Id="rId98" Type="http://schemas.openxmlformats.org/officeDocument/2006/relationships/image" Target="../media/image256.png"/><Relationship Id="rId97" Type="http://schemas.openxmlformats.org/officeDocument/2006/relationships/customXml" Target="../ink/ink249.xml"/><Relationship Id="rId96" Type="http://schemas.openxmlformats.org/officeDocument/2006/relationships/image" Target="../media/image255.png"/><Relationship Id="rId95" Type="http://schemas.openxmlformats.org/officeDocument/2006/relationships/customXml" Target="../ink/ink248.xml"/><Relationship Id="rId94" Type="http://schemas.openxmlformats.org/officeDocument/2006/relationships/image" Target="../media/image254.png"/><Relationship Id="rId93" Type="http://schemas.openxmlformats.org/officeDocument/2006/relationships/customXml" Target="../ink/ink247.xml"/><Relationship Id="rId92" Type="http://schemas.openxmlformats.org/officeDocument/2006/relationships/image" Target="../media/image253.png"/><Relationship Id="rId91" Type="http://schemas.openxmlformats.org/officeDocument/2006/relationships/customXml" Target="../ink/ink246.xml"/><Relationship Id="rId90" Type="http://schemas.openxmlformats.org/officeDocument/2006/relationships/image" Target="../media/image252.png"/><Relationship Id="rId9" Type="http://schemas.openxmlformats.org/officeDocument/2006/relationships/customXml" Target="../ink/ink205.xml"/><Relationship Id="rId89" Type="http://schemas.openxmlformats.org/officeDocument/2006/relationships/customXml" Target="../ink/ink245.xml"/><Relationship Id="rId88" Type="http://schemas.openxmlformats.org/officeDocument/2006/relationships/image" Target="../media/image251.png"/><Relationship Id="rId87" Type="http://schemas.openxmlformats.org/officeDocument/2006/relationships/customXml" Target="../ink/ink244.xml"/><Relationship Id="rId86" Type="http://schemas.openxmlformats.org/officeDocument/2006/relationships/image" Target="../media/image250.png"/><Relationship Id="rId85" Type="http://schemas.openxmlformats.org/officeDocument/2006/relationships/customXml" Target="../ink/ink243.xml"/><Relationship Id="rId84" Type="http://schemas.openxmlformats.org/officeDocument/2006/relationships/image" Target="../media/image249.png"/><Relationship Id="rId83" Type="http://schemas.openxmlformats.org/officeDocument/2006/relationships/customXml" Target="../ink/ink242.xml"/><Relationship Id="rId82" Type="http://schemas.openxmlformats.org/officeDocument/2006/relationships/image" Target="../media/image248.png"/><Relationship Id="rId81" Type="http://schemas.openxmlformats.org/officeDocument/2006/relationships/customXml" Target="../ink/ink241.xml"/><Relationship Id="rId80" Type="http://schemas.openxmlformats.org/officeDocument/2006/relationships/image" Target="../media/image247.png"/><Relationship Id="rId8" Type="http://schemas.openxmlformats.org/officeDocument/2006/relationships/image" Target="../media/image211.png"/><Relationship Id="rId79" Type="http://schemas.openxmlformats.org/officeDocument/2006/relationships/customXml" Target="../ink/ink240.xml"/><Relationship Id="rId78" Type="http://schemas.openxmlformats.org/officeDocument/2006/relationships/image" Target="../media/image246.png"/><Relationship Id="rId77" Type="http://schemas.openxmlformats.org/officeDocument/2006/relationships/customXml" Target="../ink/ink239.xml"/><Relationship Id="rId76" Type="http://schemas.openxmlformats.org/officeDocument/2006/relationships/image" Target="../media/image245.png"/><Relationship Id="rId75" Type="http://schemas.openxmlformats.org/officeDocument/2006/relationships/customXml" Target="../ink/ink238.xml"/><Relationship Id="rId74" Type="http://schemas.openxmlformats.org/officeDocument/2006/relationships/image" Target="../media/image244.png"/><Relationship Id="rId73" Type="http://schemas.openxmlformats.org/officeDocument/2006/relationships/customXml" Target="../ink/ink237.xml"/><Relationship Id="rId72" Type="http://schemas.openxmlformats.org/officeDocument/2006/relationships/image" Target="../media/image243.png"/><Relationship Id="rId71" Type="http://schemas.openxmlformats.org/officeDocument/2006/relationships/customXml" Target="../ink/ink236.xml"/><Relationship Id="rId70" Type="http://schemas.openxmlformats.org/officeDocument/2006/relationships/image" Target="../media/image242.png"/><Relationship Id="rId7" Type="http://schemas.openxmlformats.org/officeDocument/2006/relationships/customXml" Target="../ink/ink204.xml"/><Relationship Id="rId69" Type="http://schemas.openxmlformats.org/officeDocument/2006/relationships/customXml" Target="../ink/ink235.xml"/><Relationship Id="rId68" Type="http://schemas.openxmlformats.org/officeDocument/2006/relationships/image" Target="../media/image241.png"/><Relationship Id="rId67" Type="http://schemas.openxmlformats.org/officeDocument/2006/relationships/customXml" Target="../ink/ink234.xml"/><Relationship Id="rId66" Type="http://schemas.openxmlformats.org/officeDocument/2006/relationships/image" Target="../media/image240.png"/><Relationship Id="rId65" Type="http://schemas.openxmlformats.org/officeDocument/2006/relationships/customXml" Target="../ink/ink233.xml"/><Relationship Id="rId64" Type="http://schemas.openxmlformats.org/officeDocument/2006/relationships/image" Target="../media/image239.png"/><Relationship Id="rId63" Type="http://schemas.openxmlformats.org/officeDocument/2006/relationships/customXml" Target="../ink/ink232.xml"/><Relationship Id="rId62" Type="http://schemas.openxmlformats.org/officeDocument/2006/relationships/image" Target="../media/image238.png"/><Relationship Id="rId61" Type="http://schemas.openxmlformats.org/officeDocument/2006/relationships/customXml" Target="../ink/ink231.xml"/><Relationship Id="rId60" Type="http://schemas.openxmlformats.org/officeDocument/2006/relationships/image" Target="../media/image237.png"/><Relationship Id="rId6" Type="http://schemas.openxmlformats.org/officeDocument/2006/relationships/image" Target="../media/image210.png"/><Relationship Id="rId59" Type="http://schemas.openxmlformats.org/officeDocument/2006/relationships/customXml" Target="../ink/ink230.xml"/><Relationship Id="rId58" Type="http://schemas.openxmlformats.org/officeDocument/2006/relationships/image" Target="../media/image236.png"/><Relationship Id="rId57" Type="http://schemas.openxmlformats.org/officeDocument/2006/relationships/customXml" Target="../ink/ink229.xml"/><Relationship Id="rId56" Type="http://schemas.openxmlformats.org/officeDocument/2006/relationships/image" Target="../media/image235.png"/><Relationship Id="rId55" Type="http://schemas.openxmlformats.org/officeDocument/2006/relationships/customXml" Target="../ink/ink228.xml"/><Relationship Id="rId54" Type="http://schemas.openxmlformats.org/officeDocument/2006/relationships/image" Target="../media/image234.png"/><Relationship Id="rId53" Type="http://schemas.openxmlformats.org/officeDocument/2006/relationships/customXml" Target="../ink/ink227.xml"/><Relationship Id="rId52" Type="http://schemas.openxmlformats.org/officeDocument/2006/relationships/image" Target="../media/image233.png"/><Relationship Id="rId51" Type="http://schemas.openxmlformats.org/officeDocument/2006/relationships/customXml" Target="../ink/ink226.xml"/><Relationship Id="rId50" Type="http://schemas.openxmlformats.org/officeDocument/2006/relationships/image" Target="../media/image232.png"/><Relationship Id="rId5" Type="http://schemas.openxmlformats.org/officeDocument/2006/relationships/customXml" Target="../ink/ink203.xml"/><Relationship Id="rId49" Type="http://schemas.openxmlformats.org/officeDocument/2006/relationships/customXml" Target="../ink/ink225.xml"/><Relationship Id="rId48" Type="http://schemas.openxmlformats.org/officeDocument/2006/relationships/image" Target="../media/image231.png"/><Relationship Id="rId47" Type="http://schemas.openxmlformats.org/officeDocument/2006/relationships/customXml" Target="../ink/ink224.xml"/><Relationship Id="rId46" Type="http://schemas.openxmlformats.org/officeDocument/2006/relationships/image" Target="../media/image230.png"/><Relationship Id="rId45" Type="http://schemas.openxmlformats.org/officeDocument/2006/relationships/customXml" Target="../ink/ink223.xml"/><Relationship Id="rId44" Type="http://schemas.openxmlformats.org/officeDocument/2006/relationships/image" Target="../media/image229.png"/><Relationship Id="rId43" Type="http://schemas.openxmlformats.org/officeDocument/2006/relationships/customXml" Target="../ink/ink222.xml"/><Relationship Id="rId42" Type="http://schemas.openxmlformats.org/officeDocument/2006/relationships/image" Target="../media/image228.png"/><Relationship Id="rId41" Type="http://schemas.openxmlformats.org/officeDocument/2006/relationships/customXml" Target="../ink/ink221.xml"/><Relationship Id="rId40" Type="http://schemas.openxmlformats.org/officeDocument/2006/relationships/image" Target="../media/image227.png"/><Relationship Id="rId4" Type="http://schemas.openxmlformats.org/officeDocument/2006/relationships/image" Target="../media/image209.png"/><Relationship Id="rId39" Type="http://schemas.openxmlformats.org/officeDocument/2006/relationships/customXml" Target="../ink/ink220.xml"/><Relationship Id="rId38" Type="http://schemas.openxmlformats.org/officeDocument/2006/relationships/image" Target="../media/image226.png"/><Relationship Id="rId37" Type="http://schemas.openxmlformats.org/officeDocument/2006/relationships/customXml" Target="../ink/ink219.xml"/><Relationship Id="rId36" Type="http://schemas.openxmlformats.org/officeDocument/2006/relationships/image" Target="../media/image225.png"/><Relationship Id="rId35" Type="http://schemas.openxmlformats.org/officeDocument/2006/relationships/customXml" Target="../ink/ink218.xml"/><Relationship Id="rId34" Type="http://schemas.openxmlformats.org/officeDocument/2006/relationships/image" Target="../media/image224.png"/><Relationship Id="rId33" Type="http://schemas.openxmlformats.org/officeDocument/2006/relationships/customXml" Target="../ink/ink217.xml"/><Relationship Id="rId32" Type="http://schemas.openxmlformats.org/officeDocument/2006/relationships/image" Target="../media/image223.png"/><Relationship Id="rId31" Type="http://schemas.openxmlformats.org/officeDocument/2006/relationships/customXml" Target="../ink/ink216.xml"/><Relationship Id="rId30" Type="http://schemas.openxmlformats.org/officeDocument/2006/relationships/image" Target="../media/image222.png"/><Relationship Id="rId3" Type="http://schemas.openxmlformats.org/officeDocument/2006/relationships/customXml" Target="../ink/ink202.xml"/><Relationship Id="rId29" Type="http://schemas.openxmlformats.org/officeDocument/2006/relationships/customXml" Target="../ink/ink215.xml"/><Relationship Id="rId28" Type="http://schemas.openxmlformats.org/officeDocument/2006/relationships/image" Target="../media/image221.png"/><Relationship Id="rId27" Type="http://schemas.openxmlformats.org/officeDocument/2006/relationships/customXml" Target="../ink/ink214.xml"/><Relationship Id="rId26" Type="http://schemas.openxmlformats.org/officeDocument/2006/relationships/image" Target="../media/image220.png"/><Relationship Id="rId25" Type="http://schemas.openxmlformats.org/officeDocument/2006/relationships/customXml" Target="../ink/ink213.xml"/><Relationship Id="rId24" Type="http://schemas.openxmlformats.org/officeDocument/2006/relationships/image" Target="../media/image219.png"/><Relationship Id="rId23" Type="http://schemas.openxmlformats.org/officeDocument/2006/relationships/customXml" Target="../ink/ink212.xml"/><Relationship Id="rId22" Type="http://schemas.openxmlformats.org/officeDocument/2006/relationships/image" Target="../media/image218.png"/><Relationship Id="rId21" Type="http://schemas.openxmlformats.org/officeDocument/2006/relationships/customXml" Target="../ink/ink211.xml"/><Relationship Id="rId20" Type="http://schemas.openxmlformats.org/officeDocument/2006/relationships/image" Target="../media/image217.png"/><Relationship Id="rId2" Type="http://schemas.openxmlformats.org/officeDocument/2006/relationships/image" Target="../media/image2.png"/><Relationship Id="rId19" Type="http://schemas.openxmlformats.org/officeDocument/2006/relationships/customXml" Target="../ink/ink210.xml"/><Relationship Id="rId18" Type="http://schemas.openxmlformats.org/officeDocument/2006/relationships/image" Target="../media/image216.png"/><Relationship Id="rId17" Type="http://schemas.openxmlformats.org/officeDocument/2006/relationships/customXml" Target="../ink/ink209.xml"/><Relationship Id="rId16" Type="http://schemas.openxmlformats.org/officeDocument/2006/relationships/image" Target="../media/image215.png"/><Relationship Id="rId15" Type="http://schemas.openxmlformats.org/officeDocument/2006/relationships/customXml" Target="../ink/ink208.xml"/><Relationship Id="rId14" Type="http://schemas.openxmlformats.org/officeDocument/2006/relationships/image" Target="../media/image214.png"/><Relationship Id="rId13" Type="http://schemas.openxmlformats.org/officeDocument/2006/relationships/customXml" Target="../ink/ink207.xml"/><Relationship Id="rId12" Type="http://schemas.openxmlformats.org/officeDocument/2006/relationships/image" Target="../media/image213.png"/><Relationship Id="rId110" Type="http://schemas.openxmlformats.org/officeDocument/2006/relationships/notesSlide" Target="../notesSlides/notesSlide11.xml"/><Relationship Id="rId11" Type="http://schemas.openxmlformats.org/officeDocument/2006/relationships/customXml" Target="../ink/ink206.xml"/><Relationship Id="rId109" Type="http://schemas.openxmlformats.org/officeDocument/2006/relationships/slideLayout" Target="../slideLayouts/slideLayout1.xml"/><Relationship Id="rId108" Type="http://schemas.openxmlformats.org/officeDocument/2006/relationships/image" Target="../media/image261.png"/><Relationship Id="rId107" Type="http://schemas.openxmlformats.org/officeDocument/2006/relationships/customXml" Target="../ink/ink254.xml"/><Relationship Id="rId106" Type="http://schemas.openxmlformats.org/officeDocument/2006/relationships/image" Target="../media/image260.png"/><Relationship Id="rId105" Type="http://schemas.openxmlformats.org/officeDocument/2006/relationships/customXml" Target="../ink/ink253.xml"/><Relationship Id="rId104" Type="http://schemas.openxmlformats.org/officeDocument/2006/relationships/image" Target="../media/image259.png"/><Relationship Id="rId103" Type="http://schemas.openxmlformats.org/officeDocument/2006/relationships/customXml" Target="../ink/ink252.xml"/><Relationship Id="rId102" Type="http://schemas.openxmlformats.org/officeDocument/2006/relationships/image" Target="../media/image258.png"/><Relationship Id="rId101" Type="http://schemas.openxmlformats.org/officeDocument/2006/relationships/customXml" Target="../ink/ink251.xml"/><Relationship Id="rId100" Type="http://schemas.openxmlformats.org/officeDocument/2006/relationships/image" Target="../media/image257.png"/><Relationship Id="rId10" Type="http://schemas.openxmlformats.org/officeDocument/2006/relationships/image" Target="../media/image212.png"/><Relationship Id="rId1" Type="http://schemas.openxmlformats.org/officeDocument/2006/relationships/image" Target="../media/image20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png"/><Relationship Id="rId8" Type="http://schemas.openxmlformats.org/officeDocument/2006/relationships/customXml" Target="../ink/ink258.xml"/><Relationship Id="rId7" Type="http://schemas.openxmlformats.org/officeDocument/2006/relationships/image" Target="../media/image264.png"/><Relationship Id="rId6" Type="http://schemas.openxmlformats.org/officeDocument/2006/relationships/customXml" Target="../ink/ink257.xml"/><Relationship Id="rId5" Type="http://schemas.openxmlformats.org/officeDocument/2006/relationships/image" Target="../media/image263.png"/><Relationship Id="rId4" Type="http://schemas.openxmlformats.org/officeDocument/2006/relationships/customXml" Target="../ink/ink256.xml"/><Relationship Id="rId3" Type="http://schemas.openxmlformats.org/officeDocument/2006/relationships/image" Target="../media/image262.png"/><Relationship Id="rId23" Type="http://schemas.openxmlformats.org/officeDocument/2006/relationships/notesSlide" Target="../notesSlides/notesSlide12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271.png"/><Relationship Id="rId20" Type="http://schemas.openxmlformats.org/officeDocument/2006/relationships/customXml" Target="../ink/ink264.xml"/><Relationship Id="rId2" Type="http://schemas.openxmlformats.org/officeDocument/2006/relationships/customXml" Target="../ink/ink255.xml"/><Relationship Id="rId19" Type="http://schemas.openxmlformats.org/officeDocument/2006/relationships/image" Target="../media/image270.png"/><Relationship Id="rId18" Type="http://schemas.openxmlformats.org/officeDocument/2006/relationships/customXml" Target="../ink/ink263.xml"/><Relationship Id="rId17" Type="http://schemas.openxmlformats.org/officeDocument/2006/relationships/image" Target="../media/image269.png"/><Relationship Id="rId16" Type="http://schemas.openxmlformats.org/officeDocument/2006/relationships/customXml" Target="../ink/ink262.xml"/><Relationship Id="rId15" Type="http://schemas.openxmlformats.org/officeDocument/2006/relationships/image" Target="../media/image268.png"/><Relationship Id="rId14" Type="http://schemas.openxmlformats.org/officeDocument/2006/relationships/customXml" Target="../ink/ink261.xml"/><Relationship Id="rId13" Type="http://schemas.openxmlformats.org/officeDocument/2006/relationships/image" Target="../media/image267.png"/><Relationship Id="rId12" Type="http://schemas.openxmlformats.org/officeDocument/2006/relationships/customXml" Target="../ink/ink260.xml"/><Relationship Id="rId11" Type="http://schemas.openxmlformats.org/officeDocument/2006/relationships/image" Target="../media/image266.png"/><Relationship Id="rId10" Type="http://schemas.openxmlformats.org/officeDocument/2006/relationships/customXml" Target="../ink/ink25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png"/><Relationship Id="rId8" Type="http://schemas.openxmlformats.org/officeDocument/2006/relationships/customXml" Target="../ink/ink268.xml"/><Relationship Id="rId7" Type="http://schemas.openxmlformats.org/officeDocument/2006/relationships/image" Target="../media/image274.png"/><Relationship Id="rId6" Type="http://schemas.openxmlformats.org/officeDocument/2006/relationships/customXml" Target="../ink/ink267.xml"/><Relationship Id="rId5" Type="http://schemas.openxmlformats.org/officeDocument/2006/relationships/image" Target="../media/image273.png"/><Relationship Id="rId4" Type="http://schemas.openxmlformats.org/officeDocument/2006/relationships/customXml" Target="../ink/ink266.xml"/><Relationship Id="rId3" Type="http://schemas.openxmlformats.org/officeDocument/2006/relationships/image" Target="../media/image272.png"/><Relationship Id="rId25" Type="http://schemas.openxmlformats.org/officeDocument/2006/relationships/notesSlide" Target="../notesSlides/notesSlide13.x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282.png"/><Relationship Id="rId22" Type="http://schemas.openxmlformats.org/officeDocument/2006/relationships/customXml" Target="../ink/ink275.xml"/><Relationship Id="rId21" Type="http://schemas.openxmlformats.org/officeDocument/2006/relationships/image" Target="../media/image281.png"/><Relationship Id="rId20" Type="http://schemas.openxmlformats.org/officeDocument/2006/relationships/customXml" Target="../ink/ink274.xml"/><Relationship Id="rId2" Type="http://schemas.openxmlformats.org/officeDocument/2006/relationships/customXml" Target="../ink/ink265.xml"/><Relationship Id="rId19" Type="http://schemas.openxmlformats.org/officeDocument/2006/relationships/image" Target="../media/image280.png"/><Relationship Id="rId18" Type="http://schemas.openxmlformats.org/officeDocument/2006/relationships/customXml" Target="../ink/ink273.xml"/><Relationship Id="rId17" Type="http://schemas.openxmlformats.org/officeDocument/2006/relationships/image" Target="../media/image279.png"/><Relationship Id="rId16" Type="http://schemas.openxmlformats.org/officeDocument/2006/relationships/customXml" Target="../ink/ink272.xml"/><Relationship Id="rId15" Type="http://schemas.openxmlformats.org/officeDocument/2006/relationships/image" Target="../media/image278.png"/><Relationship Id="rId14" Type="http://schemas.openxmlformats.org/officeDocument/2006/relationships/customXml" Target="../ink/ink271.xml"/><Relationship Id="rId13" Type="http://schemas.openxmlformats.org/officeDocument/2006/relationships/image" Target="../media/image277.png"/><Relationship Id="rId12" Type="http://schemas.openxmlformats.org/officeDocument/2006/relationships/customXml" Target="../ink/ink270.xml"/><Relationship Id="rId11" Type="http://schemas.openxmlformats.org/officeDocument/2006/relationships/image" Target="../media/image276.png"/><Relationship Id="rId10" Type="http://schemas.openxmlformats.org/officeDocument/2006/relationships/customXml" Target="../ink/ink26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png"/><Relationship Id="rId8" Type="http://schemas.openxmlformats.org/officeDocument/2006/relationships/customXml" Target="../ink/ink279.xml"/><Relationship Id="rId7" Type="http://schemas.openxmlformats.org/officeDocument/2006/relationships/image" Target="../media/image285.png"/><Relationship Id="rId6" Type="http://schemas.openxmlformats.org/officeDocument/2006/relationships/customXml" Target="../ink/ink278.xml"/><Relationship Id="rId5" Type="http://schemas.openxmlformats.org/officeDocument/2006/relationships/image" Target="../media/image284.png"/><Relationship Id="rId4" Type="http://schemas.openxmlformats.org/officeDocument/2006/relationships/customXml" Target="../ink/ink277.xml"/><Relationship Id="rId3" Type="http://schemas.openxmlformats.org/officeDocument/2006/relationships/image" Target="../media/image283.png"/><Relationship Id="rId23" Type="http://schemas.openxmlformats.org/officeDocument/2006/relationships/notesSlide" Target="../notesSlides/notesSlide14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292.png"/><Relationship Id="rId20" Type="http://schemas.openxmlformats.org/officeDocument/2006/relationships/customXml" Target="../ink/ink285.xml"/><Relationship Id="rId2" Type="http://schemas.openxmlformats.org/officeDocument/2006/relationships/customXml" Target="../ink/ink276.xml"/><Relationship Id="rId19" Type="http://schemas.openxmlformats.org/officeDocument/2006/relationships/image" Target="../media/image291.png"/><Relationship Id="rId18" Type="http://schemas.openxmlformats.org/officeDocument/2006/relationships/customXml" Target="../ink/ink284.xml"/><Relationship Id="rId17" Type="http://schemas.openxmlformats.org/officeDocument/2006/relationships/image" Target="../media/image290.png"/><Relationship Id="rId16" Type="http://schemas.openxmlformats.org/officeDocument/2006/relationships/customXml" Target="../ink/ink283.xml"/><Relationship Id="rId15" Type="http://schemas.openxmlformats.org/officeDocument/2006/relationships/image" Target="../media/image289.png"/><Relationship Id="rId14" Type="http://schemas.openxmlformats.org/officeDocument/2006/relationships/customXml" Target="../ink/ink282.xml"/><Relationship Id="rId13" Type="http://schemas.openxmlformats.org/officeDocument/2006/relationships/image" Target="../media/image288.png"/><Relationship Id="rId12" Type="http://schemas.openxmlformats.org/officeDocument/2006/relationships/customXml" Target="../ink/ink281.xml"/><Relationship Id="rId11" Type="http://schemas.openxmlformats.org/officeDocument/2006/relationships/image" Target="../media/image287.png"/><Relationship Id="rId10" Type="http://schemas.openxmlformats.org/officeDocument/2006/relationships/customXml" Target="../ink/ink280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6.png"/><Relationship Id="rId8" Type="http://schemas.openxmlformats.org/officeDocument/2006/relationships/customXml" Target="../ink/ink289.xml"/><Relationship Id="rId71" Type="http://schemas.openxmlformats.org/officeDocument/2006/relationships/notesSlide" Target="../notesSlides/notesSlide15.xml"/><Relationship Id="rId70" Type="http://schemas.openxmlformats.org/officeDocument/2006/relationships/slideLayout" Target="../slideLayouts/slideLayout1.xml"/><Relationship Id="rId7" Type="http://schemas.openxmlformats.org/officeDocument/2006/relationships/image" Target="../media/image295.png"/><Relationship Id="rId69" Type="http://schemas.openxmlformats.org/officeDocument/2006/relationships/image" Target="../media/image324.png"/><Relationship Id="rId68" Type="http://schemas.openxmlformats.org/officeDocument/2006/relationships/customXml" Target="../ink/ink320.xml"/><Relationship Id="rId67" Type="http://schemas.openxmlformats.org/officeDocument/2006/relationships/image" Target="../media/image323.png"/><Relationship Id="rId66" Type="http://schemas.openxmlformats.org/officeDocument/2006/relationships/customXml" Target="../ink/ink319.xml"/><Relationship Id="rId65" Type="http://schemas.openxmlformats.org/officeDocument/2006/relationships/image" Target="../media/image322.png"/><Relationship Id="rId64" Type="http://schemas.openxmlformats.org/officeDocument/2006/relationships/customXml" Target="../ink/ink318.xml"/><Relationship Id="rId63" Type="http://schemas.openxmlformats.org/officeDocument/2006/relationships/image" Target="../media/image321.png"/><Relationship Id="rId62" Type="http://schemas.openxmlformats.org/officeDocument/2006/relationships/customXml" Target="../ink/ink317.xml"/><Relationship Id="rId61" Type="http://schemas.openxmlformats.org/officeDocument/2006/relationships/customXml" Target="../ink/ink316.xml"/><Relationship Id="rId60" Type="http://schemas.openxmlformats.org/officeDocument/2006/relationships/image" Target="../media/image320.png"/><Relationship Id="rId6" Type="http://schemas.openxmlformats.org/officeDocument/2006/relationships/customXml" Target="../ink/ink288.xml"/><Relationship Id="rId59" Type="http://schemas.openxmlformats.org/officeDocument/2006/relationships/customXml" Target="../ink/ink315.xml"/><Relationship Id="rId58" Type="http://schemas.openxmlformats.org/officeDocument/2006/relationships/image" Target="../media/image319.png"/><Relationship Id="rId57" Type="http://schemas.openxmlformats.org/officeDocument/2006/relationships/customXml" Target="../ink/ink314.xml"/><Relationship Id="rId56" Type="http://schemas.openxmlformats.org/officeDocument/2006/relationships/image" Target="../media/image318.png"/><Relationship Id="rId55" Type="http://schemas.openxmlformats.org/officeDocument/2006/relationships/customXml" Target="../ink/ink313.xml"/><Relationship Id="rId54" Type="http://schemas.openxmlformats.org/officeDocument/2006/relationships/image" Target="../media/image317.png"/><Relationship Id="rId53" Type="http://schemas.openxmlformats.org/officeDocument/2006/relationships/customXml" Target="../ink/ink312.xml"/><Relationship Id="rId52" Type="http://schemas.openxmlformats.org/officeDocument/2006/relationships/image" Target="../media/image316.png"/><Relationship Id="rId51" Type="http://schemas.openxmlformats.org/officeDocument/2006/relationships/customXml" Target="../ink/ink311.xml"/><Relationship Id="rId50" Type="http://schemas.openxmlformats.org/officeDocument/2006/relationships/image" Target="../media/image315.png"/><Relationship Id="rId5" Type="http://schemas.openxmlformats.org/officeDocument/2006/relationships/image" Target="../media/image294.png"/><Relationship Id="rId49" Type="http://schemas.openxmlformats.org/officeDocument/2006/relationships/customXml" Target="../ink/ink310.xml"/><Relationship Id="rId48" Type="http://schemas.openxmlformats.org/officeDocument/2006/relationships/image" Target="../media/image314.png"/><Relationship Id="rId47" Type="http://schemas.openxmlformats.org/officeDocument/2006/relationships/customXml" Target="../ink/ink309.xml"/><Relationship Id="rId46" Type="http://schemas.openxmlformats.org/officeDocument/2006/relationships/image" Target="../media/image313.png"/><Relationship Id="rId45" Type="http://schemas.openxmlformats.org/officeDocument/2006/relationships/customXml" Target="../ink/ink308.xml"/><Relationship Id="rId44" Type="http://schemas.openxmlformats.org/officeDocument/2006/relationships/image" Target="../media/image312.png"/><Relationship Id="rId43" Type="http://schemas.openxmlformats.org/officeDocument/2006/relationships/customXml" Target="../ink/ink307.xml"/><Relationship Id="rId42" Type="http://schemas.openxmlformats.org/officeDocument/2006/relationships/image" Target="../media/image311.png"/><Relationship Id="rId41" Type="http://schemas.openxmlformats.org/officeDocument/2006/relationships/customXml" Target="../ink/ink306.xml"/><Relationship Id="rId40" Type="http://schemas.openxmlformats.org/officeDocument/2006/relationships/image" Target="../media/image310.png"/><Relationship Id="rId4" Type="http://schemas.openxmlformats.org/officeDocument/2006/relationships/customXml" Target="../ink/ink287.xml"/><Relationship Id="rId39" Type="http://schemas.openxmlformats.org/officeDocument/2006/relationships/customXml" Target="../ink/ink305.xml"/><Relationship Id="rId38" Type="http://schemas.openxmlformats.org/officeDocument/2006/relationships/image" Target="../media/image309.png"/><Relationship Id="rId37" Type="http://schemas.openxmlformats.org/officeDocument/2006/relationships/customXml" Target="../ink/ink304.xml"/><Relationship Id="rId36" Type="http://schemas.openxmlformats.org/officeDocument/2006/relationships/image" Target="../media/image308.png"/><Relationship Id="rId35" Type="http://schemas.openxmlformats.org/officeDocument/2006/relationships/customXml" Target="../ink/ink303.xml"/><Relationship Id="rId34" Type="http://schemas.openxmlformats.org/officeDocument/2006/relationships/image" Target="../media/image307.png"/><Relationship Id="rId33" Type="http://schemas.openxmlformats.org/officeDocument/2006/relationships/customXml" Target="../ink/ink302.xml"/><Relationship Id="rId32" Type="http://schemas.openxmlformats.org/officeDocument/2006/relationships/image" Target="../media/image306.png"/><Relationship Id="rId31" Type="http://schemas.openxmlformats.org/officeDocument/2006/relationships/customXml" Target="../ink/ink301.xml"/><Relationship Id="rId30" Type="http://schemas.openxmlformats.org/officeDocument/2006/relationships/image" Target="../media/image305.png"/><Relationship Id="rId3" Type="http://schemas.openxmlformats.org/officeDocument/2006/relationships/image" Target="../media/image293.png"/><Relationship Id="rId29" Type="http://schemas.openxmlformats.org/officeDocument/2006/relationships/customXml" Target="../ink/ink300.xml"/><Relationship Id="rId28" Type="http://schemas.openxmlformats.org/officeDocument/2006/relationships/image" Target="../media/image304.png"/><Relationship Id="rId27" Type="http://schemas.openxmlformats.org/officeDocument/2006/relationships/customXml" Target="../ink/ink299.xml"/><Relationship Id="rId26" Type="http://schemas.openxmlformats.org/officeDocument/2006/relationships/image" Target="../media/image303.png"/><Relationship Id="rId25" Type="http://schemas.openxmlformats.org/officeDocument/2006/relationships/customXml" Target="../ink/ink298.xml"/><Relationship Id="rId24" Type="http://schemas.openxmlformats.org/officeDocument/2006/relationships/image" Target="../media/image302.png"/><Relationship Id="rId23" Type="http://schemas.openxmlformats.org/officeDocument/2006/relationships/customXml" Target="../ink/ink297.xml"/><Relationship Id="rId22" Type="http://schemas.openxmlformats.org/officeDocument/2006/relationships/customXml" Target="../ink/ink296.xml"/><Relationship Id="rId21" Type="http://schemas.openxmlformats.org/officeDocument/2006/relationships/image" Target="../media/image87.png"/><Relationship Id="rId20" Type="http://schemas.openxmlformats.org/officeDocument/2006/relationships/customXml" Target="../ink/ink295.xml"/><Relationship Id="rId2" Type="http://schemas.openxmlformats.org/officeDocument/2006/relationships/customXml" Target="../ink/ink286.xml"/><Relationship Id="rId19" Type="http://schemas.openxmlformats.org/officeDocument/2006/relationships/image" Target="../media/image301.png"/><Relationship Id="rId18" Type="http://schemas.openxmlformats.org/officeDocument/2006/relationships/customXml" Target="../ink/ink294.xml"/><Relationship Id="rId17" Type="http://schemas.openxmlformats.org/officeDocument/2006/relationships/image" Target="../media/image300.png"/><Relationship Id="rId16" Type="http://schemas.openxmlformats.org/officeDocument/2006/relationships/customXml" Target="../ink/ink293.xml"/><Relationship Id="rId15" Type="http://schemas.openxmlformats.org/officeDocument/2006/relationships/image" Target="../media/image299.png"/><Relationship Id="rId14" Type="http://schemas.openxmlformats.org/officeDocument/2006/relationships/customXml" Target="../ink/ink292.xml"/><Relationship Id="rId13" Type="http://schemas.openxmlformats.org/officeDocument/2006/relationships/image" Target="../media/image298.png"/><Relationship Id="rId12" Type="http://schemas.openxmlformats.org/officeDocument/2006/relationships/customXml" Target="../ink/ink291.xml"/><Relationship Id="rId11" Type="http://schemas.openxmlformats.org/officeDocument/2006/relationships/image" Target="../media/image297.png"/><Relationship Id="rId10" Type="http://schemas.openxmlformats.org/officeDocument/2006/relationships/customXml" Target="../ink/ink290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customXml" Target="../ink/ink324.xml"/><Relationship Id="rId7" Type="http://schemas.openxmlformats.org/officeDocument/2006/relationships/image" Target="../media/image327.png"/><Relationship Id="rId6" Type="http://schemas.openxmlformats.org/officeDocument/2006/relationships/customXml" Target="../ink/ink323.xml"/><Relationship Id="rId5" Type="http://schemas.openxmlformats.org/officeDocument/2006/relationships/image" Target="../media/image326.png"/><Relationship Id="rId4" Type="http://schemas.openxmlformats.org/officeDocument/2006/relationships/customXml" Target="../ink/ink322.xml"/><Relationship Id="rId3" Type="http://schemas.openxmlformats.org/officeDocument/2006/relationships/image" Target="../media/image325.png"/><Relationship Id="rId21" Type="http://schemas.openxmlformats.org/officeDocument/2006/relationships/notesSlide" Target="../notesSlides/notesSlide16.xml"/><Relationship Id="rId20" Type="http://schemas.openxmlformats.org/officeDocument/2006/relationships/slideLayout" Target="../slideLayouts/slideLayout1.xml"/><Relationship Id="rId2" Type="http://schemas.openxmlformats.org/officeDocument/2006/relationships/customXml" Target="../ink/ink321.xml"/><Relationship Id="rId19" Type="http://schemas.openxmlformats.org/officeDocument/2006/relationships/image" Target="../media/image333.png"/><Relationship Id="rId18" Type="http://schemas.openxmlformats.org/officeDocument/2006/relationships/customXml" Target="../ink/ink329.xml"/><Relationship Id="rId17" Type="http://schemas.openxmlformats.org/officeDocument/2006/relationships/image" Target="../media/image332.png"/><Relationship Id="rId16" Type="http://schemas.openxmlformats.org/officeDocument/2006/relationships/customXml" Target="../ink/ink328.xml"/><Relationship Id="rId15" Type="http://schemas.openxmlformats.org/officeDocument/2006/relationships/image" Target="../media/image331.png"/><Relationship Id="rId14" Type="http://schemas.openxmlformats.org/officeDocument/2006/relationships/customXml" Target="../ink/ink327.xml"/><Relationship Id="rId13" Type="http://schemas.openxmlformats.org/officeDocument/2006/relationships/image" Target="../media/image330.png"/><Relationship Id="rId12" Type="http://schemas.openxmlformats.org/officeDocument/2006/relationships/customXml" Target="../ink/ink326.xml"/><Relationship Id="rId11" Type="http://schemas.openxmlformats.org/officeDocument/2006/relationships/image" Target="../media/image329.png"/><Relationship Id="rId10" Type="http://schemas.openxmlformats.org/officeDocument/2006/relationships/customXml" Target="../ink/ink32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7.png"/><Relationship Id="rId8" Type="http://schemas.openxmlformats.org/officeDocument/2006/relationships/customXml" Target="../ink/ink333.xml"/><Relationship Id="rId7" Type="http://schemas.openxmlformats.org/officeDocument/2006/relationships/image" Target="../media/image336.png"/><Relationship Id="rId6" Type="http://schemas.openxmlformats.org/officeDocument/2006/relationships/customXml" Target="../ink/ink332.xml"/><Relationship Id="rId5" Type="http://schemas.openxmlformats.org/officeDocument/2006/relationships/image" Target="../media/image335.png"/><Relationship Id="rId4" Type="http://schemas.openxmlformats.org/officeDocument/2006/relationships/customXml" Target="../ink/ink331.xml"/><Relationship Id="rId3" Type="http://schemas.openxmlformats.org/officeDocument/2006/relationships/image" Target="../media/image334.png"/><Relationship Id="rId2" Type="http://schemas.openxmlformats.org/officeDocument/2006/relationships/customXml" Target="../ink/ink33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39.png"/><Relationship Id="rId12" Type="http://schemas.openxmlformats.org/officeDocument/2006/relationships/customXml" Target="../ink/ink335.xml"/><Relationship Id="rId11" Type="http://schemas.openxmlformats.org/officeDocument/2006/relationships/image" Target="../media/image338.png"/><Relationship Id="rId10" Type="http://schemas.openxmlformats.org/officeDocument/2006/relationships/customXml" Target="../ink/ink33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3.png"/><Relationship Id="rId8" Type="http://schemas.openxmlformats.org/officeDocument/2006/relationships/customXml" Target="../ink/ink339.xml"/><Relationship Id="rId7" Type="http://schemas.openxmlformats.org/officeDocument/2006/relationships/image" Target="../media/image342.png"/><Relationship Id="rId6" Type="http://schemas.openxmlformats.org/officeDocument/2006/relationships/customXml" Target="../ink/ink338.xml"/><Relationship Id="rId5" Type="http://schemas.openxmlformats.org/officeDocument/2006/relationships/image" Target="../media/image341.png"/><Relationship Id="rId4" Type="http://schemas.openxmlformats.org/officeDocument/2006/relationships/customXml" Target="../ink/ink337.xml"/><Relationship Id="rId3" Type="http://schemas.openxmlformats.org/officeDocument/2006/relationships/image" Target="../media/image340.png"/><Relationship Id="rId2" Type="http://schemas.openxmlformats.org/officeDocument/2006/relationships/customXml" Target="../ink/ink336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45.png"/><Relationship Id="rId12" Type="http://schemas.openxmlformats.org/officeDocument/2006/relationships/customXml" Target="../ink/ink341.xml"/><Relationship Id="rId11" Type="http://schemas.openxmlformats.org/officeDocument/2006/relationships/image" Target="../media/image344.png"/><Relationship Id="rId10" Type="http://schemas.openxmlformats.org/officeDocument/2006/relationships/customXml" Target="../ink/ink34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9.png"/><Relationship Id="rId8" Type="http://schemas.openxmlformats.org/officeDocument/2006/relationships/customXml" Target="../ink/ink345.xml"/><Relationship Id="rId77" Type="http://schemas.openxmlformats.org/officeDocument/2006/relationships/notesSlide" Target="../notesSlides/notesSlide19.xml"/><Relationship Id="rId76" Type="http://schemas.openxmlformats.org/officeDocument/2006/relationships/slideLayout" Target="../slideLayouts/slideLayout1.xml"/><Relationship Id="rId75" Type="http://schemas.openxmlformats.org/officeDocument/2006/relationships/image" Target="../media/image382.png"/><Relationship Id="rId74" Type="http://schemas.openxmlformats.org/officeDocument/2006/relationships/customXml" Target="../ink/ink378.xml"/><Relationship Id="rId73" Type="http://schemas.openxmlformats.org/officeDocument/2006/relationships/image" Target="../media/image381.png"/><Relationship Id="rId72" Type="http://schemas.openxmlformats.org/officeDocument/2006/relationships/customXml" Target="../ink/ink377.xml"/><Relationship Id="rId71" Type="http://schemas.openxmlformats.org/officeDocument/2006/relationships/image" Target="../media/image380.png"/><Relationship Id="rId70" Type="http://schemas.openxmlformats.org/officeDocument/2006/relationships/customXml" Target="../ink/ink376.xml"/><Relationship Id="rId7" Type="http://schemas.openxmlformats.org/officeDocument/2006/relationships/image" Target="../media/image348.png"/><Relationship Id="rId69" Type="http://schemas.openxmlformats.org/officeDocument/2006/relationships/image" Target="../media/image379.png"/><Relationship Id="rId68" Type="http://schemas.openxmlformats.org/officeDocument/2006/relationships/customXml" Target="../ink/ink375.xml"/><Relationship Id="rId67" Type="http://schemas.openxmlformats.org/officeDocument/2006/relationships/image" Target="../media/image378.png"/><Relationship Id="rId66" Type="http://schemas.openxmlformats.org/officeDocument/2006/relationships/customXml" Target="../ink/ink374.xml"/><Relationship Id="rId65" Type="http://schemas.openxmlformats.org/officeDocument/2006/relationships/image" Target="../media/image377.png"/><Relationship Id="rId64" Type="http://schemas.openxmlformats.org/officeDocument/2006/relationships/customXml" Target="../ink/ink373.xml"/><Relationship Id="rId63" Type="http://schemas.openxmlformats.org/officeDocument/2006/relationships/image" Target="../media/image376.png"/><Relationship Id="rId62" Type="http://schemas.openxmlformats.org/officeDocument/2006/relationships/customXml" Target="../ink/ink372.xml"/><Relationship Id="rId61" Type="http://schemas.openxmlformats.org/officeDocument/2006/relationships/image" Target="../media/image375.png"/><Relationship Id="rId60" Type="http://schemas.openxmlformats.org/officeDocument/2006/relationships/customXml" Target="../ink/ink371.xml"/><Relationship Id="rId6" Type="http://schemas.openxmlformats.org/officeDocument/2006/relationships/customXml" Target="../ink/ink344.xml"/><Relationship Id="rId59" Type="http://schemas.openxmlformats.org/officeDocument/2006/relationships/image" Target="../media/image374.png"/><Relationship Id="rId58" Type="http://schemas.openxmlformats.org/officeDocument/2006/relationships/customXml" Target="../ink/ink370.xml"/><Relationship Id="rId57" Type="http://schemas.openxmlformats.org/officeDocument/2006/relationships/image" Target="../media/image373.png"/><Relationship Id="rId56" Type="http://schemas.openxmlformats.org/officeDocument/2006/relationships/customXml" Target="../ink/ink369.xml"/><Relationship Id="rId55" Type="http://schemas.openxmlformats.org/officeDocument/2006/relationships/image" Target="../media/image372.png"/><Relationship Id="rId54" Type="http://schemas.openxmlformats.org/officeDocument/2006/relationships/customXml" Target="../ink/ink368.xml"/><Relationship Id="rId53" Type="http://schemas.openxmlformats.org/officeDocument/2006/relationships/image" Target="../media/image371.png"/><Relationship Id="rId52" Type="http://schemas.openxmlformats.org/officeDocument/2006/relationships/customXml" Target="../ink/ink367.xml"/><Relationship Id="rId51" Type="http://schemas.openxmlformats.org/officeDocument/2006/relationships/image" Target="../media/image370.png"/><Relationship Id="rId50" Type="http://schemas.openxmlformats.org/officeDocument/2006/relationships/customXml" Target="../ink/ink366.xml"/><Relationship Id="rId5" Type="http://schemas.openxmlformats.org/officeDocument/2006/relationships/image" Target="../media/image347.png"/><Relationship Id="rId49" Type="http://schemas.openxmlformats.org/officeDocument/2006/relationships/image" Target="../media/image369.png"/><Relationship Id="rId48" Type="http://schemas.openxmlformats.org/officeDocument/2006/relationships/customXml" Target="../ink/ink365.xml"/><Relationship Id="rId47" Type="http://schemas.openxmlformats.org/officeDocument/2006/relationships/image" Target="../media/image368.png"/><Relationship Id="rId46" Type="http://schemas.openxmlformats.org/officeDocument/2006/relationships/customXml" Target="../ink/ink364.xml"/><Relationship Id="rId45" Type="http://schemas.openxmlformats.org/officeDocument/2006/relationships/image" Target="../media/image367.png"/><Relationship Id="rId44" Type="http://schemas.openxmlformats.org/officeDocument/2006/relationships/customXml" Target="../ink/ink363.xml"/><Relationship Id="rId43" Type="http://schemas.openxmlformats.org/officeDocument/2006/relationships/image" Target="../media/image366.png"/><Relationship Id="rId42" Type="http://schemas.openxmlformats.org/officeDocument/2006/relationships/customXml" Target="../ink/ink362.xml"/><Relationship Id="rId41" Type="http://schemas.openxmlformats.org/officeDocument/2006/relationships/image" Target="../media/image365.png"/><Relationship Id="rId40" Type="http://schemas.openxmlformats.org/officeDocument/2006/relationships/customXml" Target="../ink/ink361.xml"/><Relationship Id="rId4" Type="http://schemas.openxmlformats.org/officeDocument/2006/relationships/customXml" Target="../ink/ink343.xml"/><Relationship Id="rId39" Type="http://schemas.openxmlformats.org/officeDocument/2006/relationships/image" Target="../media/image364.png"/><Relationship Id="rId38" Type="http://schemas.openxmlformats.org/officeDocument/2006/relationships/customXml" Target="../ink/ink360.xml"/><Relationship Id="rId37" Type="http://schemas.openxmlformats.org/officeDocument/2006/relationships/image" Target="../media/image363.png"/><Relationship Id="rId36" Type="http://schemas.openxmlformats.org/officeDocument/2006/relationships/customXml" Target="../ink/ink359.xml"/><Relationship Id="rId35" Type="http://schemas.openxmlformats.org/officeDocument/2006/relationships/image" Target="../media/image362.png"/><Relationship Id="rId34" Type="http://schemas.openxmlformats.org/officeDocument/2006/relationships/customXml" Target="../ink/ink358.xml"/><Relationship Id="rId33" Type="http://schemas.openxmlformats.org/officeDocument/2006/relationships/image" Target="../media/image361.png"/><Relationship Id="rId32" Type="http://schemas.openxmlformats.org/officeDocument/2006/relationships/customXml" Target="../ink/ink357.xml"/><Relationship Id="rId31" Type="http://schemas.openxmlformats.org/officeDocument/2006/relationships/image" Target="../media/image360.png"/><Relationship Id="rId30" Type="http://schemas.openxmlformats.org/officeDocument/2006/relationships/customXml" Target="../ink/ink356.xml"/><Relationship Id="rId3" Type="http://schemas.openxmlformats.org/officeDocument/2006/relationships/image" Target="../media/image346.png"/><Relationship Id="rId29" Type="http://schemas.openxmlformats.org/officeDocument/2006/relationships/image" Target="../media/image359.png"/><Relationship Id="rId28" Type="http://schemas.openxmlformats.org/officeDocument/2006/relationships/customXml" Target="../ink/ink355.xml"/><Relationship Id="rId27" Type="http://schemas.openxmlformats.org/officeDocument/2006/relationships/image" Target="../media/image358.png"/><Relationship Id="rId26" Type="http://schemas.openxmlformats.org/officeDocument/2006/relationships/customXml" Target="../ink/ink354.xml"/><Relationship Id="rId25" Type="http://schemas.openxmlformats.org/officeDocument/2006/relationships/image" Target="../media/image357.png"/><Relationship Id="rId24" Type="http://schemas.openxmlformats.org/officeDocument/2006/relationships/customXml" Target="../ink/ink353.xml"/><Relationship Id="rId23" Type="http://schemas.openxmlformats.org/officeDocument/2006/relationships/image" Target="../media/image356.png"/><Relationship Id="rId22" Type="http://schemas.openxmlformats.org/officeDocument/2006/relationships/customXml" Target="../ink/ink352.xml"/><Relationship Id="rId21" Type="http://schemas.openxmlformats.org/officeDocument/2006/relationships/image" Target="../media/image355.png"/><Relationship Id="rId20" Type="http://schemas.openxmlformats.org/officeDocument/2006/relationships/customXml" Target="../ink/ink351.xml"/><Relationship Id="rId2" Type="http://schemas.openxmlformats.org/officeDocument/2006/relationships/customXml" Target="../ink/ink342.xml"/><Relationship Id="rId19" Type="http://schemas.openxmlformats.org/officeDocument/2006/relationships/image" Target="../media/image354.png"/><Relationship Id="rId18" Type="http://schemas.openxmlformats.org/officeDocument/2006/relationships/customXml" Target="../ink/ink350.xml"/><Relationship Id="rId17" Type="http://schemas.openxmlformats.org/officeDocument/2006/relationships/image" Target="../media/image353.png"/><Relationship Id="rId16" Type="http://schemas.openxmlformats.org/officeDocument/2006/relationships/customXml" Target="../ink/ink349.xml"/><Relationship Id="rId15" Type="http://schemas.openxmlformats.org/officeDocument/2006/relationships/image" Target="../media/image352.png"/><Relationship Id="rId14" Type="http://schemas.openxmlformats.org/officeDocument/2006/relationships/customXml" Target="../ink/ink348.xml"/><Relationship Id="rId13" Type="http://schemas.openxmlformats.org/officeDocument/2006/relationships/image" Target="../media/image351.png"/><Relationship Id="rId12" Type="http://schemas.openxmlformats.org/officeDocument/2006/relationships/customXml" Target="../ink/ink347.xml"/><Relationship Id="rId11" Type="http://schemas.openxmlformats.org/officeDocument/2006/relationships/image" Target="../media/image350.png"/><Relationship Id="rId10" Type="http://schemas.openxmlformats.org/officeDocument/2006/relationships/customXml" Target="../ink/ink346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30.png"/><Relationship Id="rId98" Type="http://schemas.openxmlformats.org/officeDocument/2006/relationships/customXml" Target="../ink/ink427.xml"/><Relationship Id="rId97" Type="http://schemas.openxmlformats.org/officeDocument/2006/relationships/image" Target="../media/image429.png"/><Relationship Id="rId96" Type="http://schemas.openxmlformats.org/officeDocument/2006/relationships/customXml" Target="../ink/ink426.xml"/><Relationship Id="rId95" Type="http://schemas.openxmlformats.org/officeDocument/2006/relationships/image" Target="../media/image428.png"/><Relationship Id="rId94" Type="http://schemas.openxmlformats.org/officeDocument/2006/relationships/customXml" Target="../ink/ink425.xml"/><Relationship Id="rId93" Type="http://schemas.openxmlformats.org/officeDocument/2006/relationships/image" Target="../media/image427.png"/><Relationship Id="rId92" Type="http://schemas.openxmlformats.org/officeDocument/2006/relationships/customXml" Target="../ink/ink424.xml"/><Relationship Id="rId91" Type="http://schemas.openxmlformats.org/officeDocument/2006/relationships/image" Target="../media/image426.png"/><Relationship Id="rId90" Type="http://schemas.openxmlformats.org/officeDocument/2006/relationships/customXml" Target="../ink/ink423.xml"/><Relationship Id="rId9" Type="http://schemas.openxmlformats.org/officeDocument/2006/relationships/image" Target="../media/image386.png"/><Relationship Id="rId89" Type="http://schemas.openxmlformats.org/officeDocument/2006/relationships/image" Target="../media/image425.png"/><Relationship Id="rId88" Type="http://schemas.openxmlformats.org/officeDocument/2006/relationships/customXml" Target="../ink/ink422.xml"/><Relationship Id="rId87" Type="http://schemas.openxmlformats.org/officeDocument/2006/relationships/image" Target="../media/image424.png"/><Relationship Id="rId86" Type="http://schemas.openxmlformats.org/officeDocument/2006/relationships/customXml" Target="../ink/ink421.xml"/><Relationship Id="rId85" Type="http://schemas.openxmlformats.org/officeDocument/2006/relationships/image" Target="../media/image423.png"/><Relationship Id="rId84" Type="http://schemas.openxmlformats.org/officeDocument/2006/relationships/customXml" Target="../ink/ink420.xml"/><Relationship Id="rId83" Type="http://schemas.openxmlformats.org/officeDocument/2006/relationships/image" Target="../media/image422.png"/><Relationship Id="rId82" Type="http://schemas.openxmlformats.org/officeDocument/2006/relationships/customXml" Target="../ink/ink419.xml"/><Relationship Id="rId81" Type="http://schemas.openxmlformats.org/officeDocument/2006/relationships/image" Target="../media/image421.png"/><Relationship Id="rId80" Type="http://schemas.openxmlformats.org/officeDocument/2006/relationships/customXml" Target="../ink/ink418.xml"/><Relationship Id="rId8" Type="http://schemas.openxmlformats.org/officeDocument/2006/relationships/customXml" Target="../ink/ink382.xml"/><Relationship Id="rId79" Type="http://schemas.openxmlformats.org/officeDocument/2006/relationships/image" Target="../media/image420.png"/><Relationship Id="rId78" Type="http://schemas.openxmlformats.org/officeDocument/2006/relationships/customXml" Target="../ink/ink417.xml"/><Relationship Id="rId77" Type="http://schemas.openxmlformats.org/officeDocument/2006/relationships/image" Target="../media/image419.png"/><Relationship Id="rId76" Type="http://schemas.openxmlformats.org/officeDocument/2006/relationships/customXml" Target="../ink/ink416.xml"/><Relationship Id="rId75" Type="http://schemas.openxmlformats.org/officeDocument/2006/relationships/image" Target="../media/image418.png"/><Relationship Id="rId74" Type="http://schemas.openxmlformats.org/officeDocument/2006/relationships/customXml" Target="../ink/ink415.xml"/><Relationship Id="rId73" Type="http://schemas.openxmlformats.org/officeDocument/2006/relationships/image" Target="../media/image417.png"/><Relationship Id="rId72" Type="http://schemas.openxmlformats.org/officeDocument/2006/relationships/customXml" Target="../ink/ink414.xml"/><Relationship Id="rId71" Type="http://schemas.openxmlformats.org/officeDocument/2006/relationships/image" Target="../media/image416.png"/><Relationship Id="rId70" Type="http://schemas.openxmlformats.org/officeDocument/2006/relationships/customXml" Target="../ink/ink413.xml"/><Relationship Id="rId7" Type="http://schemas.openxmlformats.org/officeDocument/2006/relationships/image" Target="../media/image385.png"/><Relationship Id="rId69" Type="http://schemas.openxmlformats.org/officeDocument/2006/relationships/image" Target="../media/image415.png"/><Relationship Id="rId68" Type="http://schemas.openxmlformats.org/officeDocument/2006/relationships/customXml" Target="../ink/ink412.xml"/><Relationship Id="rId67" Type="http://schemas.openxmlformats.org/officeDocument/2006/relationships/image" Target="../media/image414.png"/><Relationship Id="rId66" Type="http://schemas.openxmlformats.org/officeDocument/2006/relationships/customXml" Target="../ink/ink411.xml"/><Relationship Id="rId65" Type="http://schemas.openxmlformats.org/officeDocument/2006/relationships/image" Target="../media/image413.png"/><Relationship Id="rId64" Type="http://schemas.openxmlformats.org/officeDocument/2006/relationships/customXml" Target="../ink/ink410.xml"/><Relationship Id="rId63" Type="http://schemas.openxmlformats.org/officeDocument/2006/relationships/image" Target="../media/image412.png"/><Relationship Id="rId62" Type="http://schemas.openxmlformats.org/officeDocument/2006/relationships/customXml" Target="../ink/ink409.xml"/><Relationship Id="rId61" Type="http://schemas.openxmlformats.org/officeDocument/2006/relationships/image" Target="../media/image411.png"/><Relationship Id="rId60" Type="http://schemas.openxmlformats.org/officeDocument/2006/relationships/customXml" Target="../ink/ink408.xml"/><Relationship Id="rId6" Type="http://schemas.openxmlformats.org/officeDocument/2006/relationships/customXml" Target="../ink/ink381.xml"/><Relationship Id="rId59" Type="http://schemas.openxmlformats.org/officeDocument/2006/relationships/image" Target="../media/image410.png"/><Relationship Id="rId58" Type="http://schemas.openxmlformats.org/officeDocument/2006/relationships/customXml" Target="../ink/ink407.xml"/><Relationship Id="rId57" Type="http://schemas.openxmlformats.org/officeDocument/2006/relationships/image" Target="../media/image87.png"/><Relationship Id="rId56" Type="http://schemas.openxmlformats.org/officeDocument/2006/relationships/customXml" Target="../ink/ink406.xml"/><Relationship Id="rId55" Type="http://schemas.openxmlformats.org/officeDocument/2006/relationships/image" Target="../media/image409.png"/><Relationship Id="rId54" Type="http://schemas.openxmlformats.org/officeDocument/2006/relationships/customXml" Target="../ink/ink405.xml"/><Relationship Id="rId53" Type="http://schemas.openxmlformats.org/officeDocument/2006/relationships/image" Target="../media/image408.png"/><Relationship Id="rId52" Type="http://schemas.openxmlformats.org/officeDocument/2006/relationships/customXml" Target="../ink/ink404.xml"/><Relationship Id="rId51" Type="http://schemas.openxmlformats.org/officeDocument/2006/relationships/image" Target="../media/image407.png"/><Relationship Id="rId50" Type="http://schemas.openxmlformats.org/officeDocument/2006/relationships/customXml" Target="../ink/ink403.xml"/><Relationship Id="rId5" Type="http://schemas.openxmlformats.org/officeDocument/2006/relationships/image" Target="../media/image384.png"/><Relationship Id="rId49" Type="http://schemas.openxmlformats.org/officeDocument/2006/relationships/image" Target="../media/image406.png"/><Relationship Id="rId48" Type="http://schemas.openxmlformats.org/officeDocument/2006/relationships/customXml" Target="../ink/ink402.xml"/><Relationship Id="rId47" Type="http://schemas.openxmlformats.org/officeDocument/2006/relationships/image" Target="../media/image405.png"/><Relationship Id="rId46" Type="http://schemas.openxmlformats.org/officeDocument/2006/relationships/customXml" Target="../ink/ink401.xml"/><Relationship Id="rId45" Type="http://schemas.openxmlformats.org/officeDocument/2006/relationships/image" Target="../media/image404.png"/><Relationship Id="rId44" Type="http://schemas.openxmlformats.org/officeDocument/2006/relationships/customXml" Target="../ink/ink400.xml"/><Relationship Id="rId43" Type="http://schemas.openxmlformats.org/officeDocument/2006/relationships/image" Target="../media/image403.png"/><Relationship Id="rId42" Type="http://schemas.openxmlformats.org/officeDocument/2006/relationships/customXml" Target="../ink/ink399.xml"/><Relationship Id="rId41" Type="http://schemas.openxmlformats.org/officeDocument/2006/relationships/image" Target="../media/image402.png"/><Relationship Id="rId40" Type="http://schemas.openxmlformats.org/officeDocument/2006/relationships/customXml" Target="../ink/ink398.xml"/><Relationship Id="rId4" Type="http://schemas.openxmlformats.org/officeDocument/2006/relationships/customXml" Target="../ink/ink380.xml"/><Relationship Id="rId39" Type="http://schemas.openxmlformats.org/officeDocument/2006/relationships/image" Target="../media/image401.png"/><Relationship Id="rId38" Type="http://schemas.openxmlformats.org/officeDocument/2006/relationships/customXml" Target="../ink/ink397.xml"/><Relationship Id="rId37" Type="http://schemas.openxmlformats.org/officeDocument/2006/relationships/image" Target="../media/image400.png"/><Relationship Id="rId36" Type="http://schemas.openxmlformats.org/officeDocument/2006/relationships/customXml" Target="../ink/ink396.xml"/><Relationship Id="rId35" Type="http://schemas.openxmlformats.org/officeDocument/2006/relationships/image" Target="../media/image399.png"/><Relationship Id="rId34" Type="http://schemas.openxmlformats.org/officeDocument/2006/relationships/customXml" Target="../ink/ink395.xml"/><Relationship Id="rId33" Type="http://schemas.openxmlformats.org/officeDocument/2006/relationships/image" Target="../media/image398.png"/><Relationship Id="rId32" Type="http://schemas.openxmlformats.org/officeDocument/2006/relationships/customXml" Target="../ink/ink394.xml"/><Relationship Id="rId31" Type="http://schemas.openxmlformats.org/officeDocument/2006/relationships/image" Target="../media/image397.png"/><Relationship Id="rId30" Type="http://schemas.openxmlformats.org/officeDocument/2006/relationships/customXml" Target="../ink/ink393.xml"/><Relationship Id="rId3" Type="http://schemas.openxmlformats.org/officeDocument/2006/relationships/image" Target="../media/image383.png"/><Relationship Id="rId29" Type="http://schemas.openxmlformats.org/officeDocument/2006/relationships/image" Target="../media/image396.png"/><Relationship Id="rId28" Type="http://schemas.openxmlformats.org/officeDocument/2006/relationships/customXml" Target="../ink/ink392.xml"/><Relationship Id="rId27" Type="http://schemas.openxmlformats.org/officeDocument/2006/relationships/image" Target="../media/image395.png"/><Relationship Id="rId26" Type="http://schemas.openxmlformats.org/officeDocument/2006/relationships/customXml" Target="../ink/ink391.xml"/><Relationship Id="rId25" Type="http://schemas.openxmlformats.org/officeDocument/2006/relationships/image" Target="../media/image394.png"/><Relationship Id="rId24" Type="http://schemas.openxmlformats.org/officeDocument/2006/relationships/customXml" Target="../ink/ink390.xml"/><Relationship Id="rId23" Type="http://schemas.openxmlformats.org/officeDocument/2006/relationships/image" Target="../media/image393.png"/><Relationship Id="rId22" Type="http://schemas.openxmlformats.org/officeDocument/2006/relationships/customXml" Target="../ink/ink389.xml"/><Relationship Id="rId21" Type="http://schemas.openxmlformats.org/officeDocument/2006/relationships/image" Target="../media/image392.png"/><Relationship Id="rId20" Type="http://schemas.openxmlformats.org/officeDocument/2006/relationships/customXml" Target="../ink/ink388.xml"/><Relationship Id="rId2" Type="http://schemas.openxmlformats.org/officeDocument/2006/relationships/customXml" Target="../ink/ink379.xml"/><Relationship Id="rId19" Type="http://schemas.openxmlformats.org/officeDocument/2006/relationships/image" Target="../media/image391.png"/><Relationship Id="rId18" Type="http://schemas.openxmlformats.org/officeDocument/2006/relationships/customXml" Target="../ink/ink387.xml"/><Relationship Id="rId17" Type="http://schemas.openxmlformats.org/officeDocument/2006/relationships/image" Target="../media/image390.png"/><Relationship Id="rId16" Type="http://schemas.openxmlformats.org/officeDocument/2006/relationships/customXml" Target="../ink/ink386.xml"/><Relationship Id="rId155" Type="http://schemas.openxmlformats.org/officeDocument/2006/relationships/notesSlide" Target="../notesSlides/notesSlide20.xml"/><Relationship Id="rId154" Type="http://schemas.openxmlformats.org/officeDocument/2006/relationships/slideLayout" Target="../slideLayouts/slideLayout1.xml"/><Relationship Id="rId153" Type="http://schemas.openxmlformats.org/officeDocument/2006/relationships/image" Target="../media/image456.png"/><Relationship Id="rId152" Type="http://schemas.openxmlformats.org/officeDocument/2006/relationships/customXml" Target="../ink/ink455.xml"/><Relationship Id="rId151" Type="http://schemas.openxmlformats.org/officeDocument/2006/relationships/image" Target="../media/image455.png"/><Relationship Id="rId150" Type="http://schemas.openxmlformats.org/officeDocument/2006/relationships/customXml" Target="../ink/ink454.xml"/><Relationship Id="rId15" Type="http://schemas.openxmlformats.org/officeDocument/2006/relationships/image" Target="../media/image389.png"/><Relationship Id="rId149" Type="http://schemas.openxmlformats.org/officeDocument/2006/relationships/image" Target="../media/image454.png"/><Relationship Id="rId148" Type="http://schemas.openxmlformats.org/officeDocument/2006/relationships/customXml" Target="../ink/ink453.xml"/><Relationship Id="rId147" Type="http://schemas.openxmlformats.org/officeDocument/2006/relationships/image" Target="../media/image453.png"/><Relationship Id="rId146" Type="http://schemas.openxmlformats.org/officeDocument/2006/relationships/customXml" Target="../ink/ink452.xml"/><Relationship Id="rId145" Type="http://schemas.openxmlformats.org/officeDocument/2006/relationships/image" Target="../media/image452.png"/><Relationship Id="rId144" Type="http://schemas.openxmlformats.org/officeDocument/2006/relationships/customXml" Target="../ink/ink451.xml"/><Relationship Id="rId143" Type="http://schemas.openxmlformats.org/officeDocument/2006/relationships/image" Target="../media/image451.png"/><Relationship Id="rId142" Type="http://schemas.openxmlformats.org/officeDocument/2006/relationships/customXml" Target="../ink/ink450.xml"/><Relationship Id="rId141" Type="http://schemas.openxmlformats.org/officeDocument/2006/relationships/image" Target="../media/image450.png"/><Relationship Id="rId140" Type="http://schemas.openxmlformats.org/officeDocument/2006/relationships/customXml" Target="../ink/ink449.xml"/><Relationship Id="rId14" Type="http://schemas.openxmlformats.org/officeDocument/2006/relationships/customXml" Target="../ink/ink385.xml"/><Relationship Id="rId139" Type="http://schemas.openxmlformats.org/officeDocument/2006/relationships/image" Target="../media/image449.png"/><Relationship Id="rId138" Type="http://schemas.openxmlformats.org/officeDocument/2006/relationships/customXml" Target="../ink/ink448.xml"/><Relationship Id="rId137" Type="http://schemas.openxmlformats.org/officeDocument/2006/relationships/image" Target="../media/image448.png"/><Relationship Id="rId136" Type="http://schemas.openxmlformats.org/officeDocument/2006/relationships/customXml" Target="../ink/ink447.xml"/><Relationship Id="rId135" Type="http://schemas.openxmlformats.org/officeDocument/2006/relationships/image" Target="../media/image447.png"/><Relationship Id="rId134" Type="http://schemas.openxmlformats.org/officeDocument/2006/relationships/customXml" Target="../ink/ink446.xml"/><Relationship Id="rId133" Type="http://schemas.openxmlformats.org/officeDocument/2006/relationships/image" Target="../media/image446.png"/><Relationship Id="rId132" Type="http://schemas.openxmlformats.org/officeDocument/2006/relationships/customXml" Target="../ink/ink445.xml"/><Relationship Id="rId131" Type="http://schemas.openxmlformats.org/officeDocument/2006/relationships/image" Target="../media/image445.png"/><Relationship Id="rId130" Type="http://schemas.openxmlformats.org/officeDocument/2006/relationships/customXml" Target="../ink/ink444.xml"/><Relationship Id="rId13" Type="http://schemas.openxmlformats.org/officeDocument/2006/relationships/image" Target="../media/image388.png"/><Relationship Id="rId129" Type="http://schemas.openxmlformats.org/officeDocument/2006/relationships/image" Target="../media/image444.png"/><Relationship Id="rId128" Type="http://schemas.openxmlformats.org/officeDocument/2006/relationships/customXml" Target="../ink/ink443.xml"/><Relationship Id="rId127" Type="http://schemas.openxmlformats.org/officeDocument/2006/relationships/customXml" Target="../ink/ink442.xml"/><Relationship Id="rId126" Type="http://schemas.openxmlformats.org/officeDocument/2006/relationships/image" Target="../media/image443.png"/><Relationship Id="rId125" Type="http://schemas.openxmlformats.org/officeDocument/2006/relationships/customXml" Target="../ink/ink441.xml"/><Relationship Id="rId124" Type="http://schemas.openxmlformats.org/officeDocument/2006/relationships/image" Target="../media/image442.png"/><Relationship Id="rId123" Type="http://schemas.openxmlformats.org/officeDocument/2006/relationships/customXml" Target="../ink/ink440.xml"/><Relationship Id="rId122" Type="http://schemas.openxmlformats.org/officeDocument/2006/relationships/image" Target="../media/image441.png"/><Relationship Id="rId121" Type="http://schemas.openxmlformats.org/officeDocument/2006/relationships/customXml" Target="../ink/ink439.xml"/><Relationship Id="rId120" Type="http://schemas.openxmlformats.org/officeDocument/2006/relationships/image" Target="../media/image440.png"/><Relationship Id="rId12" Type="http://schemas.openxmlformats.org/officeDocument/2006/relationships/customXml" Target="../ink/ink384.xml"/><Relationship Id="rId119" Type="http://schemas.openxmlformats.org/officeDocument/2006/relationships/customXml" Target="../ink/ink438.xml"/><Relationship Id="rId118" Type="http://schemas.openxmlformats.org/officeDocument/2006/relationships/image" Target="../media/image439.png"/><Relationship Id="rId117" Type="http://schemas.openxmlformats.org/officeDocument/2006/relationships/customXml" Target="../ink/ink437.xml"/><Relationship Id="rId116" Type="http://schemas.openxmlformats.org/officeDocument/2006/relationships/image" Target="../media/image438.png"/><Relationship Id="rId115" Type="http://schemas.openxmlformats.org/officeDocument/2006/relationships/customXml" Target="../ink/ink436.xml"/><Relationship Id="rId114" Type="http://schemas.openxmlformats.org/officeDocument/2006/relationships/image" Target="../media/image437.png"/><Relationship Id="rId113" Type="http://schemas.openxmlformats.org/officeDocument/2006/relationships/customXml" Target="../ink/ink435.xml"/><Relationship Id="rId112" Type="http://schemas.openxmlformats.org/officeDocument/2006/relationships/customXml" Target="../ink/ink434.xml"/><Relationship Id="rId111" Type="http://schemas.openxmlformats.org/officeDocument/2006/relationships/image" Target="../media/image436.png"/><Relationship Id="rId110" Type="http://schemas.openxmlformats.org/officeDocument/2006/relationships/customXml" Target="../ink/ink433.xml"/><Relationship Id="rId11" Type="http://schemas.openxmlformats.org/officeDocument/2006/relationships/image" Target="../media/image387.png"/><Relationship Id="rId109" Type="http://schemas.openxmlformats.org/officeDocument/2006/relationships/image" Target="../media/image435.png"/><Relationship Id="rId108" Type="http://schemas.openxmlformats.org/officeDocument/2006/relationships/customXml" Target="../ink/ink432.xml"/><Relationship Id="rId107" Type="http://schemas.openxmlformats.org/officeDocument/2006/relationships/image" Target="../media/image434.png"/><Relationship Id="rId106" Type="http://schemas.openxmlformats.org/officeDocument/2006/relationships/customXml" Target="../ink/ink431.xml"/><Relationship Id="rId105" Type="http://schemas.openxmlformats.org/officeDocument/2006/relationships/image" Target="../media/image433.png"/><Relationship Id="rId104" Type="http://schemas.openxmlformats.org/officeDocument/2006/relationships/customXml" Target="../ink/ink430.xml"/><Relationship Id="rId103" Type="http://schemas.openxmlformats.org/officeDocument/2006/relationships/image" Target="../media/image432.png"/><Relationship Id="rId102" Type="http://schemas.openxmlformats.org/officeDocument/2006/relationships/customXml" Target="../ink/ink429.xml"/><Relationship Id="rId101" Type="http://schemas.openxmlformats.org/officeDocument/2006/relationships/image" Target="../media/image431.png"/><Relationship Id="rId100" Type="http://schemas.openxmlformats.org/officeDocument/2006/relationships/customXml" Target="../ink/ink428.xml"/><Relationship Id="rId10" Type="http://schemas.openxmlformats.org/officeDocument/2006/relationships/customXml" Target="../ink/ink38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04.png"/><Relationship Id="rId98" Type="http://schemas.openxmlformats.org/officeDocument/2006/relationships/customXml" Target="../ink/ink504.xml"/><Relationship Id="rId97" Type="http://schemas.openxmlformats.org/officeDocument/2006/relationships/image" Target="../media/image503.png"/><Relationship Id="rId96" Type="http://schemas.openxmlformats.org/officeDocument/2006/relationships/customXml" Target="../ink/ink503.xml"/><Relationship Id="rId95" Type="http://schemas.openxmlformats.org/officeDocument/2006/relationships/image" Target="../media/image502.png"/><Relationship Id="rId94" Type="http://schemas.openxmlformats.org/officeDocument/2006/relationships/customXml" Target="../ink/ink502.xml"/><Relationship Id="rId93" Type="http://schemas.openxmlformats.org/officeDocument/2006/relationships/image" Target="../media/image501.png"/><Relationship Id="rId92" Type="http://schemas.openxmlformats.org/officeDocument/2006/relationships/customXml" Target="../ink/ink501.xml"/><Relationship Id="rId91" Type="http://schemas.openxmlformats.org/officeDocument/2006/relationships/image" Target="../media/image500.png"/><Relationship Id="rId90" Type="http://schemas.openxmlformats.org/officeDocument/2006/relationships/customXml" Target="../ink/ink500.xml"/><Relationship Id="rId9" Type="http://schemas.openxmlformats.org/officeDocument/2006/relationships/image" Target="../media/image459.png"/><Relationship Id="rId89" Type="http://schemas.openxmlformats.org/officeDocument/2006/relationships/image" Target="../media/image499.png"/><Relationship Id="rId88" Type="http://schemas.openxmlformats.org/officeDocument/2006/relationships/customXml" Target="../ink/ink499.xml"/><Relationship Id="rId87" Type="http://schemas.openxmlformats.org/officeDocument/2006/relationships/image" Target="../media/image498.png"/><Relationship Id="rId86" Type="http://schemas.openxmlformats.org/officeDocument/2006/relationships/customXml" Target="../ink/ink498.xml"/><Relationship Id="rId85" Type="http://schemas.openxmlformats.org/officeDocument/2006/relationships/image" Target="../media/image497.png"/><Relationship Id="rId84" Type="http://schemas.openxmlformats.org/officeDocument/2006/relationships/customXml" Target="../ink/ink497.xml"/><Relationship Id="rId83" Type="http://schemas.openxmlformats.org/officeDocument/2006/relationships/image" Target="../media/image496.png"/><Relationship Id="rId82" Type="http://schemas.openxmlformats.org/officeDocument/2006/relationships/customXml" Target="../ink/ink496.xml"/><Relationship Id="rId81" Type="http://schemas.openxmlformats.org/officeDocument/2006/relationships/image" Target="../media/image495.png"/><Relationship Id="rId80" Type="http://schemas.openxmlformats.org/officeDocument/2006/relationships/customXml" Target="../ink/ink495.xml"/><Relationship Id="rId8" Type="http://schemas.openxmlformats.org/officeDocument/2006/relationships/customXml" Target="../ink/ink459.xml"/><Relationship Id="rId79" Type="http://schemas.openxmlformats.org/officeDocument/2006/relationships/image" Target="../media/image494.png"/><Relationship Id="rId78" Type="http://schemas.openxmlformats.org/officeDocument/2006/relationships/customXml" Target="../ink/ink494.xml"/><Relationship Id="rId77" Type="http://schemas.openxmlformats.org/officeDocument/2006/relationships/image" Target="../media/image493.png"/><Relationship Id="rId76" Type="http://schemas.openxmlformats.org/officeDocument/2006/relationships/customXml" Target="../ink/ink493.xml"/><Relationship Id="rId75" Type="http://schemas.openxmlformats.org/officeDocument/2006/relationships/image" Target="../media/image492.png"/><Relationship Id="rId74" Type="http://schemas.openxmlformats.org/officeDocument/2006/relationships/customXml" Target="../ink/ink492.xml"/><Relationship Id="rId73" Type="http://schemas.openxmlformats.org/officeDocument/2006/relationships/image" Target="../media/image491.png"/><Relationship Id="rId72" Type="http://schemas.openxmlformats.org/officeDocument/2006/relationships/customXml" Target="../ink/ink491.xml"/><Relationship Id="rId71" Type="http://schemas.openxmlformats.org/officeDocument/2006/relationships/image" Target="../media/image490.png"/><Relationship Id="rId70" Type="http://schemas.openxmlformats.org/officeDocument/2006/relationships/customXml" Target="../ink/ink490.xml"/><Relationship Id="rId7" Type="http://schemas.openxmlformats.org/officeDocument/2006/relationships/image" Target="../media/image458.png"/><Relationship Id="rId69" Type="http://schemas.openxmlformats.org/officeDocument/2006/relationships/image" Target="../media/image489.png"/><Relationship Id="rId68" Type="http://schemas.openxmlformats.org/officeDocument/2006/relationships/customXml" Target="../ink/ink489.xml"/><Relationship Id="rId67" Type="http://schemas.openxmlformats.org/officeDocument/2006/relationships/image" Target="../media/image488.png"/><Relationship Id="rId66" Type="http://schemas.openxmlformats.org/officeDocument/2006/relationships/customXml" Target="../ink/ink488.xml"/><Relationship Id="rId65" Type="http://schemas.openxmlformats.org/officeDocument/2006/relationships/image" Target="../media/image487.png"/><Relationship Id="rId64" Type="http://schemas.openxmlformats.org/officeDocument/2006/relationships/customXml" Target="../ink/ink487.xml"/><Relationship Id="rId63" Type="http://schemas.openxmlformats.org/officeDocument/2006/relationships/image" Target="../media/image486.png"/><Relationship Id="rId62" Type="http://schemas.openxmlformats.org/officeDocument/2006/relationships/customXml" Target="../ink/ink486.xml"/><Relationship Id="rId61" Type="http://schemas.openxmlformats.org/officeDocument/2006/relationships/image" Target="../media/image485.png"/><Relationship Id="rId60" Type="http://schemas.openxmlformats.org/officeDocument/2006/relationships/customXml" Target="../ink/ink485.xml"/><Relationship Id="rId6" Type="http://schemas.openxmlformats.org/officeDocument/2006/relationships/customXml" Target="../ink/ink458.xml"/><Relationship Id="rId59" Type="http://schemas.openxmlformats.org/officeDocument/2006/relationships/image" Target="../media/image484.png"/><Relationship Id="rId58" Type="http://schemas.openxmlformats.org/officeDocument/2006/relationships/customXml" Target="../ink/ink484.xml"/><Relationship Id="rId57" Type="http://schemas.openxmlformats.org/officeDocument/2006/relationships/image" Target="../media/image483.png"/><Relationship Id="rId56" Type="http://schemas.openxmlformats.org/officeDocument/2006/relationships/customXml" Target="../ink/ink483.xml"/><Relationship Id="rId55" Type="http://schemas.openxmlformats.org/officeDocument/2006/relationships/image" Target="../media/image482.png"/><Relationship Id="rId54" Type="http://schemas.openxmlformats.org/officeDocument/2006/relationships/customXml" Target="../ink/ink482.xml"/><Relationship Id="rId53" Type="http://schemas.openxmlformats.org/officeDocument/2006/relationships/image" Target="../media/image481.png"/><Relationship Id="rId52" Type="http://schemas.openxmlformats.org/officeDocument/2006/relationships/customXml" Target="../ink/ink481.xml"/><Relationship Id="rId51" Type="http://schemas.openxmlformats.org/officeDocument/2006/relationships/image" Target="../media/image480.png"/><Relationship Id="rId50" Type="http://schemas.openxmlformats.org/officeDocument/2006/relationships/customXml" Target="../ink/ink480.xml"/><Relationship Id="rId5" Type="http://schemas.openxmlformats.org/officeDocument/2006/relationships/image" Target="../media/image457.png"/><Relationship Id="rId49" Type="http://schemas.openxmlformats.org/officeDocument/2006/relationships/image" Target="../media/image479.png"/><Relationship Id="rId48" Type="http://schemas.openxmlformats.org/officeDocument/2006/relationships/customXml" Target="../ink/ink479.xml"/><Relationship Id="rId47" Type="http://schemas.openxmlformats.org/officeDocument/2006/relationships/image" Target="../media/image478.png"/><Relationship Id="rId46" Type="http://schemas.openxmlformats.org/officeDocument/2006/relationships/customXml" Target="../ink/ink478.xml"/><Relationship Id="rId45" Type="http://schemas.openxmlformats.org/officeDocument/2006/relationships/image" Target="../media/image477.png"/><Relationship Id="rId44" Type="http://schemas.openxmlformats.org/officeDocument/2006/relationships/customXml" Target="../ink/ink477.xml"/><Relationship Id="rId43" Type="http://schemas.openxmlformats.org/officeDocument/2006/relationships/image" Target="../media/image476.png"/><Relationship Id="rId42" Type="http://schemas.openxmlformats.org/officeDocument/2006/relationships/customXml" Target="../ink/ink476.xml"/><Relationship Id="rId41" Type="http://schemas.openxmlformats.org/officeDocument/2006/relationships/image" Target="../media/image475.png"/><Relationship Id="rId40" Type="http://schemas.openxmlformats.org/officeDocument/2006/relationships/customXml" Target="../ink/ink475.xml"/><Relationship Id="rId4" Type="http://schemas.openxmlformats.org/officeDocument/2006/relationships/customXml" Target="../ink/ink457.xml"/><Relationship Id="rId39" Type="http://schemas.openxmlformats.org/officeDocument/2006/relationships/image" Target="../media/image474.png"/><Relationship Id="rId38" Type="http://schemas.openxmlformats.org/officeDocument/2006/relationships/customXml" Target="../ink/ink474.xml"/><Relationship Id="rId37" Type="http://schemas.openxmlformats.org/officeDocument/2006/relationships/image" Target="../media/image473.png"/><Relationship Id="rId36" Type="http://schemas.openxmlformats.org/officeDocument/2006/relationships/customXml" Target="../ink/ink473.xml"/><Relationship Id="rId35" Type="http://schemas.openxmlformats.org/officeDocument/2006/relationships/image" Target="../media/image472.png"/><Relationship Id="rId34" Type="http://schemas.openxmlformats.org/officeDocument/2006/relationships/customXml" Target="../ink/ink472.xml"/><Relationship Id="rId33" Type="http://schemas.openxmlformats.org/officeDocument/2006/relationships/image" Target="../media/image471.png"/><Relationship Id="rId32" Type="http://schemas.openxmlformats.org/officeDocument/2006/relationships/customXml" Target="../ink/ink471.xml"/><Relationship Id="rId31" Type="http://schemas.openxmlformats.org/officeDocument/2006/relationships/image" Target="../media/image470.png"/><Relationship Id="rId30" Type="http://schemas.openxmlformats.org/officeDocument/2006/relationships/customXml" Target="../ink/ink470.xml"/><Relationship Id="rId3" Type="http://schemas.openxmlformats.org/officeDocument/2006/relationships/image" Target="../media/image87.png"/><Relationship Id="rId29" Type="http://schemas.openxmlformats.org/officeDocument/2006/relationships/image" Target="../media/image469.png"/><Relationship Id="rId28" Type="http://schemas.openxmlformats.org/officeDocument/2006/relationships/customXml" Target="../ink/ink469.xml"/><Relationship Id="rId27" Type="http://schemas.openxmlformats.org/officeDocument/2006/relationships/image" Target="../media/image468.png"/><Relationship Id="rId262" Type="http://schemas.openxmlformats.org/officeDocument/2006/relationships/notesSlide" Target="../notesSlides/notesSlide21.xml"/><Relationship Id="rId261" Type="http://schemas.openxmlformats.org/officeDocument/2006/relationships/slideLayout" Target="../slideLayouts/slideLayout1.xml"/><Relationship Id="rId260" Type="http://schemas.openxmlformats.org/officeDocument/2006/relationships/image" Target="../media/image583.png"/><Relationship Id="rId26" Type="http://schemas.openxmlformats.org/officeDocument/2006/relationships/customXml" Target="../ink/ink468.xml"/><Relationship Id="rId259" Type="http://schemas.openxmlformats.org/officeDocument/2006/relationships/customXml" Target="../ink/ink586.xml"/><Relationship Id="rId258" Type="http://schemas.openxmlformats.org/officeDocument/2006/relationships/image" Target="../media/image582.png"/><Relationship Id="rId257" Type="http://schemas.openxmlformats.org/officeDocument/2006/relationships/customXml" Target="../ink/ink585.xml"/><Relationship Id="rId256" Type="http://schemas.openxmlformats.org/officeDocument/2006/relationships/image" Target="../media/image581.png"/><Relationship Id="rId255" Type="http://schemas.openxmlformats.org/officeDocument/2006/relationships/customXml" Target="../ink/ink584.xml"/><Relationship Id="rId254" Type="http://schemas.openxmlformats.org/officeDocument/2006/relationships/image" Target="../media/image580.png"/><Relationship Id="rId253" Type="http://schemas.openxmlformats.org/officeDocument/2006/relationships/customXml" Target="../ink/ink583.xml"/><Relationship Id="rId252" Type="http://schemas.openxmlformats.org/officeDocument/2006/relationships/image" Target="../media/image579.png"/><Relationship Id="rId251" Type="http://schemas.openxmlformats.org/officeDocument/2006/relationships/customXml" Target="../ink/ink582.xml"/><Relationship Id="rId250" Type="http://schemas.openxmlformats.org/officeDocument/2006/relationships/image" Target="../media/image578.png"/><Relationship Id="rId25" Type="http://schemas.openxmlformats.org/officeDocument/2006/relationships/image" Target="../media/image467.png"/><Relationship Id="rId249" Type="http://schemas.openxmlformats.org/officeDocument/2006/relationships/customXml" Target="../ink/ink581.xml"/><Relationship Id="rId248" Type="http://schemas.openxmlformats.org/officeDocument/2006/relationships/image" Target="../media/image577.png"/><Relationship Id="rId247" Type="http://schemas.openxmlformats.org/officeDocument/2006/relationships/customXml" Target="../ink/ink580.xml"/><Relationship Id="rId246" Type="http://schemas.openxmlformats.org/officeDocument/2006/relationships/image" Target="../media/image576.png"/><Relationship Id="rId245" Type="http://schemas.openxmlformats.org/officeDocument/2006/relationships/customXml" Target="../ink/ink579.xml"/><Relationship Id="rId244" Type="http://schemas.openxmlformats.org/officeDocument/2006/relationships/image" Target="../media/image575.png"/><Relationship Id="rId243" Type="http://schemas.openxmlformats.org/officeDocument/2006/relationships/customXml" Target="../ink/ink578.xml"/><Relationship Id="rId242" Type="http://schemas.openxmlformats.org/officeDocument/2006/relationships/image" Target="../media/image574.png"/><Relationship Id="rId241" Type="http://schemas.openxmlformats.org/officeDocument/2006/relationships/customXml" Target="../ink/ink577.xml"/><Relationship Id="rId240" Type="http://schemas.openxmlformats.org/officeDocument/2006/relationships/image" Target="../media/image573.png"/><Relationship Id="rId24" Type="http://schemas.openxmlformats.org/officeDocument/2006/relationships/customXml" Target="../ink/ink467.xml"/><Relationship Id="rId239" Type="http://schemas.openxmlformats.org/officeDocument/2006/relationships/customXml" Target="../ink/ink576.xml"/><Relationship Id="rId238" Type="http://schemas.openxmlformats.org/officeDocument/2006/relationships/image" Target="../media/image572.png"/><Relationship Id="rId237" Type="http://schemas.openxmlformats.org/officeDocument/2006/relationships/customXml" Target="../ink/ink575.xml"/><Relationship Id="rId236" Type="http://schemas.openxmlformats.org/officeDocument/2006/relationships/image" Target="../media/image571.png"/><Relationship Id="rId235" Type="http://schemas.openxmlformats.org/officeDocument/2006/relationships/customXml" Target="../ink/ink574.xml"/><Relationship Id="rId234" Type="http://schemas.openxmlformats.org/officeDocument/2006/relationships/image" Target="../media/image570.png"/><Relationship Id="rId233" Type="http://schemas.openxmlformats.org/officeDocument/2006/relationships/customXml" Target="../ink/ink573.xml"/><Relationship Id="rId232" Type="http://schemas.openxmlformats.org/officeDocument/2006/relationships/image" Target="../media/image569.png"/><Relationship Id="rId231" Type="http://schemas.openxmlformats.org/officeDocument/2006/relationships/customXml" Target="../ink/ink572.xml"/><Relationship Id="rId230" Type="http://schemas.openxmlformats.org/officeDocument/2006/relationships/image" Target="../media/image568.png"/><Relationship Id="rId23" Type="http://schemas.openxmlformats.org/officeDocument/2006/relationships/image" Target="../media/image466.png"/><Relationship Id="rId229" Type="http://schemas.openxmlformats.org/officeDocument/2006/relationships/customXml" Target="../ink/ink571.xml"/><Relationship Id="rId228" Type="http://schemas.openxmlformats.org/officeDocument/2006/relationships/image" Target="../media/image567.png"/><Relationship Id="rId227" Type="http://schemas.openxmlformats.org/officeDocument/2006/relationships/customXml" Target="../ink/ink570.xml"/><Relationship Id="rId226" Type="http://schemas.openxmlformats.org/officeDocument/2006/relationships/image" Target="../media/image566.png"/><Relationship Id="rId225" Type="http://schemas.openxmlformats.org/officeDocument/2006/relationships/customXml" Target="../ink/ink569.xml"/><Relationship Id="rId224" Type="http://schemas.openxmlformats.org/officeDocument/2006/relationships/image" Target="../media/image565.png"/><Relationship Id="rId223" Type="http://schemas.openxmlformats.org/officeDocument/2006/relationships/customXml" Target="../ink/ink568.xml"/><Relationship Id="rId222" Type="http://schemas.openxmlformats.org/officeDocument/2006/relationships/image" Target="../media/image564.png"/><Relationship Id="rId221" Type="http://schemas.openxmlformats.org/officeDocument/2006/relationships/customXml" Target="../ink/ink567.xml"/><Relationship Id="rId220" Type="http://schemas.openxmlformats.org/officeDocument/2006/relationships/image" Target="../media/image563.png"/><Relationship Id="rId22" Type="http://schemas.openxmlformats.org/officeDocument/2006/relationships/customXml" Target="../ink/ink466.xml"/><Relationship Id="rId219" Type="http://schemas.openxmlformats.org/officeDocument/2006/relationships/customXml" Target="../ink/ink566.xml"/><Relationship Id="rId218" Type="http://schemas.openxmlformats.org/officeDocument/2006/relationships/image" Target="../media/image562.png"/><Relationship Id="rId217" Type="http://schemas.openxmlformats.org/officeDocument/2006/relationships/customXml" Target="../ink/ink565.xml"/><Relationship Id="rId216" Type="http://schemas.openxmlformats.org/officeDocument/2006/relationships/image" Target="../media/image561.png"/><Relationship Id="rId215" Type="http://schemas.openxmlformats.org/officeDocument/2006/relationships/customXml" Target="../ink/ink564.xml"/><Relationship Id="rId214" Type="http://schemas.openxmlformats.org/officeDocument/2006/relationships/image" Target="../media/image560.png"/><Relationship Id="rId213" Type="http://schemas.openxmlformats.org/officeDocument/2006/relationships/customXml" Target="../ink/ink563.xml"/><Relationship Id="rId212" Type="http://schemas.openxmlformats.org/officeDocument/2006/relationships/image" Target="../media/image559.png"/><Relationship Id="rId211" Type="http://schemas.openxmlformats.org/officeDocument/2006/relationships/customXml" Target="../ink/ink562.xml"/><Relationship Id="rId210" Type="http://schemas.openxmlformats.org/officeDocument/2006/relationships/image" Target="../media/image558.png"/><Relationship Id="rId21" Type="http://schemas.openxmlformats.org/officeDocument/2006/relationships/image" Target="../media/image465.png"/><Relationship Id="rId209" Type="http://schemas.openxmlformats.org/officeDocument/2006/relationships/customXml" Target="../ink/ink561.xml"/><Relationship Id="rId208" Type="http://schemas.openxmlformats.org/officeDocument/2006/relationships/image" Target="../media/image557.png"/><Relationship Id="rId207" Type="http://schemas.openxmlformats.org/officeDocument/2006/relationships/customXml" Target="../ink/ink560.xml"/><Relationship Id="rId206" Type="http://schemas.openxmlformats.org/officeDocument/2006/relationships/image" Target="../media/image556.png"/><Relationship Id="rId205" Type="http://schemas.openxmlformats.org/officeDocument/2006/relationships/customXml" Target="../ink/ink559.xml"/><Relationship Id="rId204" Type="http://schemas.openxmlformats.org/officeDocument/2006/relationships/image" Target="../media/image555.png"/><Relationship Id="rId203" Type="http://schemas.openxmlformats.org/officeDocument/2006/relationships/customXml" Target="../ink/ink558.xml"/><Relationship Id="rId202" Type="http://schemas.openxmlformats.org/officeDocument/2006/relationships/image" Target="../media/image554.png"/><Relationship Id="rId201" Type="http://schemas.openxmlformats.org/officeDocument/2006/relationships/customXml" Target="../ink/ink557.xml"/><Relationship Id="rId200" Type="http://schemas.openxmlformats.org/officeDocument/2006/relationships/image" Target="../media/image553.png"/><Relationship Id="rId20" Type="http://schemas.openxmlformats.org/officeDocument/2006/relationships/customXml" Target="../ink/ink465.xml"/><Relationship Id="rId2" Type="http://schemas.openxmlformats.org/officeDocument/2006/relationships/customXml" Target="../ink/ink456.xml"/><Relationship Id="rId199" Type="http://schemas.openxmlformats.org/officeDocument/2006/relationships/customXml" Target="../ink/ink556.xml"/><Relationship Id="rId198" Type="http://schemas.openxmlformats.org/officeDocument/2006/relationships/customXml" Target="../ink/ink555.xml"/><Relationship Id="rId197" Type="http://schemas.openxmlformats.org/officeDocument/2006/relationships/image" Target="../media/image552.png"/><Relationship Id="rId196" Type="http://schemas.openxmlformats.org/officeDocument/2006/relationships/customXml" Target="../ink/ink554.xml"/><Relationship Id="rId195" Type="http://schemas.openxmlformats.org/officeDocument/2006/relationships/image" Target="../media/image551.png"/><Relationship Id="rId194" Type="http://schemas.openxmlformats.org/officeDocument/2006/relationships/customXml" Target="../ink/ink553.xml"/><Relationship Id="rId193" Type="http://schemas.openxmlformats.org/officeDocument/2006/relationships/image" Target="../media/image550.png"/><Relationship Id="rId192" Type="http://schemas.openxmlformats.org/officeDocument/2006/relationships/customXml" Target="../ink/ink552.xml"/><Relationship Id="rId191" Type="http://schemas.openxmlformats.org/officeDocument/2006/relationships/image" Target="../media/image549.png"/><Relationship Id="rId190" Type="http://schemas.openxmlformats.org/officeDocument/2006/relationships/customXml" Target="../ink/ink551.xml"/><Relationship Id="rId19" Type="http://schemas.openxmlformats.org/officeDocument/2006/relationships/image" Target="../media/image464.png"/><Relationship Id="rId189" Type="http://schemas.openxmlformats.org/officeDocument/2006/relationships/image" Target="../media/image548.png"/><Relationship Id="rId188" Type="http://schemas.openxmlformats.org/officeDocument/2006/relationships/customXml" Target="../ink/ink550.xml"/><Relationship Id="rId187" Type="http://schemas.openxmlformats.org/officeDocument/2006/relationships/image" Target="../media/image547.png"/><Relationship Id="rId186" Type="http://schemas.openxmlformats.org/officeDocument/2006/relationships/customXml" Target="../ink/ink549.xml"/><Relationship Id="rId185" Type="http://schemas.openxmlformats.org/officeDocument/2006/relationships/image" Target="../media/image546.png"/><Relationship Id="rId184" Type="http://schemas.openxmlformats.org/officeDocument/2006/relationships/customXml" Target="../ink/ink548.xml"/><Relationship Id="rId183" Type="http://schemas.openxmlformats.org/officeDocument/2006/relationships/image" Target="../media/image545.png"/><Relationship Id="rId182" Type="http://schemas.openxmlformats.org/officeDocument/2006/relationships/customXml" Target="../ink/ink547.xml"/><Relationship Id="rId181" Type="http://schemas.openxmlformats.org/officeDocument/2006/relationships/image" Target="../media/image544.png"/><Relationship Id="rId180" Type="http://schemas.openxmlformats.org/officeDocument/2006/relationships/customXml" Target="../ink/ink546.xml"/><Relationship Id="rId18" Type="http://schemas.openxmlformats.org/officeDocument/2006/relationships/customXml" Target="../ink/ink464.xml"/><Relationship Id="rId179" Type="http://schemas.openxmlformats.org/officeDocument/2006/relationships/image" Target="../media/image543.png"/><Relationship Id="rId178" Type="http://schemas.openxmlformats.org/officeDocument/2006/relationships/customXml" Target="../ink/ink545.xml"/><Relationship Id="rId177" Type="http://schemas.openxmlformats.org/officeDocument/2006/relationships/image" Target="../media/image542.png"/><Relationship Id="rId176" Type="http://schemas.openxmlformats.org/officeDocument/2006/relationships/customXml" Target="../ink/ink544.xml"/><Relationship Id="rId175" Type="http://schemas.openxmlformats.org/officeDocument/2006/relationships/customXml" Target="../ink/ink543.xml"/><Relationship Id="rId174" Type="http://schemas.openxmlformats.org/officeDocument/2006/relationships/image" Target="../media/image541.png"/><Relationship Id="rId173" Type="http://schemas.openxmlformats.org/officeDocument/2006/relationships/customXml" Target="../ink/ink542.xml"/><Relationship Id="rId172" Type="http://schemas.openxmlformats.org/officeDocument/2006/relationships/image" Target="../media/image540.png"/><Relationship Id="rId171" Type="http://schemas.openxmlformats.org/officeDocument/2006/relationships/customXml" Target="../ink/ink541.xml"/><Relationship Id="rId170" Type="http://schemas.openxmlformats.org/officeDocument/2006/relationships/image" Target="../media/image539.png"/><Relationship Id="rId17" Type="http://schemas.openxmlformats.org/officeDocument/2006/relationships/image" Target="../media/image463.png"/><Relationship Id="rId169" Type="http://schemas.openxmlformats.org/officeDocument/2006/relationships/customXml" Target="../ink/ink540.xml"/><Relationship Id="rId168" Type="http://schemas.openxmlformats.org/officeDocument/2006/relationships/image" Target="../media/image538.png"/><Relationship Id="rId167" Type="http://schemas.openxmlformats.org/officeDocument/2006/relationships/customXml" Target="../ink/ink539.xml"/><Relationship Id="rId166" Type="http://schemas.openxmlformats.org/officeDocument/2006/relationships/image" Target="../media/image537.png"/><Relationship Id="rId165" Type="http://schemas.openxmlformats.org/officeDocument/2006/relationships/customXml" Target="../ink/ink538.xml"/><Relationship Id="rId164" Type="http://schemas.openxmlformats.org/officeDocument/2006/relationships/image" Target="../media/image536.png"/><Relationship Id="rId163" Type="http://schemas.openxmlformats.org/officeDocument/2006/relationships/customXml" Target="../ink/ink537.xml"/><Relationship Id="rId162" Type="http://schemas.openxmlformats.org/officeDocument/2006/relationships/image" Target="../media/image535.png"/><Relationship Id="rId161" Type="http://schemas.openxmlformats.org/officeDocument/2006/relationships/customXml" Target="../ink/ink536.xml"/><Relationship Id="rId160" Type="http://schemas.openxmlformats.org/officeDocument/2006/relationships/image" Target="../media/image534.png"/><Relationship Id="rId16" Type="http://schemas.openxmlformats.org/officeDocument/2006/relationships/customXml" Target="../ink/ink463.xml"/><Relationship Id="rId159" Type="http://schemas.openxmlformats.org/officeDocument/2006/relationships/customXml" Target="../ink/ink535.xml"/><Relationship Id="rId158" Type="http://schemas.openxmlformats.org/officeDocument/2006/relationships/image" Target="../media/image533.png"/><Relationship Id="rId157" Type="http://schemas.openxmlformats.org/officeDocument/2006/relationships/customXml" Target="../ink/ink534.xml"/><Relationship Id="rId156" Type="http://schemas.openxmlformats.org/officeDocument/2006/relationships/image" Target="../media/image532.png"/><Relationship Id="rId155" Type="http://schemas.openxmlformats.org/officeDocument/2006/relationships/customXml" Target="../ink/ink533.xml"/><Relationship Id="rId154" Type="http://schemas.openxmlformats.org/officeDocument/2006/relationships/image" Target="../media/image531.png"/><Relationship Id="rId153" Type="http://schemas.openxmlformats.org/officeDocument/2006/relationships/customXml" Target="../ink/ink532.xml"/><Relationship Id="rId152" Type="http://schemas.openxmlformats.org/officeDocument/2006/relationships/image" Target="../media/image530.png"/><Relationship Id="rId151" Type="http://schemas.openxmlformats.org/officeDocument/2006/relationships/customXml" Target="../ink/ink531.xml"/><Relationship Id="rId150" Type="http://schemas.openxmlformats.org/officeDocument/2006/relationships/image" Target="../media/image529.png"/><Relationship Id="rId15" Type="http://schemas.openxmlformats.org/officeDocument/2006/relationships/image" Target="../media/image462.png"/><Relationship Id="rId149" Type="http://schemas.openxmlformats.org/officeDocument/2006/relationships/customXml" Target="../ink/ink530.xml"/><Relationship Id="rId148" Type="http://schemas.openxmlformats.org/officeDocument/2006/relationships/image" Target="../media/image528.png"/><Relationship Id="rId147" Type="http://schemas.openxmlformats.org/officeDocument/2006/relationships/customXml" Target="../ink/ink529.xml"/><Relationship Id="rId146" Type="http://schemas.openxmlformats.org/officeDocument/2006/relationships/customXml" Target="../ink/ink528.xml"/><Relationship Id="rId145" Type="http://schemas.openxmlformats.org/officeDocument/2006/relationships/image" Target="../media/image527.png"/><Relationship Id="rId144" Type="http://schemas.openxmlformats.org/officeDocument/2006/relationships/customXml" Target="../ink/ink527.xml"/><Relationship Id="rId143" Type="http://schemas.openxmlformats.org/officeDocument/2006/relationships/image" Target="../media/image526.png"/><Relationship Id="rId142" Type="http://schemas.openxmlformats.org/officeDocument/2006/relationships/customXml" Target="../ink/ink526.xml"/><Relationship Id="rId141" Type="http://schemas.openxmlformats.org/officeDocument/2006/relationships/image" Target="../media/image525.png"/><Relationship Id="rId140" Type="http://schemas.openxmlformats.org/officeDocument/2006/relationships/customXml" Target="../ink/ink525.xml"/><Relationship Id="rId14" Type="http://schemas.openxmlformats.org/officeDocument/2006/relationships/customXml" Target="../ink/ink462.xml"/><Relationship Id="rId139" Type="http://schemas.openxmlformats.org/officeDocument/2006/relationships/image" Target="../media/image524.png"/><Relationship Id="rId138" Type="http://schemas.openxmlformats.org/officeDocument/2006/relationships/customXml" Target="../ink/ink524.xml"/><Relationship Id="rId137" Type="http://schemas.openxmlformats.org/officeDocument/2006/relationships/image" Target="../media/image523.png"/><Relationship Id="rId136" Type="http://schemas.openxmlformats.org/officeDocument/2006/relationships/customXml" Target="../ink/ink523.xml"/><Relationship Id="rId135" Type="http://schemas.openxmlformats.org/officeDocument/2006/relationships/image" Target="../media/image522.png"/><Relationship Id="rId134" Type="http://schemas.openxmlformats.org/officeDocument/2006/relationships/customXml" Target="../ink/ink522.xml"/><Relationship Id="rId133" Type="http://schemas.openxmlformats.org/officeDocument/2006/relationships/image" Target="../media/image521.png"/><Relationship Id="rId132" Type="http://schemas.openxmlformats.org/officeDocument/2006/relationships/customXml" Target="../ink/ink521.xml"/><Relationship Id="rId131" Type="http://schemas.openxmlformats.org/officeDocument/2006/relationships/image" Target="../media/image520.png"/><Relationship Id="rId130" Type="http://schemas.openxmlformats.org/officeDocument/2006/relationships/customXml" Target="../ink/ink520.xml"/><Relationship Id="rId13" Type="http://schemas.openxmlformats.org/officeDocument/2006/relationships/image" Target="../media/image461.png"/><Relationship Id="rId129" Type="http://schemas.openxmlformats.org/officeDocument/2006/relationships/image" Target="../media/image519.png"/><Relationship Id="rId128" Type="http://schemas.openxmlformats.org/officeDocument/2006/relationships/customXml" Target="../ink/ink519.xml"/><Relationship Id="rId127" Type="http://schemas.openxmlformats.org/officeDocument/2006/relationships/image" Target="../media/image518.png"/><Relationship Id="rId126" Type="http://schemas.openxmlformats.org/officeDocument/2006/relationships/customXml" Target="../ink/ink518.xml"/><Relationship Id="rId125" Type="http://schemas.openxmlformats.org/officeDocument/2006/relationships/image" Target="../media/image517.png"/><Relationship Id="rId124" Type="http://schemas.openxmlformats.org/officeDocument/2006/relationships/customXml" Target="../ink/ink517.xml"/><Relationship Id="rId123" Type="http://schemas.openxmlformats.org/officeDocument/2006/relationships/image" Target="../media/image516.png"/><Relationship Id="rId122" Type="http://schemas.openxmlformats.org/officeDocument/2006/relationships/customXml" Target="../ink/ink516.xml"/><Relationship Id="rId121" Type="http://schemas.openxmlformats.org/officeDocument/2006/relationships/image" Target="../media/image515.png"/><Relationship Id="rId120" Type="http://schemas.openxmlformats.org/officeDocument/2006/relationships/customXml" Target="../ink/ink515.xml"/><Relationship Id="rId12" Type="http://schemas.openxmlformats.org/officeDocument/2006/relationships/customXml" Target="../ink/ink461.xml"/><Relationship Id="rId119" Type="http://schemas.openxmlformats.org/officeDocument/2006/relationships/image" Target="../media/image514.png"/><Relationship Id="rId118" Type="http://schemas.openxmlformats.org/officeDocument/2006/relationships/customXml" Target="../ink/ink514.xml"/><Relationship Id="rId117" Type="http://schemas.openxmlformats.org/officeDocument/2006/relationships/image" Target="../media/image513.png"/><Relationship Id="rId116" Type="http://schemas.openxmlformats.org/officeDocument/2006/relationships/customXml" Target="../ink/ink513.xml"/><Relationship Id="rId115" Type="http://schemas.openxmlformats.org/officeDocument/2006/relationships/image" Target="../media/image512.png"/><Relationship Id="rId114" Type="http://schemas.openxmlformats.org/officeDocument/2006/relationships/customXml" Target="../ink/ink512.xml"/><Relationship Id="rId113" Type="http://schemas.openxmlformats.org/officeDocument/2006/relationships/image" Target="../media/image511.png"/><Relationship Id="rId112" Type="http://schemas.openxmlformats.org/officeDocument/2006/relationships/customXml" Target="../ink/ink511.xml"/><Relationship Id="rId111" Type="http://schemas.openxmlformats.org/officeDocument/2006/relationships/image" Target="../media/image510.png"/><Relationship Id="rId110" Type="http://schemas.openxmlformats.org/officeDocument/2006/relationships/customXml" Target="../ink/ink510.xml"/><Relationship Id="rId11" Type="http://schemas.openxmlformats.org/officeDocument/2006/relationships/image" Target="../media/image460.png"/><Relationship Id="rId109" Type="http://schemas.openxmlformats.org/officeDocument/2006/relationships/image" Target="../media/image509.png"/><Relationship Id="rId108" Type="http://schemas.openxmlformats.org/officeDocument/2006/relationships/customXml" Target="../ink/ink509.xml"/><Relationship Id="rId107" Type="http://schemas.openxmlformats.org/officeDocument/2006/relationships/image" Target="../media/image508.png"/><Relationship Id="rId106" Type="http://schemas.openxmlformats.org/officeDocument/2006/relationships/customXml" Target="../ink/ink508.xml"/><Relationship Id="rId105" Type="http://schemas.openxmlformats.org/officeDocument/2006/relationships/image" Target="../media/image507.png"/><Relationship Id="rId104" Type="http://schemas.openxmlformats.org/officeDocument/2006/relationships/customXml" Target="../ink/ink507.xml"/><Relationship Id="rId103" Type="http://schemas.openxmlformats.org/officeDocument/2006/relationships/image" Target="../media/image506.png"/><Relationship Id="rId102" Type="http://schemas.openxmlformats.org/officeDocument/2006/relationships/customXml" Target="../ink/ink506.xml"/><Relationship Id="rId101" Type="http://schemas.openxmlformats.org/officeDocument/2006/relationships/image" Target="../media/image505.png"/><Relationship Id="rId100" Type="http://schemas.openxmlformats.org/officeDocument/2006/relationships/customXml" Target="../ink/ink505.xml"/><Relationship Id="rId10" Type="http://schemas.openxmlformats.org/officeDocument/2006/relationships/customXml" Target="../ink/ink46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32.png"/><Relationship Id="rId98" Type="http://schemas.openxmlformats.org/officeDocument/2006/relationships/customXml" Target="../ink/ink635.xml"/><Relationship Id="rId97" Type="http://schemas.openxmlformats.org/officeDocument/2006/relationships/image" Target="../media/image631.png"/><Relationship Id="rId96" Type="http://schemas.openxmlformats.org/officeDocument/2006/relationships/customXml" Target="../ink/ink634.xml"/><Relationship Id="rId95" Type="http://schemas.openxmlformats.org/officeDocument/2006/relationships/image" Target="../media/image630.png"/><Relationship Id="rId94" Type="http://schemas.openxmlformats.org/officeDocument/2006/relationships/customXml" Target="../ink/ink633.xml"/><Relationship Id="rId93" Type="http://schemas.openxmlformats.org/officeDocument/2006/relationships/image" Target="../media/image629.png"/><Relationship Id="rId92" Type="http://schemas.openxmlformats.org/officeDocument/2006/relationships/customXml" Target="../ink/ink632.xml"/><Relationship Id="rId91" Type="http://schemas.openxmlformats.org/officeDocument/2006/relationships/image" Target="../media/image628.png"/><Relationship Id="rId90" Type="http://schemas.openxmlformats.org/officeDocument/2006/relationships/customXml" Target="../ink/ink631.xml"/><Relationship Id="rId9" Type="http://schemas.openxmlformats.org/officeDocument/2006/relationships/image" Target="../media/image587.png"/><Relationship Id="rId89" Type="http://schemas.openxmlformats.org/officeDocument/2006/relationships/image" Target="../media/image627.png"/><Relationship Id="rId88" Type="http://schemas.openxmlformats.org/officeDocument/2006/relationships/customXml" Target="../ink/ink630.xml"/><Relationship Id="rId87" Type="http://schemas.openxmlformats.org/officeDocument/2006/relationships/image" Target="../media/image626.png"/><Relationship Id="rId86" Type="http://schemas.openxmlformats.org/officeDocument/2006/relationships/customXml" Target="../ink/ink629.xml"/><Relationship Id="rId85" Type="http://schemas.openxmlformats.org/officeDocument/2006/relationships/image" Target="../media/image625.png"/><Relationship Id="rId84" Type="http://schemas.openxmlformats.org/officeDocument/2006/relationships/customXml" Target="../ink/ink628.xml"/><Relationship Id="rId83" Type="http://schemas.openxmlformats.org/officeDocument/2006/relationships/image" Target="../media/image624.png"/><Relationship Id="rId82" Type="http://schemas.openxmlformats.org/officeDocument/2006/relationships/customXml" Target="../ink/ink627.xml"/><Relationship Id="rId81" Type="http://schemas.openxmlformats.org/officeDocument/2006/relationships/image" Target="../media/image623.png"/><Relationship Id="rId80" Type="http://schemas.openxmlformats.org/officeDocument/2006/relationships/customXml" Target="../ink/ink626.xml"/><Relationship Id="rId8" Type="http://schemas.openxmlformats.org/officeDocument/2006/relationships/customXml" Target="../ink/ink590.xml"/><Relationship Id="rId79" Type="http://schemas.openxmlformats.org/officeDocument/2006/relationships/image" Target="../media/image622.png"/><Relationship Id="rId78" Type="http://schemas.openxmlformats.org/officeDocument/2006/relationships/customXml" Target="../ink/ink625.xml"/><Relationship Id="rId77" Type="http://schemas.openxmlformats.org/officeDocument/2006/relationships/image" Target="../media/image621.png"/><Relationship Id="rId76" Type="http://schemas.openxmlformats.org/officeDocument/2006/relationships/customXml" Target="../ink/ink624.xml"/><Relationship Id="rId75" Type="http://schemas.openxmlformats.org/officeDocument/2006/relationships/image" Target="../media/image620.png"/><Relationship Id="rId74" Type="http://schemas.openxmlformats.org/officeDocument/2006/relationships/customXml" Target="../ink/ink623.xml"/><Relationship Id="rId73" Type="http://schemas.openxmlformats.org/officeDocument/2006/relationships/image" Target="../media/image619.png"/><Relationship Id="rId72" Type="http://schemas.openxmlformats.org/officeDocument/2006/relationships/customXml" Target="../ink/ink622.xml"/><Relationship Id="rId71" Type="http://schemas.openxmlformats.org/officeDocument/2006/relationships/image" Target="../media/image618.png"/><Relationship Id="rId70" Type="http://schemas.openxmlformats.org/officeDocument/2006/relationships/customXml" Target="../ink/ink621.xml"/><Relationship Id="rId7" Type="http://schemas.openxmlformats.org/officeDocument/2006/relationships/image" Target="../media/image586.png"/><Relationship Id="rId69" Type="http://schemas.openxmlformats.org/officeDocument/2006/relationships/image" Target="../media/image617.png"/><Relationship Id="rId68" Type="http://schemas.openxmlformats.org/officeDocument/2006/relationships/customXml" Target="../ink/ink620.xml"/><Relationship Id="rId67" Type="http://schemas.openxmlformats.org/officeDocument/2006/relationships/image" Target="../media/image616.png"/><Relationship Id="rId66" Type="http://schemas.openxmlformats.org/officeDocument/2006/relationships/customXml" Target="../ink/ink619.xml"/><Relationship Id="rId65" Type="http://schemas.openxmlformats.org/officeDocument/2006/relationships/image" Target="../media/image615.png"/><Relationship Id="rId64" Type="http://schemas.openxmlformats.org/officeDocument/2006/relationships/customXml" Target="../ink/ink618.xml"/><Relationship Id="rId63" Type="http://schemas.openxmlformats.org/officeDocument/2006/relationships/image" Target="../media/image614.png"/><Relationship Id="rId62" Type="http://schemas.openxmlformats.org/officeDocument/2006/relationships/customXml" Target="../ink/ink617.xml"/><Relationship Id="rId61" Type="http://schemas.openxmlformats.org/officeDocument/2006/relationships/image" Target="../media/image613.png"/><Relationship Id="rId60" Type="http://schemas.openxmlformats.org/officeDocument/2006/relationships/customXml" Target="../ink/ink616.xml"/><Relationship Id="rId6" Type="http://schemas.openxmlformats.org/officeDocument/2006/relationships/customXml" Target="../ink/ink589.xml"/><Relationship Id="rId59" Type="http://schemas.openxmlformats.org/officeDocument/2006/relationships/image" Target="../media/image612.png"/><Relationship Id="rId58" Type="http://schemas.openxmlformats.org/officeDocument/2006/relationships/customXml" Target="../ink/ink615.xml"/><Relationship Id="rId57" Type="http://schemas.openxmlformats.org/officeDocument/2006/relationships/image" Target="../media/image611.png"/><Relationship Id="rId56" Type="http://schemas.openxmlformats.org/officeDocument/2006/relationships/customXml" Target="../ink/ink614.xml"/><Relationship Id="rId55" Type="http://schemas.openxmlformats.org/officeDocument/2006/relationships/image" Target="../media/image610.png"/><Relationship Id="rId54" Type="http://schemas.openxmlformats.org/officeDocument/2006/relationships/customXml" Target="../ink/ink613.xml"/><Relationship Id="rId53" Type="http://schemas.openxmlformats.org/officeDocument/2006/relationships/image" Target="../media/image609.png"/><Relationship Id="rId52" Type="http://schemas.openxmlformats.org/officeDocument/2006/relationships/customXml" Target="../ink/ink612.xml"/><Relationship Id="rId51" Type="http://schemas.openxmlformats.org/officeDocument/2006/relationships/image" Target="../media/image608.png"/><Relationship Id="rId50" Type="http://schemas.openxmlformats.org/officeDocument/2006/relationships/customXml" Target="../ink/ink611.xml"/><Relationship Id="rId5" Type="http://schemas.openxmlformats.org/officeDocument/2006/relationships/image" Target="../media/image585.png"/><Relationship Id="rId49" Type="http://schemas.openxmlformats.org/officeDocument/2006/relationships/image" Target="../media/image607.png"/><Relationship Id="rId48" Type="http://schemas.openxmlformats.org/officeDocument/2006/relationships/customXml" Target="../ink/ink610.xml"/><Relationship Id="rId47" Type="http://schemas.openxmlformats.org/officeDocument/2006/relationships/image" Target="../media/image606.png"/><Relationship Id="rId46" Type="http://schemas.openxmlformats.org/officeDocument/2006/relationships/customXml" Target="../ink/ink609.xml"/><Relationship Id="rId45" Type="http://schemas.openxmlformats.org/officeDocument/2006/relationships/image" Target="../media/image605.png"/><Relationship Id="rId44" Type="http://schemas.openxmlformats.org/officeDocument/2006/relationships/customXml" Target="../ink/ink608.xml"/><Relationship Id="rId43" Type="http://schemas.openxmlformats.org/officeDocument/2006/relationships/image" Target="../media/image604.png"/><Relationship Id="rId42" Type="http://schemas.openxmlformats.org/officeDocument/2006/relationships/customXml" Target="../ink/ink607.xml"/><Relationship Id="rId41" Type="http://schemas.openxmlformats.org/officeDocument/2006/relationships/image" Target="../media/image603.png"/><Relationship Id="rId40" Type="http://schemas.openxmlformats.org/officeDocument/2006/relationships/customXml" Target="../ink/ink606.xml"/><Relationship Id="rId4" Type="http://schemas.openxmlformats.org/officeDocument/2006/relationships/customXml" Target="../ink/ink588.xml"/><Relationship Id="rId39" Type="http://schemas.openxmlformats.org/officeDocument/2006/relationships/image" Target="../media/image602.png"/><Relationship Id="rId38" Type="http://schemas.openxmlformats.org/officeDocument/2006/relationships/customXml" Target="../ink/ink605.xml"/><Relationship Id="rId37" Type="http://schemas.openxmlformats.org/officeDocument/2006/relationships/image" Target="../media/image601.png"/><Relationship Id="rId36" Type="http://schemas.openxmlformats.org/officeDocument/2006/relationships/customXml" Target="../ink/ink604.xml"/><Relationship Id="rId35" Type="http://schemas.openxmlformats.org/officeDocument/2006/relationships/image" Target="../media/image600.png"/><Relationship Id="rId34" Type="http://schemas.openxmlformats.org/officeDocument/2006/relationships/customXml" Target="../ink/ink603.xml"/><Relationship Id="rId33" Type="http://schemas.openxmlformats.org/officeDocument/2006/relationships/image" Target="../media/image599.png"/><Relationship Id="rId32" Type="http://schemas.openxmlformats.org/officeDocument/2006/relationships/customXml" Target="../ink/ink602.xml"/><Relationship Id="rId31" Type="http://schemas.openxmlformats.org/officeDocument/2006/relationships/image" Target="../media/image598.png"/><Relationship Id="rId30" Type="http://schemas.openxmlformats.org/officeDocument/2006/relationships/customXml" Target="../ink/ink601.xml"/><Relationship Id="rId3" Type="http://schemas.openxmlformats.org/officeDocument/2006/relationships/image" Target="../media/image584.png"/><Relationship Id="rId29" Type="http://schemas.openxmlformats.org/officeDocument/2006/relationships/image" Target="../media/image597.png"/><Relationship Id="rId28" Type="http://schemas.openxmlformats.org/officeDocument/2006/relationships/customXml" Target="../ink/ink600.xml"/><Relationship Id="rId27" Type="http://schemas.openxmlformats.org/officeDocument/2006/relationships/image" Target="../media/image596.png"/><Relationship Id="rId26" Type="http://schemas.openxmlformats.org/officeDocument/2006/relationships/customXml" Target="../ink/ink599.xml"/><Relationship Id="rId25" Type="http://schemas.openxmlformats.org/officeDocument/2006/relationships/image" Target="../media/image595.png"/><Relationship Id="rId24" Type="http://schemas.openxmlformats.org/officeDocument/2006/relationships/customXml" Target="../ink/ink598.xml"/><Relationship Id="rId23" Type="http://schemas.openxmlformats.org/officeDocument/2006/relationships/image" Target="../media/image594.png"/><Relationship Id="rId22" Type="http://schemas.openxmlformats.org/officeDocument/2006/relationships/customXml" Target="../ink/ink597.xml"/><Relationship Id="rId21" Type="http://schemas.openxmlformats.org/officeDocument/2006/relationships/image" Target="../media/image593.png"/><Relationship Id="rId20" Type="http://schemas.openxmlformats.org/officeDocument/2006/relationships/customXml" Target="../ink/ink596.xml"/><Relationship Id="rId2" Type="http://schemas.openxmlformats.org/officeDocument/2006/relationships/customXml" Target="../ink/ink587.xml"/><Relationship Id="rId19" Type="http://schemas.openxmlformats.org/officeDocument/2006/relationships/image" Target="../media/image592.png"/><Relationship Id="rId18" Type="http://schemas.openxmlformats.org/officeDocument/2006/relationships/customXml" Target="../ink/ink595.xml"/><Relationship Id="rId17" Type="http://schemas.openxmlformats.org/officeDocument/2006/relationships/image" Target="../media/image591.png"/><Relationship Id="rId16" Type="http://schemas.openxmlformats.org/officeDocument/2006/relationships/customXml" Target="../ink/ink594.xml"/><Relationship Id="rId15" Type="http://schemas.openxmlformats.org/officeDocument/2006/relationships/image" Target="../media/image590.png"/><Relationship Id="rId14" Type="http://schemas.openxmlformats.org/officeDocument/2006/relationships/customXml" Target="../ink/ink593.xml"/><Relationship Id="rId131" Type="http://schemas.openxmlformats.org/officeDocument/2006/relationships/notesSlide" Target="../notesSlides/notesSlide22.xml"/><Relationship Id="rId130" Type="http://schemas.openxmlformats.org/officeDocument/2006/relationships/slideLayout" Target="../slideLayouts/slideLayout1.xml"/><Relationship Id="rId13" Type="http://schemas.openxmlformats.org/officeDocument/2006/relationships/image" Target="../media/image589.png"/><Relationship Id="rId129" Type="http://schemas.openxmlformats.org/officeDocument/2006/relationships/image" Target="../media/image647.png"/><Relationship Id="rId128" Type="http://schemas.openxmlformats.org/officeDocument/2006/relationships/customXml" Target="../ink/ink650.xml"/><Relationship Id="rId127" Type="http://schemas.openxmlformats.org/officeDocument/2006/relationships/image" Target="../media/image646.png"/><Relationship Id="rId126" Type="http://schemas.openxmlformats.org/officeDocument/2006/relationships/customXml" Target="../ink/ink649.xml"/><Relationship Id="rId125" Type="http://schemas.openxmlformats.org/officeDocument/2006/relationships/image" Target="../media/image645.png"/><Relationship Id="rId124" Type="http://schemas.openxmlformats.org/officeDocument/2006/relationships/customXml" Target="../ink/ink648.xml"/><Relationship Id="rId123" Type="http://schemas.openxmlformats.org/officeDocument/2006/relationships/image" Target="../media/image644.png"/><Relationship Id="rId122" Type="http://schemas.openxmlformats.org/officeDocument/2006/relationships/customXml" Target="../ink/ink647.xml"/><Relationship Id="rId121" Type="http://schemas.openxmlformats.org/officeDocument/2006/relationships/image" Target="../media/image643.png"/><Relationship Id="rId120" Type="http://schemas.openxmlformats.org/officeDocument/2006/relationships/customXml" Target="../ink/ink646.xml"/><Relationship Id="rId12" Type="http://schemas.openxmlformats.org/officeDocument/2006/relationships/customXml" Target="../ink/ink592.xml"/><Relationship Id="rId119" Type="http://schemas.openxmlformats.org/officeDocument/2006/relationships/image" Target="../media/image642.png"/><Relationship Id="rId118" Type="http://schemas.openxmlformats.org/officeDocument/2006/relationships/customXml" Target="../ink/ink645.xml"/><Relationship Id="rId117" Type="http://schemas.openxmlformats.org/officeDocument/2006/relationships/image" Target="../media/image641.png"/><Relationship Id="rId116" Type="http://schemas.openxmlformats.org/officeDocument/2006/relationships/customXml" Target="../ink/ink644.xml"/><Relationship Id="rId115" Type="http://schemas.openxmlformats.org/officeDocument/2006/relationships/image" Target="../media/image640.png"/><Relationship Id="rId114" Type="http://schemas.openxmlformats.org/officeDocument/2006/relationships/customXml" Target="../ink/ink643.xml"/><Relationship Id="rId113" Type="http://schemas.openxmlformats.org/officeDocument/2006/relationships/image" Target="../media/image639.png"/><Relationship Id="rId112" Type="http://schemas.openxmlformats.org/officeDocument/2006/relationships/customXml" Target="../ink/ink642.xml"/><Relationship Id="rId111" Type="http://schemas.openxmlformats.org/officeDocument/2006/relationships/image" Target="../media/image638.png"/><Relationship Id="rId110" Type="http://schemas.openxmlformats.org/officeDocument/2006/relationships/customXml" Target="../ink/ink641.xml"/><Relationship Id="rId11" Type="http://schemas.openxmlformats.org/officeDocument/2006/relationships/image" Target="../media/image588.png"/><Relationship Id="rId109" Type="http://schemas.openxmlformats.org/officeDocument/2006/relationships/image" Target="../media/image637.png"/><Relationship Id="rId108" Type="http://schemas.openxmlformats.org/officeDocument/2006/relationships/customXml" Target="../ink/ink640.xml"/><Relationship Id="rId107" Type="http://schemas.openxmlformats.org/officeDocument/2006/relationships/image" Target="../media/image636.png"/><Relationship Id="rId106" Type="http://schemas.openxmlformats.org/officeDocument/2006/relationships/customXml" Target="../ink/ink639.xml"/><Relationship Id="rId105" Type="http://schemas.openxmlformats.org/officeDocument/2006/relationships/image" Target="../media/image635.png"/><Relationship Id="rId104" Type="http://schemas.openxmlformats.org/officeDocument/2006/relationships/customXml" Target="../ink/ink638.xml"/><Relationship Id="rId103" Type="http://schemas.openxmlformats.org/officeDocument/2006/relationships/image" Target="../media/image634.png"/><Relationship Id="rId102" Type="http://schemas.openxmlformats.org/officeDocument/2006/relationships/customXml" Target="../ink/ink637.xml"/><Relationship Id="rId101" Type="http://schemas.openxmlformats.org/officeDocument/2006/relationships/image" Target="../media/image633.png"/><Relationship Id="rId100" Type="http://schemas.openxmlformats.org/officeDocument/2006/relationships/customXml" Target="../ink/ink636.xml"/><Relationship Id="rId10" Type="http://schemas.openxmlformats.org/officeDocument/2006/relationships/customXml" Target="../ink/ink59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5" Type="http://schemas.openxmlformats.org/officeDocument/2006/relationships/slideLayout" Target="../slideLayouts/slideLayout2.xml"/><Relationship Id="rId94" Type="http://schemas.openxmlformats.org/officeDocument/2006/relationships/image" Target="../media/image694.png"/><Relationship Id="rId93" Type="http://schemas.openxmlformats.org/officeDocument/2006/relationships/customXml" Target="../ink/ink696.xml"/><Relationship Id="rId92" Type="http://schemas.openxmlformats.org/officeDocument/2006/relationships/image" Target="../media/image693.png"/><Relationship Id="rId91" Type="http://schemas.openxmlformats.org/officeDocument/2006/relationships/customXml" Target="../ink/ink695.xml"/><Relationship Id="rId90" Type="http://schemas.openxmlformats.org/officeDocument/2006/relationships/image" Target="../media/image692.png"/><Relationship Id="rId9" Type="http://schemas.openxmlformats.org/officeDocument/2006/relationships/customXml" Target="../ink/ink654.xml"/><Relationship Id="rId89" Type="http://schemas.openxmlformats.org/officeDocument/2006/relationships/customXml" Target="../ink/ink694.xml"/><Relationship Id="rId88" Type="http://schemas.openxmlformats.org/officeDocument/2006/relationships/image" Target="../media/image691.png"/><Relationship Id="rId87" Type="http://schemas.openxmlformats.org/officeDocument/2006/relationships/customXml" Target="../ink/ink693.xml"/><Relationship Id="rId86" Type="http://schemas.openxmlformats.org/officeDocument/2006/relationships/image" Target="../media/image690.png"/><Relationship Id="rId85" Type="http://schemas.openxmlformats.org/officeDocument/2006/relationships/customXml" Target="../ink/ink692.xml"/><Relationship Id="rId84" Type="http://schemas.openxmlformats.org/officeDocument/2006/relationships/image" Target="../media/image689.png"/><Relationship Id="rId83" Type="http://schemas.openxmlformats.org/officeDocument/2006/relationships/customXml" Target="../ink/ink691.xml"/><Relationship Id="rId82" Type="http://schemas.openxmlformats.org/officeDocument/2006/relationships/image" Target="../media/image688.png"/><Relationship Id="rId81" Type="http://schemas.openxmlformats.org/officeDocument/2006/relationships/customXml" Target="../ink/ink690.xml"/><Relationship Id="rId80" Type="http://schemas.openxmlformats.org/officeDocument/2006/relationships/image" Target="../media/image687.png"/><Relationship Id="rId8" Type="http://schemas.openxmlformats.org/officeDocument/2006/relationships/image" Target="../media/image651.png"/><Relationship Id="rId79" Type="http://schemas.openxmlformats.org/officeDocument/2006/relationships/customXml" Target="../ink/ink689.xml"/><Relationship Id="rId78" Type="http://schemas.openxmlformats.org/officeDocument/2006/relationships/image" Target="../media/image686.png"/><Relationship Id="rId77" Type="http://schemas.openxmlformats.org/officeDocument/2006/relationships/customXml" Target="../ink/ink688.xml"/><Relationship Id="rId76" Type="http://schemas.openxmlformats.org/officeDocument/2006/relationships/image" Target="../media/image685.png"/><Relationship Id="rId75" Type="http://schemas.openxmlformats.org/officeDocument/2006/relationships/customXml" Target="../ink/ink687.xml"/><Relationship Id="rId74" Type="http://schemas.openxmlformats.org/officeDocument/2006/relationships/image" Target="../media/image684.png"/><Relationship Id="rId73" Type="http://schemas.openxmlformats.org/officeDocument/2006/relationships/customXml" Target="../ink/ink686.xml"/><Relationship Id="rId72" Type="http://schemas.openxmlformats.org/officeDocument/2006/relationships/image" Target="../media/image683.png"/><Relationship Id="rId71" Type="http://schemas.openxmlformats.org/officeDocument/2006/relationships/customXml" Target="../ink/ink685.xml"/><Relationship Id="rId70" Type="http://schemas.openxmlformats.org/officeDocument/2006/relationships/image" Target="../media/image682.png"/><Relationship Id="rId7" Type="http://schemas.openxmlformats.org/officeDocument/2006/relationships/customXml" Target="../ink/ink653.xml"/><Relationship Id="rId69" Type="http://schemas.openxmlformats.org/officeDocument/2006/relationships/customXml" Target="../ink/ink684.xml"/><Relationship Id="rId68" Type="http://schemas.openxmlformats.org/officeDocument/2006/relationships/image" Target="../media/image681.png"/><Relationship Id="rId67" Type="http://schemas.openxmlformats.org/officeDocument/2006/relationships/customXml" Target="../ink/ink683.xml"/><Relationship Id="rId66" Type="http://schemas.openxmlformats.org/officeDocument/2006/relationships/image" Target="../media/image680.png"/><Relationship Id="rId65" Type="http://schemas.openxmlformats.org/officeDocument/2006/relationships/customXml" Target="../ink/ink682.xml"/><Relationship Id="rId64" Type="http://schemas.openxmlformats.org/officeDocument/2006/relationships/image" Target="../media/image679.png"/><Relationship Id="rId63" Type="http://schemas.openxmlformats.org/officeDocument/2006/relationships/customXml" Target="../ink/ink681.xml"/><Relationship Id="rId62" Type="http://schemas.openxmlformats.org/officeDocument/2006/relationships/image" Target="../media/image678.png"/><Relationship Id="rId61" Type="http://schemas.openxmlformats.org/officeDocument/2006/relationships/customXml" Target="../ink/ink680.xml"/><Relationship Id="rId60" Type="http://schemas.openxmlformats.org/officeDocument/2006/relationships/image" Target="../media/image677.png"/><Relationship Id="rId6" Type="http://schemas.openxmlformats.org/officeDocument/2006/relationships/image" Target="../media/image650.png"/><Relationship Id="rId59" Type="http://schemas.openxmlformats.org/officeDocument/2006/relationships/customXml" Target="../ink/ink679.xml"/><Relationship Id="rId58" Type="http://schemas.openxmlformats.org/officeDocument/2006/relationships/image" Target="../media/image676.png"/><Relationship Id="rId57" Type="http://schemas.openxmlformats.org/officeDocument/2006/relationships/customXml" Target="../ink/ink678.xml"/><Relationship Id="rId56" Type="http://schemas.openxmlformats.org/officeDocument/2006/relationships/image" Target="../media/image675.png"/><Relationship Id="rId55" Type="http://schemas.openxmlformats.org/officeDocument/2006/relationships/customXml" Target="../ink/ink677.xml"/><Relationship Id="rId54" Type="http://schemas.openxmlformats.org/officeDocument/2006/relationships/image" Target="../media/image674.png"/><Relationship Id="rId53" Type="http://schemas.openxmlformats.org/officeDocument/2006/relationships/customXml" Target="../ink/ink676.xml"/><Relationship Id="rId52" Type="http://schemas.openxmlformats.org/officeDocument/2006/relationships/image" Target="../media/image673.png"/><Relationship Id="rId51" Type="http://schemas.openxmlformats.org/officeDocument/2006/relationships/customXml" Target="../ink/ink675.xml"/><Relationship Id="rId50" Type="http://schemas.openxmlformats.org/officeDocument/2006/relationships/image" Target="../media/image672.png"/><Relationship Id="rId5" Type="http://schemas.openxmlformats.org/officeDocument/2006/relationships/customXml" Target="../ink/ink652.xml"/><Relationship Id="rId49" Type="http://schemas.openxmlformats.org/officeDocument/2006/relationships/customXml" Target="../ink/ink674.xml"/><Relationship Id="rId48" Type="http://schemas.openxmlformats.org/officeDocument/2006/relationships/image" Target="../media/image671.png"/><Relationship Id="rId47" Type="http://schemas.openxmlformats.org/officeDocument/2006/relationships/customXml" Target="../ink/ink673.xml"/><Relationship Id="rId46" Type="http://schemas.openxmlformats.org/officeDocument/2006/relationships/image" Target="../media/image670.png"/><Relationship Id="rId45" Type="http://schemas.openxmlformats.org/officeDocument/2006/relationships/customXml" Target="../ink/ink672.xml"/><Relationship Id="rId44" Type="http://schemas.openxmlformats.org/officeDocument/2006/relationships/image" Target="../media/image669.png"/><Relationship Id="rId43" Type="http://schemas.openxmlformats.org/officeDocument/2006/relationships/customXml" Target="../ink/ink671.xml"/><Relationship Id="rId42" Type="http://schemas.openxmlformats.org/officeDocument/2006/relationships/image" Target="../media/image668.png"/><Relationship Id="rId41" Type="http://schemas.openxmlformats.org/officeDocument/2006/relationships/customXml" Target="../ink/ink670.xml"/><Relationship Id="rId40" Type="http://schemas.openxmlformats.org/officeDocument/2006/relationships/image" Target="../media/image667.png"/><Relationship Id="rId4" Type="http://schemas.openxmlformats.org/officeDocument/2006/relationships/image" Target="../media/image649.png"/><Relationship Id="rId39" Type="http://schemas.openxmlformats.org/officeDocument/2006/relationships/customXml" Target="../ink/ink669.xml"/><Relationship Id="rId38" Type="http://schemas.openxmlformats.org/officeDocument/2006/relationships/image" Target="../media/image666.png"/><Relationship Id="rId37" Type="http://schemas.openxmlformats.org/officeDocument/2006/relationships/customXml" Target="../ink/ink668.xml"/><Relationship Id="rId36" Type="http://schemas.openxmlformats.org/officeDocument/2006/relationships/image" Target="../media/image665.png"/><Relationship Id="rId35" Type="http://schemas.openxmlformats.org/officeDocument/2006/relationships/customXml" Target="../ink/ink667.xml"/><Relationship Id="rId34" Type="http://schemas.openxmlformats.org/officeDocument/2006/relationships/image" Target="../media/image664.png"/><Relationship Id="rId33" Type="http://schemas.openxmlformats.org/officeDocument/2006/relationships/customXml" Target="../ink/ink666.xml"/><Relationship Id="rId32" Type="http://schemas.openxmlformats.org/officeDocument/2006/relationships/image" Target="../media/image663.png"/><Relationship Id="rId31" Type="http://schemas.openxmlformats.org/officeDocument/2006/relationships/customXml" Target="../ink/ink665.xml"/><Relationship Id="rId30" Type="http://schemas.openxmlformats.org/officeDocument/2006/relationships/image" Target="../media/image662.png"/><Relationship Id="rId3" Type="http://schemas.openxmlformats.org/officeDocument/2006/relationships/customXml" Target="../ink/ink651.xml"/><Relationship Id="rId29" Type="http://schemas.openxmlformats.org/officeDocument/2006/relationships/customXml" Target="../ink/ink664.xml"/><Relationship Id="rId28" Type="http://schemas.openxmlformats.org/officeDocument/2006/relationships/image" Target="../media/image661.png"/><Relationship Id="rId27" Type="http://schemas.openxmlformats.org/officeDocument/2006/relationships/customXml" Target="../ink/ink663.xml"/><Relationship Id="rId26" Type="http://schemas.openxmlformats.org/officeDocument/2006/relationships/image" Target="../media/image660.png"/><Relationship Id="rId25" Type="http://schemas.openxmlformats.org/officeDocument/2006/relationships/customXml" Target="../ink/ink662.xml"/><Relationship Id="rId24" Type="http://schemas.openxmlformats.org/officeDocument/2006/relationships/image" Target="../media/image659.png"/><Relationship Id="rId23" Type="http://schemas.openxmlformats.org/officeDocument/2006/relationships/customXml" Target="../ink/ink661.xml"/><Relationship Id="rId22" Type="http://schemas.openxmlformats.org/officeDocument/2006/relationships/image" Target="../media/image658.png"/><Relationship Id="rId21" Type="http://schemas.openxmlformats.org/officeDocument/2006/relationships/customXml" Target="../ink/ink660.xml"/><Relationship Id="rId20" Type="http://schemas.openxmlformats.org/officeDocument/2006/relationships/image" Target="../media/image657.png"/><Relationship Id="rId2" Type="http://schemas.openxmlformats.org/officeDocument/2006/relationships/image" Target="../media/image2.png"/><Relationship Id="rId19" Type="http://schemas.openxmlformats.org/officeDocument/2006/relationships/customXml" Target="../ink/ink659.xml"/><Relationship Id="rId18" Type="http://schemas.openxmlformats.org/officeDocument/2006/relationships/image" Target="../media/image656.png"/><Relationship Id="rId17" Type="http://schemas.openxmlformats.org/officeDocument/2006/relationships/customXml" Target="../ink/ink658.xml"/><Relationship Id="rId16" Type="http://schemas.openxmlformats.org/officeDocument/2006/relationships/image" Target="../media/image655.png"/><Relationship Id="rId15" Type="http://schemas.openxmlformats.org/officeDocument/2006/relationships/customXml" Target="../ink/ink657.xml"/><Relationship Id="rId14" Type="http://schemas.openxmlformats.org/officeDocument/2006/relationships/image" Target="../media/image654.png"/><Relationship Id="rId13" Type="http://schemas.openxmlformats.org/officeDocument/2006/relationships/customXml" Target="../ink/ink656.xml"/><Relationship Id="rId12" Type="http://schemas.openxmlformats.org/officeDocument/2006/relationships/image" Target="../media/image653.png"/><Relationship Id="rId11" Type="http://schemas.openxmlformats.org/officeDocument/2006/relationships/customXml" Target="../ink/ink655.xml"/><Relationship Id="rId10" Type="http://schemas.openxmlformats.org/officeDocument/2006/relationships/image" Target="../media/image652.png"/><Relationship Id="rId1" Type="http://schemas.openxmlformats.org/officeDocument/2006/relationships/image" Target="../media/image648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696.jpeg"/><Relationship Id="rId1" Type="http://schemas.openxmlformats.org/officeDocument/2006/relationships/image" Target="../media/image69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0.png"/><Relationship Id="rId8" Type="http://schemas.openxmlformats.org/officeDocument/2006/relationships/customXml" Target="../ink/ink700.xml"/><Relationship Id="rId7" Type="http://schemas.openxmlformats.org/officeDocument/2006/relationships/image" Target="../media/image699.png"/><Relationship Id="rId6" Type="http://schemas.openxmlformats.org/officeDocument/2006/relationships/customXml" Target="../ink/ink699.xml"/><Relationship Id="rId5" Type="http://schemas.openxmlformats.org/officeDocument/2006/relationships/image" Target="../media/image698.png"/><Relationship Id="rId45" Type="http://schemas.openxmlformats.org/officeDocument/2006/relationships/notesSlide" Target="../notesSlides/notesSlide23.xml"/><Relationship Id="rId44" Type="http://schemas.openxmlformats.org/officeDocument/2006/relationships/slideLayout" Target="../slideLayouts/slideLayout2.xml"/><Relationship Id="rId43" Type="http://schemas.openxmlformats.org/officeDocument/2006/relationships/image" Target="../media/image717.png"/><Relationship Id="rId42" Type="http://schemas.openxmlformats.org/officeDocument/2006/relationships/customXml" Target="../ink/ink717.xml"/><Relationship Id="rId41" Type="http://schemas.openxmlformats.org/officeDocument/2006/relationships/image" Target="../media/image716.png"/><Relationship Id="rId40" Type="http://schemas.openxmlformats.org/officeDocument/2006/relationships/customXml" Target="../ink/ink716.xml"/><Relationship Id="rId4" Type="http://schemas.openxmlformats.org/officeDocument/2006/relationships/customXml" Target="../ink/ink698.xml"/><Relationship Id="rId39" Type="http://schemas.openxmlformats.org/officeDocument/2006/relationships/image" Target="../media/image715.png"/><Relationship Id="rId38" Type="http://schemas.openxmlformats.org/officeDocument/2006/relationships/customXml" Target="../ink/ink715.xml"/><Relationship Id="rId37" Type="http://schemas.openxmlformats.org/officeDocument/2006/relationships/image" Target="../media/image714.png"/><Relationship Id="rId36" Type="http://schemas.openxmlformats.org/officeDocument/2006/relationships/customXml" Target="../ink/ink714.xml"/><Relationship Id="rId35" Type="http://schemas.openxmlformats.org/officeDocument/2006/relationships/image" Target="../media/image713.png"/><Relationship Id="rId34" Type="http://schemas.openxmlformats.org/officeDocument/2006/relationships/customXml" Target="../ink/ink713.xml"/><Relationship Id="rId33" Type="http://schemas.openxmlformats.org/officeDocument/2006/relationships/image" Target="../media/image712.png"/><Relationship Id="rId32" Type="http://schemas.openxmlformats.org/officeDocument/2006/relationships/customXml" Target="../ink/ink712.xml"/><Relationship Id="rId31" Type="http://schemas.openxmlformats.org/officeDocument/2006/relationships/image" Target="../media/image711.png"/><Relationship Id="rId30" Type="http://schemas.openxmlformats.org/officeDocument/2006/relationships/customXml" Target="../ink/ink711.xml"/><Relationship Id="rId3" Type="http://schemas.openxmlformats.org/officeDocument/2006/relationships/image" Target="../media/image697.png"/><Relationship Id="rId29" Type="http://schemas.openxmlformats.org/officeDocument/2006/relationships/image" Target="../media/image710.png"/><Relationship Id="rId28" Type="http://schemas.openxmlformats.org/officeDocument/2006/relationships/customXml" Target="../ink/ink710.xml"/><Relationship Id="rId27" Type="http://schemas.openxmlformats.org/officeDocument/2006/relationships/image" Target="../media/image709.png"/><Relationship Id="rId26" Type="http://schemas.openxmlformats.org/officeDocument/2006/relationships/customXml" Target="../ink/ink709.xml"/><Relationship Id="rId25" Type="http://schemas.openxmlformats.org/officeDocument/2006/relationships/image" Target="../media/image708.png"/><Relationship Id="rId24" Type="http://schemas.openxmlformats.org/officeDocument/2006/relationships/customXml" Target="../ink/ink708.xml"/><Relationship Id="rId23" Type="http://schemas.openxmlformats.org/officeDocument/2006/relationships/image" Target="../media/image707.png"/><Relationship Id="rId22" Type="http://schemas.openxmlformats.org/officeDocument/2006/relationships/customXml" Target="../ink/ink707.xml"/><Relationship Id="rId21" Type="http://schemas.openxmlformats.org/officeDocument/2006/relationships/image" Target="../media/image706.png"/><Relationship Id="rId20" Type="http://schemas.openxmlformats.org/officeDocument/2006/relationships/customXml" Target="../ink/ink706.xml"/><Relationship Id="rId2" Type="http://schemas.openxmlformats.org/officeDocument/2006/relationships/customXml" Target="../ink/ink697.xml"/><Relationship Id="rId19" Type="http://schemas.openxmlformats.org/officeDocument/2006/relationships/image" Target="../media/image705.png"/><Relationship Id="rId18" Type="http://schemas.openxmlformats.org/officeDocument/2006/relationships/customXml" Target="../ink/ink705.xml"/><Relationship Id="rId17" Type="http://schemas.openxmlformats.org/officeDocument/2006/relationships/image" Target="../media/image704.png"/><Relationship Id="rId16" Type="http://schemas.openxmlformats.org/officeDocument/2006/relationships/customXml" Target="../ink/ink704.xml"/><Relationship Id="rId15" Type="http://schemas.openxmlformats.org/officeDocument/2006/relationships/image" Target="../media/image703.png"/><Relationship Id="rId14" Type="http://schemas.openxmlformats.org/officeDocument/2006/relationships/customXml" Target="../ink/ink703.xml"/><Relationship Id="rId13" Type="http://schemas.openxmlformats.org/officeDocument/2006/relationships/image" Target="../media/image702.png"/><Relationship Id="rId12" Type="http://schemas.openxmlformats.org/officeDocument/2006/relationships/customXml" Target="../ink/ink702.xml"/><Relationship Id="rId11" Type="http://schemas.openxmlformats.org/officeDocument/2006/relationships/image" Target="../media/image701.png"/><Relationship Id="rId10" Type="http://schemas.openxmlformats.org/officeDocument/2006/relationships/customXml" Target="../ink/ink70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18.png"/><Relationship Id="rId1" Type="http://schemas.openxmlformats.org/officeDocument/2006/relationships/customXml" Target="../ink/ink7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4.xml"/><Relationship Id="rId7" Type="http://schemas.openxmlformats.org/officeDocument/2006/relationships/image" Target="../media/image10.png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customXml" Target="../ink/ink6.xml"/><Relationship Id="rId11" Type="http://schemas.openxmlformats.org/officeDocument/2006/relationships/image" Target="../media/image12.png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customXml" Target="../ink/ink10.xml"/><Relationship Id="rId7" Type="http://schemas.openxmlformats.org/officeDocument/2006/relationships/image" Target="../media/image16.png"/><Relationship Id="rId67" Type="http://schemas.openxmlformats.org/officeDocument/2006/relationships/notesSlide" Target="../notesSlides/notesSlide6.xml"/><Relationship Id="rId66" Type="http://schemas.openxmlformats.org/officeDocument/2006/relationships/slideLayout" Target="../slideLayouts/slideLayout1.xml"/><Relationship Id="rId65" Type="http://schemas.openxmlformats.org/officeDocument/2006/relationships/image" Target="../media/image45.png"/><Relationship Id="rId64" Type="http://schemas.openxmlformats.org/officeDocument/2006/relationships/customXml" Target="../ink/ink38.xml"/><Relationship Id="rId63" Type="http://schemas.openxmlformats.org/officeDocument/2006/relationships/image" Target="../media/image44.png"/><Relationship Id="rId62" Type="http://schemas.openxmlformats.org/officeDocument/2006/relationships/customXml" Target="../ink/ink37.xml"/><Relationship Id="rId61" Type="http://schemas.openxmlformats.org/officeDocument/2006/relationships/image" Target="../media/image43.png"/><Relationship Id="rId60" Type="http://schemas.openxmlformats.org/officeDocument/2006/relationships/customXml" Target="../ink/ink36.xml"/><Relationship Id="rId6" Type="http://schemas.openxmlformats.org/officeDocument/2006/relationships/customXml" Target="../ink/ink9.xml"/><Relationship Id="rId59" Type="http://schemas.openxmlformats.org/officeDocument/2006/relationships/image" Target="../media/image42.png"/><Relationship Id="rId58" Type="http://schemas.openxmlformats.org/officeDocument/2006/relationships/customXml" Target="../ink/ink35.xml"/><Relationship Id="rId57" Type="http://schemas.openxmlformats.org/officeDocument/2006/relationships/image" Target="../media/image41.png"/><Relationship Id="rId56" Type="http://schemas.openxmlformats.org/officeDocument/2006/relationships/customXml" Target="../ink/ink34.xml"/><Relationship Id="rId55" Type="http://schemas.openxmlformats.org/officeDocument/2006/relationships/image" Target="../media/image40.png"/><Relationship Id="rId54" Type="http://schemas.openxmlformats.org/officeDocument/2006/relationships/customXml" Target="../ink/ink33.xml"/><Relationship Id="rId53" Type="http://schemas.openxmlformats.org/officeDocument/2006/relationships/image" Target="../media/image39.png"/><Relationship Id="rId52" Type="http://schemas.openxmlformats.org/officeDocument/2006/relationships/customXml" Target="../ink/ink32.xml"/><Relationship Id="rId51" Type="http://schemas.openxmlformats.org/officeDocument/2006/relationships/image" Target="../media/image38.png"/><Relationship Id="rId50" Type="http://schemas.openxmlformats.org/officeDocument/2006/relationships/customXml" Target="../ink/ink31.xml"/><Relationship Id="rId5" Type="http://schemas.openxmlformats.org/officeDocument/2006/relationships/image" Target="../media/image15.png"/><Relationship Id="rId49" Type="http://schemas.openxmlformats.org/officeDocument/2006/relationships/image" Target="../media/image37.png"/><Relationship Id="rId48" Type="http://schemas.openxmlformats.org/officeDocument/2006/relationships/customXml" Target="../ink/ink30.xml"/><Relationship Id="rId47" Type="http://schemas.openxmlformats.org/officeDocument/2006/relationships/image" Target="../media/image36.png"/><Relationship Id="rId46" Type="http://schemas.openxmlformats.org/officeDocument/2006/relationships/customXml" Target="../ink/ink29.xml"/><Relationship Id="rId45" Type="http://schemas.openxmlformats.org/officeDocument/2006/relationships/image" Target="../media/image35.png"/><Relationship Id="rId44" Type="http://schemas.openxmlformats.org/officeDocument/2006/relationships/customXml" Target="../ink/ink28.xml"/><Relationship Id="rId43" Type="http://schemas.openxmlformats.org/officeDocument/2006/relationships/image" Target="../media/image34.png"/><Relationship Id="rId42" Type="http://schemas.openxmlformats.org/officeDocument/2006/relationships/customXml" Target="../ink/ink27.xml"/><Relationship Id="rId41" Type="http://schemas.openxmlformats.org/officeDocument/2006/relationships/image" Target="../media/image33.png"/><Relationship Id="rId40" Type="http://schemas.openxmlformats.org/officeDocument/2006/relationships/customXml" Target="../ink/ink26.xml"/><Relationship Id="rId4" Type="http://schemas.openxmlformats.org/officeDocument/2006/relationships/customXml" Target="../ink/ink8.xml"/><Relationship Id="rId39" Type="http://schemas.openxmlformats.org/officeDocument/2006/relationships/image" Target="../media/image32.png"/><Relationship Id="rId38" Type="http://schemas.openxmlformats.org/officeDocument/2006/relationships/customXml" Target="../ink/ink25.xml"/><Relationship Id="rId37" Type="http://schemas.openxmlformats.org/officeDocument/2006/relationships/image" Target="../media/image31.png"/><Relationship Id="rId36" Type="http://schemas.openxmlformats.org/officeDocument/2006/relationships/customXml" Target="../ink/ink24.xml"/><Relationship Id="rId35" Type="http://schemas.openxmlformats.org/officeDocument/2006/relationships/image" Target="../media/image30.png"/><Relationship Id="rId34" Type="http://schemas.openxmlformats.org/officeDocument/2006/relationships/customXml" Target="../ink/ink23.xml"/><Relationship Id="rId33" Type="http://schemas.openxmlformats.org/officeDocument/2006/relationships/image" Target="../media/image29.png"/><Relationship Id="rId32" Type="http://schemas.openxmlformats.org/officeDocument/2006/relationships/customXml" Target="../ink/ink22.xml"/><Relationship Id="rId31" Type="http://schemas.openxmlformats.org/officeDocument/2006/relationships/image" Target="../media/image28.png"/><Relationship Id="rId30" Type="http://schemas.openxmlformats.org/officeDocument/2006/relationships/customXml" Target="../ink/ink21.xml"/><Relationship Id="rId3" Type="http://schemas.openxmlformats.org/officeDocument/2006/relationships/image" Target="../media/image14.png"/><Relationship Id="rId29" Type="http://schemas.openxmlformats.org/officeDocument/2006/relationships/image" Target="../media/image27.png"/><Relationship Id="rId28" Type="http://schemas.openxmlformats.org/officeDocument/2006/relationships/customXml" Target="../ink/ink20.xml"/><Relationship Id="rId27" Type="http://schemas.openxmlformats.org/officeDocument/2006/relationships/image" Target="../media/image26.png"/><Relationship Id="rId26" Type="http://schemas.openxmlformats.org/officeDocument/2006/relationships/customXml" Target="../ink/ink19.xml"/><Relationship Id="rId25" Type="http://schemas.openxmlformats.org/officeDocument/2006/relationships/image" Target="../media/image25.png"/><Relationship Id="rId24" Type="http://schemas.openxmlformats.org/officeDocument/2006/relationships/customXml" Target="../ink/ink18.xml"/><Relationship Id="rId23" Type="http://schemas.openxmlformats.org/officeDocument/2006/relationships/image" Target="../media/image24.png"/><Relationship Id="rId22" Type="http://schemas.openxmlformats.org/officeDocument/2006/relationships/customXml" Target="../ink/ink17.xml"/><Relationship Id="rId21" Type="http://schemas.openxmlformats.org/officeDocument/2006/relationships/image" Target="../media/image23.png"/><Relationship Id="rId20" Type="http://schemas.openxmlformats.org/officeDocument/2006/relationships/customXml" Target="../ink/ink16.xml"/><Relationship Id="rId2" Type="http://schemas.openxmlformats.org/officeDocument/2006/relationships/customXml" Target="../ink/ink7.xml"/><Relationship Id="rId19" Type="http://schemas.openxmlformats.org/officeDocument/2006/relationships/image" Target="../media/image22.png"/><Relationship Id="rId18" Type="http://schemas.openxmlformats.org/officeDocument/2006/relationships/customXml" Target="../ink/ink15.xml"/><Relationship Id="rId17" Type="http://schemas.openxmlformats.org/officeDocument/2006/relationships/image" Target="../media/image21.png"/><Relationship Id="rId16" Type="http://schemas.openxmlformats.org/officeDocument/2006/relationships/customXml" Target="../ink/ink14.xml"/><Relationship Id="rId15" Type="http://schemas.openxmlformats.org/officeDocument/2006/relationships/image" Target="../media/image20.png"/><Relationship Id="rId14" Type="http://schemas.openxmlformats.org/officeDocument/2006/relationships/customXml" Target="../ink/ink13.xml"/><Relationship Id="rId13" Type="http://schemas.openxmlformats.org/officeDocument/2006/relationships/image" Target="../media/image19.png"/><Relationship Id="rId12" Type="http://schemas.openxmlformats.org/officeDocument/2006/relationships/customXml" Target="../ink/ink12.xml"/><Relationship Id="rId11" Type="http://schemas.openxmlformats.org/officeDocument/2006/relationships/image" Target="../media/image18.png"/><Relationship Id="rId10" Type="http://schemas.openxmlformats.org/officeDocument/2006/relationships/customXml" Target="../ink/ink1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customXml" Target="../ink/ink42.xml"/><Relationship Id="rId7" Type="http://schemas.openxmlformats.org/officeDocument/2006/relationships/image" Target="../media/image48.png"/><Relationship Id="rId6" Type="http://schemas.openxmlformats.org/officeDocument/2006/relationships/customXml" Target="../ink/ink41.xml"/><Relationship Id="rId51" Type="http://schemas.openxmlformats.org/officeDocument/2006/relationships/notesSlide" Target="../notesSlides/notesSlide7.xml"/><Relationship Id="rId50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9" Type="http://schemas.openxmlformats.org/officeDocument/2006/relationships/image" Target="../media/image69.png"/><Relationship Id="rId48" Type="http://schemas.openxmlformats.org/officeDocument/2006/relationships/customXml" Target="../ink/ink62.xml"/><Relationship Id="rId47" Type="http://schemas.openxmlformats.org/officeDocument/2006/relationships/image" Target="../media/image68.png"/><Relationship Id="rId46" Type="http://schemas.openxmlformats.org/officeDocument/2006/relationships/customXml" Target="../ink/ink61.xml"/><Relationship Id="rId45" Type="http://schemas.openxmlformats.org/officeDocument/2006/relationships/image" Target="../media/image67.png"/><Relationship Id="rId44" Type="http://schemas.openxmlformats.org/officeDocument/2006/relationships/customXml" Target="../ink/ink60.xml"/><Relationship Id="rId43" Type="http://schemas.openxmlformats.org/officeDocument/2006/relationships/image" Target="../media/image66.png"/><Relationship Id="rId42" Type="http://schemas.openxmlformats.org/officeDocument/2006/relationships/customXml" Target="../ink/ink59.xml"/><Relationship Id="rId41" Type="http://schemas.openxmlformats.org/officeDocument/2006/relationships/image" Target="../media/image65.png"/><Relationship Id="rId40" Type="http://schemas.openxmlformats.org/officeDocument/2006/relationships/customXml" Target="../ink/ink58.xml"/><Relationship Id="rId4" Type="http://schemas.openxmlformats.org/officeDocument/2006/relationships/customXml" Target="../ink/ink40.xml"/><Relationship Id="rId39" Type="http://schemas.openxmlformats.org/officeDocument/2006/relationships/image" Target="../media/image64.png"/><Relationship Id="rId38" Type="http://schemas.openxmlformats.org/officeDocument/2006/relationships/customXml" Target="../ink/ink57.xml"/><Relationship Id="rId37" Type="http://schemas.openxmlformats.org/officeDocument/2006/relationships/image" Target="../media/image63.png"/><Relationship Id="rId36" Type="http://schemas.openxmlformats.org/officeDocument/2006/relationships/customXml" Target="../ink/ink56.xml"/><Relationship Id="rId35" Type="http://schemas.openxmlformats.org/officeDocument/2006/relationships/image" Target="../media/image62.png"/><Relationship Id="rId34" Type="http://schemas.openxmlformats.org/officeDocument/2006/relationships/customXml" Target="../ink/ink55.xml"/><Relationship Id="rId33" Type="http://schemas.openxmlformats.org/officeDocument/2006/relationships/image" Target="../media/image61.png"/><Relationship Id="rId32" Type="http://schemas.openxmlformats.org/officeDocument/2006/relationships/customXml" Target="../ink/ink54.xml"/><Relationship Id="rId31" Type="http://schemas.openxmlformats.org/officeDocument/2006/relationships/image" Target="../media/image60.png"/><Relationship Id="rId30" Type="http://schemas.openxmlformats.org/officeDocument/2006/relationships/customXml" Target="../ink/ink53.xml"/><Relationship Id="rId3" Type="http://schemas.openxmlformats.org/officeDocument/2006/relationships/image" Target="../media/image46.png"/><Relationship Id="rId29" Type="http://schemas.openxmlformats.org/officeDocument/2006/relationships/image" Target="../media/image59.png"/><Relationship Id="rId28" Type="http://schemas.openxmlformats.org/officeDocument/2006/relationships/customXml" Target="../ink/ink52.xml"/><Relationship Id="rId27" Type="http://schemas.openxmlformats.org/officeDocument/2006/relationships/image" Target="../media/image58.png"/><Relationship Id="rId26" Type="http://schemas.openxmlformats.org/officeDocument/2006/relationships/customXml" Target="../ink/ink51.xml"/><Relationship Id="rId25" Type="http://schemas.openxmlformats.org/officeDocument/2006/relationships/image" Target="../media/image57.png"/><Relationship Id="rId24" Type="http://schemas.openxmlformats.org/officeDocument/2006/relationships/customXml" Target="../ink/ink50.xml"/><Relationship Id="rId23" Type="http://schemas.openxmlformats.org/officeDocument/2006/relationships/image" Target="../media/image56.png"/><Relationship Id="rId22" Type="http://schemas.openxmlformats.org/officeDocument/2006/relationships/customXml" Target="../ink/ink49.xml"/><Relationship Id="rId21" Type="http://schemas.openxmlformats.org/officeDocument/2006/relationships/image" Target="../media/image55.png"/><Relationship Id="rId20" Type="http://schemas.openxmlformats.org/officeDocument/2006/relationships/customXml" Target="../ink/ink48.xml"/><Relationship Id="rId2" Type="http://schemas.openxmlformats.org/officeDocument/2006/relationships/customXml" Target="../ink/ink39.xml"/><Relationship Id="rId19" Type="http://schemas.openxmlformats.org/officeDocument/2006/relationships/image" Target="../media/image54.png"/><Relationship Id="rId18" Type="http://schemas.openxmlformats.org/officeDocument/2006/relationships/customXml" Target="../ink/ink47.xml"/><Relationship Id="rId17" Type="http://schemas.openxmlformats.org/officeDocument/2006/relationships/image" Target="../media/image53.png"/><Relationship Id="rId16" Type="http://schemas.openxmlformats.org/officeDocument/2006/relationships/customXml" Target="../ink/ink46.xml"/><Relationship Id="rId15" Type="http://schemas.openxmlformats.org/officeDocument/2006/relationships/image" Target="../media/image52.png"/><Relationship Id="rId14" Type="http://schemas.openxmlformats.org/officeDocument/2006/relationships/customXml" Target="../ink/ink45.xml"/><Relationship Id="rId13" Type="http://schemas.openxmlformats.org/officeDocument/2006/relationships/image" Target="../media/image51.png"/><Relationship Id="rId12" Type="http://schemas.openxmlformats.org/officeDocument/2006/relationships/customXml" Target="../ink/ink44.xml"/><Relationship Id="rId11" Type="http://schemas.openxmlformats.org/officeDocument/2006/relationships/image" Target="../media/image50.png"/><Relationship Id="rId10" Type="http://schemas.openxmlformats.org/officeDocument/2006/relationships/customXml" Target="../ink/ink4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18.png"/><Relationship Id="rId98" Type="http://schemas.openxmlformats.org/officeDocument/2006/relationships/customXml" Target="../ink/ink111.xml"/><Relationship Id="rId97" Type="http://schemas.openxmlformats.org/officeDocument/2006/relationships/image" Target="../media/image117.png"/><Relationship Id="rId96" Type="http://schemas.openxmlformats.org/officeDocument/2006/relationships/customXml" Target="../ink/ink110.xml"/><Relationship Id="rId95" Type="http://schemas.openxmlformats.org/officeDocument/2006/relationships/image" Target="../media/image116.png"/><Relationship Id="rId94" Type="http://schemas.openxmlformats.org/officeDocument/2006/relationships/customXml" Target="../ink/ink109.xml"/><Relationship Id="rId93" Type="http://schemas.openxmlformats.org/officeDocument/2006/relationships/image" Target="../media/image115.png"/><Relationship Id="rId92" Type="http://schemas.openxmlformats.org/officeDocument/2006/relationships/customXml" Target="../ink/ink108.xml"/><Relationship Id="rId91" Type="http://schemas.openxmlformats.org/officeDocument/2006/relationships/image" Target="../media/image114.png"/><Relationship Id="rId90" Type="http://schemas.openxmlformats.org/officeDocument/2006/relationships/customXml" Target="../ink/ink107.xml"/><Relationship Id="rId9" Type="http://schemas.openxmlformats.org/officeDocument/2006/relationships/image" Target="../media/image73.png"/><Relationship Id="rId89" Type="http://schemas.openxmlformats.org/officeDocument/2006/relationships/image" Target="../media/image113.png"/><Relationship Id="rId88" Type="http://schemas.openxmlformats.org/officeDocument/2006/relationships/customXml" Target="../ink/ink106.xml"/><Relationship Id="rId87" Type="http://schemas.openxmlformats.org/officeDocument/2006/relationships/image" Target="../media/image112.png"/><Relationship Id="rId86" Type="http://schemas.openxmlformats.org/officeDocument/2006/relationships/customXml" Target="../ink/ink105.xml"/><Relationship Id="rId85" Type="http://schemas.openxmlformats.org/officeDocument/2006/relationships/image" Target="../media/image111.png"/><Relationship Id="rId84" Type="http://schemas.openxmlformats.org/officeDocument/2006/relationships/customXml" Target="../ink/ink104.xml"/><Relationship Id="rId83" Type="http://schemas.openxmlformats.org/officeDocument/2006/relationships/image" Target="../media/image110.png"/><Relationship Id="rId82" Type="http://schemas.openxmlformats.org/officeDocument/2006/relationships/customXml" Target="../ink/ink103.xml"/><Relationship Id="rId81" Type="http://schemas.openxmlformats.org/officeDocument/2006/relationships/image" Target="../media/image109.png"/><Relationship Id="rId80" Type="http://schemas.openxmlformats.org/officeDocument/2006/relationships/customXml" Target="../ink/ink102.xml"/><Relationship Id="rId8" Type="http://schemas.openxmlformats.org/officeDocument/2006/relationships/customXml" Target="../ink/ink66.xml"/><Relationship Id="rId79" Type="http://schemas.openxmlformats.org/officeDocument/2006/relationships/image" Target="../media/image108.png"/><Relationship Id="rId78" Type="http://schemas.openxmlformats.org/officeDocument/2006/relationships/customXml" Target="../ink/ink101.xml"/><Relationship Id="rId77" Type="http://schemas.openxmlformats.org/officeDocument/2006/relationships/image" Target="../media/image107.png"/><Relationship Id="rId76" Type="http://schemas.openxmlformats.org/officeDocument/2006/relationships/customXml" Target="../ink/ink100.xml"/><Relationship Id="rId75" Type="http://schemas.openxmlformats.org/officeDocument/2006/relationships/image" Target="../media/image106.png"/><Relationship Id="rId74" Type="http://schemas.openxmlformats.org/officeDocument/2006/relationships/customXml" Target="../ink/ink99.xml"/><Relationship Id="rId73" Type="http://schemas.openxmlformats.org/officeDocument/2006/relationships/image" Target="../media/image105.png"/><Relationship Id="rId72" Type="http://schemas.openxmlformats.org/officeDocument/2006/relationships/customXml" Target="../ink/ink98.xml"/><Relationship Id="rId71" Type="http://schemas.openxmlformats.org/officeDocument/2006/relationships/image" Target="../media/image104.png"/><Relationship Id="rId70" Type="http://schemas.openxmlformats.org/officeDocument/2006/relationships/customXml" Target="../ink/ink97.xml"/><Relationship Id="rId7" Type="http://schemas.openxmlformats.org/officeDocument/2006/relationships/image" Target="../media/image72.png"/><Relationship Id="rId69" Type="http://schemas.openxmlformats.org/officeDocument/2006/relationships/image" Target="../media/image103.png"/><Relationship Id="rId68" Type="http://schemas.openxmlformats.org/officeDocument/2006/relationships/customXml" Target="../ink/ink96.xml"/><Relationship Id="rId67" Type="http://schemas.openxmlformats.org/officeDocument/2006/relationships/image" Target="../media/image102.png"/><Relationship Id="rId66" Type="http://schemas.openxmlformats.org/officeDocument/2006/relationships/customXml" Target="../ink/ink95.xml"/><Relationship Id="rId65" Type="http://schemas.openxmlformats.org/officeDocument/2006/relationships/image" Target="../media/image101.png"/><Relationship Id="rId64" Type="http://schemas.openxmlformats.org/officeDocument/2006/relationships/customXml" Target="../ink/ink94.xml"/><Relationship Id="rId63" Type="http://schemas.openxmlformats.org/officeDocument/2006/relationships/image" Target="../media/image100.png"/><Relationship Id="rId62" Type="http://schemas.openxmlformats.org/officeDocument/2006/relationships/customXml" Target="../ink/ink93.xml"/><Relationship Id="rId61" Type="http://schemas.openxmlformats.org/officeDocument/2006/relationships/image" Target="../media/image99.png"/><Relationship Id="rId60" Type="http://schemas.openxmlformats.org/officeDocument/2006/relationships/customXml" Target="../ink/ink92.xml"/><Relationship Id="rId6" Type="http://schemas.openxmlformats.org/officeDocument/2006/relationships/customXml" Target="../ink/ink65.xml"/><Relationship Id="rId59" Type="http://schemas.openxmlformats.org/officeDocument/2006/relationships/image" Target="../media/image98.png"/><Relationship Id="rId58" Type="http://schemas.openxmlformats.org/officeDocument/2006/relationships/customXml" Target="../ink/ink91.xml"/><Relationship Id="rId57" Type="http://schemas.openxmlformats.org/officeDocument/2006/relationships/image" Target="../media/image97.png"/><Relationship Id="rId56" Type="http://schemas.openxmlformats.org/officeDocument/2006/relationships/customXml" Target="../ink/ink90.xml"/><Relationship Id="rId55" Type="http://schemas.openxmlformats.org/officeDocument/2006/relationships/image" Target="../media/image96.png"/><Relationship Id="rId54" Type="http://schemas.openxmlformats.org/officeDocument/2006/relationships/customXml" Target="../ink/ink89.xml"/><Relationship Id="rId53" Type="http://schemas.openxmlformats.org/officeDocument/2006/relationships/image" Target="../media/image95.png"/><Relationship Id="rId52" Type="http://schemas.openxmlformats.org/officeDocument/2006/relationships/customXml" Target="../ink/ink88.xml"/><Relationship Id="rId51" Type="http://schemas.openxmlformats.org/officeDocument/2006/relationships/image" Target="../media/image94.png"/><Relationship Id="rId50" Type="http://schemas.openxmlformats.org/officeDocument/2006/relationships/customXml" Target="../ink/ink87.xml"/><Relationship Id="rId5" Type="http://schemas.openxmlformats.org/officeDocument/2006/relationships/image" Target="../media/image71.png"/><Relationship Id="rId49" Type="http://schemas.openxmlformats.org/officeDocument/2006/relationships/image" Target="../media/image93.png"/><Relationship Id="rId48" Type="http://schemas.openxmlformats.org/officeDocument/2006/relationships/customXml" Target="../ink/ink86.xml"/><Relationship Id="rId47" Type="http://schemas.openxmlformats.org/officeDocument/2006/relationships/image" Target="../media/image92.png"/><Relationship Id="rId46" Type="http://schemas.openxmlformats.org/officeDocument/2006/relationships/customXml" Target="../ink/ink85.xml"/><Relationship Id="rId45" Type="http://schemas.openxmlformats.org/officeDocument/2006/relationships/image" Target="../media/image91.png"/><Relationship Id="rId44" Type="http://schemas.openxmlformats.org/officeDocument/2006/relationships/customXml" Target="../ink/ink84.xml"/><Relationship Id="rId43" Type="http://schemas.openxmlformats.org/officeDocument/2006/relationships/image" Target="../media/image90.png"/><Relationship Id="rId42" Type="http://schemas.openxmlformats.org/officeDocument/2006/relationships/customXml" Target="../ink/ink83.xml"/><Relationship Id="rId41" Type="http://schemas.openxmlformats.org/officeDocument/2006/relationships/image" Target="../media/image89.png"/><Relationship Id="rId40" Type="http://schemas.openxmlformats.org/officeDocument/2006/relationships/customXml" Target="../ink/ink82.xml"/><Relationship Id="rId4" Type="http://schemas.openxmlformats.org/officeDocument/2006/relationships/customXml" Target="../ink/ink64.xml"/><Relationship Id="rId39" Type="http://schemas.openxmlformats.org/officeDocument/2006/relationships/image" Target="../media/image88.png"/><Relationship Id="rId38" Type="http://schemas.openxmlformats.org/officeDocument/2006/relationships/customXml" Target="../ink/ink81.xml"/><Relationship Id="rId37" Type="http://schemas.openxmlformats.org/officeDocument/2006/relationships/image" Target="../media/image87.png"/><Relationship Id="rId36" Type="http://schemas.openxmlformats.org/officeDocument/2006/relationships/customXml" Target="../ink/ink80.xml"/><Relationship Id="rId35" Type="http://schemas.openxmlformats.org/officeDocument/2006/relationships/image" Target="../media/image86.png"/><Relationship Id="rId34" Type="http://schemas.openxmlformats.org/officeDocument/2006/relationships/customXml" Target="../ink/ink79.xml"/><Relationship Id="rId33" Type="http://schemas.openxmlformats.org/officeDocument/2006/relationships/image" Target="../media/image85.png"/><Relationship Id="rId32" Type="http://schemas.openxmlformats.org/officeDocument/2006/relationships/customXml" Target="../ink/ink78.xml"/><Relationship Id="rId31" Type="http://schemas.openxmlformats.org/officeDocument/2006/relationships/image" Target="../media/image84.png"/><Relationship Id="rId30" Type="http://schemas.openxmlformats.org/officeDocument/2006/relationships/customXml" Target="../ink/ink77.xml"/><Relationship Id="rId3" Type="http://schemas.openxmlformats.org/officeDocument/2006/relationships/image" Target="../media/image70.png"/><Relationship Id="rId29" Type="http://schemas.openxmlformats.org/officeDocument/2006/relationships/image" Target="../media/image83.png"/><Relationship Id="rId28" Type="http://schemas.openxmlformats.org/officeDocument/2006/relationships/customXml" Target="../ink/ink76.xml"/><Relationship Id="rId27" Type="http://schemas.openxmlformats.org/officeDocument/2006/relationships/image" Target="../media/image82.png"/><Relationship Id="rId26" Type="http://schemas.openxmlformats.org/officeDocument/2006/relationships/customXml" Target="../ink/ink75.xml"/><Relationship Id="rId25" Type="http://schemas.openxmlformats.org/officeDocument/2006/relationships/image" Target="../media/image81.png"/><Relationship Id="rId24" Type="http://schemas.openxmlformats.org/officeDocument/2006/relationships/customXml" Target="../ink/ink74.xml"/><Relationship Id="rId23" Type="http://schemas.openxmlformats.org/officeDocument/2006/relationships/image" Target="../media/image80.png"/><Relationship Id="rId22" Type="http://schemas.openxmlformats.org/officeDocument/2006/relationships/customXml" Target="../ink/ink73.xml"/><Relationship Id="rId21" Type="http://schemas.openxmlformats.org/officeDocument/2006/relationships/image" Target="../media/image79.png"/><Relationship Id="rId20" Type="http://schemas.openxmlformats.org/officeDocument/2006/relationships/customXml" Target="../ink/ink72.xml"/><Relationship Id="rId2" Type="http://schemas.openxmlformats.org/officeDocument/2006/relationships/customXml" Target="../ink/ink63.xml"/><Relationship Id="rId19" Type="http://schemas.openxmlformats.org/officeDocument/2006/relationships/image" Target="../media/image78.png"/><Relationship Id="rId18" Type="http://schemas.openxmlformats.org/officeDocument/2006/relationships/customXml" Target="../ink/ink71.xml"/><Relationship Id="rId17" Type="http://schemas.openxmlformats.org/officeDocument/2006/relationships/image" Target="../media/image77.png"/><Relationship Id="rId16" Type="http://schemas.openxmlformats.org/officeDocument/2006/relationships/customXml" Target="../ink/ink70.xml"/><Relationship Id="rId153" Type="http://schemas.openxmlformats.org/officeDocument/2006/relationships/notesSlide" Target="../notesSlides/notesSlide8.xml"/><Relationship Id="rId152" Type="http://schemas.openxmlformats.org/officeDocument/2006/relationships/slideLayout" Target="../slideLayouts/slideLayout1.xml"/><Relationship Id="rId151" Type="http://schemas.openxmlformats.org/officeDocument/2006/relationships/image" Target="../media/image144.png"/><Relationship Id="rId150" Type="http://schemas.openxmlformats.org/officeDocument/2006/relationships/customXml" Target="../ink/ink137.xml"/><Relationship Id="rId15" Type="http://schemas.openxmlformats.org/officeDocument/2006/relationships/image" Target="../media/image76.png"/><Relationship Id="rId149" Type="http://schemas.openxmlformats.org/officeDocument/2006/relationships/image" Target="../media/image143.png"/><Relationship Id="rId148" Type="http://schemas.openxmlformats.org/officeDocument/2006/relationships/customXml" Target="../ink/ink136.xml"/><Relationship Id="rId147" Type="http://schemas.openxmlformats.org/officeDocument/2006/relationships/image" Target="../media/image142.png"/><Relationship Id="rId146" Type="http://schemas.openxmlformats.org/officeDocument/2006/relationships/customXml" Target="../ink/ink135.xml"/><Relationship Id="rId145" Type="http://schemas.openxmlformats.org/officeDocument/2006/relationships/image" Target="../media/image141.png"/><Relationship Id="rId144" Type="http://schemas.openxmlformats.org/officeDocument/2006/relationships/customXml" Target="../ink/ink134.xml"/><Relationship Id="rId143" Type="http://schemas.openxmlformats.org/officeDocument/2006/relationships/image" Target="../media/image140.png"/><Relationship Id="rId142" Type="http://schemas.openxmlformats.org/officeDocument/2006/relationships/customXml" Target="../ink/ink133.xml"/><Relationship Id="rId141" Type="http://schemas.openxmlformats.org/officeDocument/2006/relationships/image" Target="../media/image139.png"/><Relationship Id="rId140" Type="http://schemas.openxmlformats.org/officeDocument/2006/relationships/customXml" Target="../ink/ink132.xml"/><Relationship Id="rId14" Type="http://schemas.openxmlformats.org/officeDocument/2006/relationships/customXml" Target="../ink/ink69.xml"/><Relationship Id="rId139" Type="http://schemas.openxmlformats.org/officeDocument/2006/relationships/image" Target="../media/image138.png"/><Relationship Id="rId138" Type="http://schemas.openxmlformats.org/officeDocument/2006/relationships/customXml" Target="../ink/ink131.xml"/><Relationship Id="rId137" Type="http://schemas.openxmlformats.org/officeDocument/2006/relationships/image" Target="../media/image137.png"/><Relationship Id="rId136" Type="http://schemas.openxmlformats.org/officeDocument/2006/relationships/customXml" Target="../ink/ink130.xml"/><Relationship Id="rId135" Type="http://schemas.openxmlformats.org/officeDocument/2006/relationships/image" Target="../media/image136.png"/><Relationship Id="rId134" Type="http://schemas.openxmlformats.org/officeDocument/2006/relationships/customXml" Target="../ink/ink129.xml"/><Relationship Id="rId133" Type="http://schemas.openxmlformats.org/officeDocument/2006/relationships/image" Target="../media/image135.png"/><Relationship Id="rId132" Type="http://schemas.openxmlformats.org/officeDocument/2006/relationships/customXml" Target="../ink/ink128.xml"/><Relationship Id="rId131" Type="http://schemas.openxmlformats.org/officeDocument/2006/relationships/image" Target="../media/image134.png"/><Relationship Id="rId130" Type="http://schemas.openxmlformats.org/officeDocument/2006/relationships/customXml" Target="../ink/ink127.xml"/><Relationship Id="rId13" Type="http://schemas.openxmlformats.org/officeDocument/2006/relationships/image" Target="../media/image75.png"/><Relationship Id="rId129" Type="http://schemas.openxmlformats.org/officeDocument/2006/relationships/image" Target="../media/image133.png"/><Relationship Id="rId128" Type="http://schemas.openxmlformats.org/officeDocument/2006/relationships/customXml" Target="../ink/ink126.xml"/><Relationship Id="rId127" Type="http://schemas.openxmlformats.org/officeDocument/2006/relationships/image" Target="../media/image132.png"/><Relationship Id="rId126" Type="http://schemas.openxmlformats.org/officeDocument/2006/relationships/customXml" Target="../ink/ink125.xml"/><Relationship Id="rId125" Type="http://schemas.openxmlformats.org/officeDocument/2006/relationships/image" Target="../media/image131.png"/><Relationship Id="rId124" Type="http://schemas.openxmlformats.org/officeDocument/2006/relationships/customXml" Target="../ink/ink124.xml"/><Relationship Id="rId123" Type="http://schemas.openxmlformats.org/officeDocument/2006/relationships/image" Target="../media/image130.png"/><Relationship Id="rId122" Type="http://schemas.openxmlformats.org/officeDocument/2006/relationships/customXml" Target="../ink/ink123.xml"/><Relationship Id="rId121" Type="http://schemas.openxmlformats.org/officeDocument/2006/relationships/image" Target="../media/image129.png"/><Relationship Id="rId120" Type="http://schemas.openxmlformats.org/officeDocument/2006/relationships/customXml" Target="../ink/ink122.xml"/><Relationship Id="rId12" Type="http://schemas.openxmlformats.org/officeDocument/2006/relationships/customXml" Target="../ink/ink68.xml"/><Relationship Id="rId119" Type="http://schemas.openxmlformats.org/officeDocument/2006/relationships/image" Target="../media/image128.png"/><Relationship Id="rId118" Type="http://schemas.openxmlformats.org/officeDocument/2006/relationships/customXml" Target="../ink/ink121.xml"/><Relationship Id="rId117" Type="http://schemas.openxmlformats.org/officeDocument/2006/relationships/image" Target="../media/image127.png"/><Relationship Id="rId116" Type="http://schemas.openxmlformats.org/officeDocument/2006/relationships/customXml" Target="../ink/ink120.xml"/><Relationship Id="rId115" Type="http://schemas.openxmlformats.org/officeDocument/2006/relationships/image" Target="../media/image126.png"/><Relationship Id="rId114" Type="http://schemas.openxmlformats.org/officeDocument/2006/relationships/customXml" Target="../ink/ink119.xml"/><Relationship Id="rId113" Type="http://schemas.openxmlformats.org/officeDocument/2006/relationships/image" Target="../media/image125.png"/><Relationship Id="rId112" Type="http://schemas.openxmlformats.org/officeDocument/2006/relationships/customXml" Target="../ink/ink118.xml"/><Relationship Id="rId111" Type="http://schemas.openxmlformats.org/officeDocument/2006/relationships/image" Target="../media/image124.png"/><Relationship Id="rId110" Type="http://schemas.openxmlformats.org/officeDocument/2006/relationships/customXml" Target="../ink/ink117.xml"/><Relationship Id="rId11" Type="http://schemas.openxmlformats.org/officeDocument/2006/relationships/image" Target="../media/image74.png"/><Relationship Id="rId109" Type="http://schemas.openxmlformats.org/officeDocument/2006/relationships/image" Target="../media/image123.png"/><Relationship Id="rId108" Type="http://schemas.openxmlformats.org/officeDocument/2006/relationships/customXml" Target="../ink/ink116.xml"/><Relationship Id="rId107" Type="http://schemas.openxmlformats.org/officeDocument/2006/relationships/image" Target="../media/image122.png"/><Relationship Id="rId106" Type="http://schemas.openxmlformats.org/officeDocument/2006/relationships/customXml" Target="../ink/ink115.xml"/><Relationship Id="rId105" Type="http://schemas.openxmlformats.org/officeDocument/2006/relationships/image" Target="../media/image121.png"/><Relationship Id="rId104" Type="http://schemas.openxmlformats.org/officeDocument/2006/relationships/customXml" Target="../ink/ink114.xml"/><Relationship Id="rId103" Type="http://schemas.openxmlformats.org/officeDocument/2006/relationships/image" Target="../media/image120.png"/><Relationship Id="rId102" Type="http://schemas.openxmlformats.org/officeDocument/2006/relationships/customXml" Target="../ink/ink113.xml"/><Relationship Id="rId101" Type="http://schemas.openxmlformats.org/officeDocument/2006/relationships/image" Target="../media/image119.png"/><Relationship Id="rId100" Type="http://schemas.openxmlformats.org/officeDocument/2006/relationships/customXml" Target="../ink/ink112.xml"/><Relationship Id="rId10" Type="http://schemas.openxmlformats.org/officeDocument/2006/relationships/customXml" Target="../ink/ink6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7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 panose="02020603050405020304"/>
              <a:buNone/>
            </a:pP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LETTER, </a:t>
            </a:r>
            <a:b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SERIES AND RANKING</a:t>
            </a:r>
            <a:b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486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&amp; BLOOD RELATIONS</a:t>
            </a:r>
            <a:endParaRPr sz="486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5. Find the next term of the series: 8,4.5,5.5,13,56,?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566			B) 496			C) 596			D) 456</a:t>
            </a: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187450" y="2419350"/>
              <a:ext cx="339725" cy="2952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187450" y="2419350"/>
                <a:ext cx="3397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3081020" y="2428875"/>
              <a:ext cx="232410" cy="27622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081020" y="2428875"/>
                <a:ext cx="23241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429635" y="2633980"/>
              <a:ext cx="1778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429635" y="26339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3563620" y="2392680"/>
              <a:ext cx="107315" cy="450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3563620" y="239268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3518535" y="2428875"/>
              <a:ext cx="241300" cy="2228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3518535" y="2428875"/>
                <a:ext cx="2413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3599180" y="2357120"/>
              <a:ext cx="294640" cy="717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3599180" y="2357120"/>
                <a:ext cx="2946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1259205" y="2919730"/>
              <a:ext cx="250190" cy="16065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1259205" y="2919730"/>
                <a:ext cx="2501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1312545" y="2857500"/>
              <a:ext cx="125095" cy="2673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1312545" y="2857500"/>
                <a:ext cx="12509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1312545" y="3152140"/>
              <a:ext cx="187960" cy="2317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1312545" y="3152140"/>
                <a:ext cx="1879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1571625" y="3303905"/>
              <a:ext cx="53975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1571625" y="3303905"/>
                <a:ext cx="53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1687830" y="3178810"/>
              <a:ext cx="169545" cy="1962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1687830" y="3178810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1678940" y="3098165"/>
              <a:ext cx="312420" cy="806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1678940" y="3098165"/>
                <a:ext cx="3124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1312545" y="3785870"/>
              <a:ext cx="1778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1312545" y="378587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1232535" y="3839210"/>
              <a:ext cx="196215" cy="2679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1232535" y="3839210"/>
                <a:ext cx="1962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1562735" y="4018280"/>
              <a:ext cx="35560" cy="26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1562735" y="401828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1652270" y="3776980"/>
              <a:ext cx="160655" cy="355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1652270" y="3776980"/>
                <a:ext cx="1606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1643380" y="3821430"/>
              <a:ext cx="285750" cy="1879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1643380" y="3821430"/>
                <a:ext cx="2857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76605" y="3660775"/>
              <a:ext cx="500380" cy="1339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76605" y="3660775"/>
                <a:ext cx="5003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928370" y="3678555"/>
              <a:ext cx="36195" cy="2590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928370" y="3678555"/>
                <a:ext cx="3619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5010150" y="2374900"/>
              <a:ext cx="250190" cy="628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5010150" y="2374900"/>
                <a:ext cx="2501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5001260" y="2428875"/>
              <a:ext cx="259080" cy="2495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5001260" y="2428875"/>
                <a:ext cx="25908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5457190" y="2330450"/>
              <a:ext cx="222885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5457190" y="2330450"/>
                <a:ext cx="2228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5412105" y="2383790"/>
              <a:ext cx="304165" cy="2501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5412105" y="2383790"/>
                <a:ext cx="3041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5340985" y="2633980"/>
              <a:ext cx="71120" cy="355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5340985" y="2633980"/>
                <a:ext cx="711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3098800" y="2946400"/>
              <a:ext cx="366395" cy="18732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3098800" y="2946400"/>
                <a:ext cx="3663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3223895" y="2919730"/>
              <a:ext cx="125095" cy="3124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3223895" y="2919730"/>
                <a:ext cx="1250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3518535" y="2901950"/>
              <a:ext cx="80645" cy="3390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3518535" y="2901950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3126105" y="3705225"/>
              <a:ext cx="410845" cy="4508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3126105" y="3705225"/>
                <a:ext cx="4108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3357880" y="3616325"/>
              <a:ext cx="62865" cy="2317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3357880" y="3616325"/>
                <a:ext cx="628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3715385" y="3526790"/>
              <a:ext cx="80645" cy="3124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3715385" y="3526790"/>
                <a:ext cx="806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6663055" y="2366010"/>
              <a:ext cx="53340" cy="2413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6663055" y="2366010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6760845" y="2249805"/>
              <a:ext cx="304165" cy="3397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6760845" y="2249805"/>
                <a:ext cx="30416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5055235" y="2955290"/>
              <a:ext cx="276860" cy="1606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5055235" y="2955290"/>
                <a:ext cx="2768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5099685" y="2919730"/>
              <a:ext cx="125095" cy="2857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5099685" y="2919730"/>
                <a:ext cx="1250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5376545" y="2893060"/>
              <a:ext cx="267970" cy="2768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5376545" y="2893060"/>
                <a:ext cx="2679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5081905" y="3535680"/>
              <a:ext cx="384175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5081905" y="3535680"/>
                <a:ext cx="3841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5224780" y="3437890"/>
              <a:ext cx="98425" cy="24066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5224780" y="3437890"/>
                <a:ext cx="9842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5510530" y="3401695"/>
              <a:ext cx="339725" cy="2768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5510530" y="3401695"/>
                <a:ext cx="3397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6671945" y="2830195"/>
              <a:ext cx="259080" cy="1879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6671945" y="2830195"/>
                <a:ext cx="2590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6743065" y="2821305"/>
              <a:ext cx="98425" cy="2768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6743065" y="2821305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7028815" y="2794635"/>
              <a:ext cx="313055" cy="3663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7028815" y="2794635"/>
                <a:ext cx="3130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7162800" y="2857500"/>
              <a:ext cx="410845" cy="4464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7162800" y="2857500"/>
                <a:ext cx="41084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7100570" y="2830195"/>
              <a:ext cx="500380" cy="4826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7100570" y="2830195"/>
                <a:ext cx="50038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6859270" y="3678555"/>
              <a:ext cx="384175" cy="4508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6859270" y="3678555"/>
                <a:ext cx="38417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7011035" y="3580765"/>
              <a:ext cx="80645" cy="2406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7011035" y="3580765"/>
                <a:ext cx="806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7279005" y="3589655"/>
              <a:ext cx="285750" cy="3390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7279005" y="3589655"/>
                <a:ext cx="28575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8672830" y="2267585"/>
              <a:ext cx="240665" cy="4508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8672830" y="2267585"/>
                <a:ext cx="24066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8565515" y="2303780"/>
              <a:ext cx="375285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8565515" y="2303780"/>
                <a:ext cx="3752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8994140" y="2294890"/>
              <a:ext cx="178435" cy="28575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8994140" y="2294890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8842375" y="2884170"/>
              <a:ext cx="285750" cy="1873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8842375" y="2884170"/>
                <a:ext cx="2857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8886825" y="2821305"/>
              <a:ext cx="133985" cy="2857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8886825" y="2821305"/>
                <a:ext cx="1339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9119235" y="2750185"/>
              <a:ext cx="312420" cy="37465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9119235" y="2750185"/>
                <a:ext cx="31242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8806815" y="3598545"/>
              <a:ext cx="356870" cy="444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8806815" y="3598545"/>
                <a:ext cx="3568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8913495" y="3473450"/>
              <a:ext cx="142875" cy="2857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8913495" y="3473450"/>
                <a:ext cx="1428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9163685" y="3464560"/>
              <a:ext cx="17780" cy="1073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9163685" y="346456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9154795" y="3419475"/>
              <a:ext cx="401955" cy="36639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9154795" y="3419475"/>
                <a:ext cx="4019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7904480" y="1884045"/>
              <a:ext cx="1902460" cy="24644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7904480" y="1884045"/>
                <a:ext cx="1902460" cy="2464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8216900" y="1205230"/>
              <a:ext cx="1822450" cy="5981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8216900" y="1205230"/>
                <a:ext cx="182245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9610090" y="1312545"/>
              <a:ext cx="1080770" cy="16065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9610090" y="1312545"/>
                <a:ext cx="1080770" cy="1606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6. Find the next term of the series: 243,5,81,15,27,45,9,?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			B) 15			C) 135			D) 27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332095" y="883920"/>
              <a:ext cx="803910" cy="2768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332095" y="883920"/>
                <a:ext cx="8039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6010910" y="910590"/>
              <a:ext cx="678815" cy="21399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6010910" y="910590"/>
                <a:ext cx="6788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769735" y="803275"/>
              <a:ext cx="669925" cy="2768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769735" y="803275"/>
                <a:ext cx="6699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269230" y="1374775"/>
              <a:ext cx="1670685" cy="72326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269230" y="1374775"/>
                <a:ext cx="1670685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430520" y="1517650"/>
              <a:ext cx="741045" cy="3486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430520" y="1517650"/>
                <a:ext cx="741045" cy="3486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05217" y="979552"/>
            <a:ext cx="203457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1800" b="1" dirty="0">
                <a:solidFill>
                  <a:srgbClr val="C00000"/>
                </a:solidFill>
              </a:rPr>
              <a:t>Letter Series:</a:t>
            </a:r>
            <a:endParaRPr sz="18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8" y="1552294"/>
            <a:ext cx="4102659" cy="23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988" y="4270194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Missing Alphabet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988" y="47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Example 1: The missing letter of the series O, R, U, __ is: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Palatino Linotype" panose="02040502050505030304" pitchFamily="18" charset="0"/>
              </a:rPr>
              <a:t>A) V      B) W      C) X          D) Y        E) Z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5859145" y="1214120"/>
              <a:ext cx="384175" cy="3124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5859145" y="1214120"/>
                <a:ext cx="3841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5876925" y="1187450"/>
              <a:ext cx="241300" cy="984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5876925" y="1187450"/>
                <a:ext cx="2413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894705" y="1330325"/>
              <a:ext cx="223520" cy="2667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894705" y="133032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645275" y="1097915"/>
              <a:ext cx="508635" cy="3486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645275" y="1097915"/>
                <a:ext cx="50863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8002905" y="1089025"/>
              <a:ext cx="294640" cy="22352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8002905" y="1089025"/>
                <a:ext cx="294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9003030" y="1071245"/>
              <a:ext cx="71120" cy="2235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9003030" y="107124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8770620" y="1026795"/>
              <a:ext cx="491490" cy="711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8770620" y="1026795"/>
                <a:ext cx="4914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9833610" y="910590"/>
              <a:ext cx="312420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9833610" y="910590"/>
                <a:ext cx="3124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0110470" y="963930"/>
              <a:ext cx="133985" cy="3124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0110470" y="96393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5930265" y="1704975"/>
              <a:ext cx="241300" cy="539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5930265" y="1704975"/>
                <a:ext cx="2413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5903595" y="1758950"/>
              <a:ext cx="312420" cy="2228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5903595" y="1758950"/>
                <a:ext cx="31242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6984365" y="1704975"/>
              <a:ext cx="53340" cy="21463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6984365" y="1704975"/>
                <a:ext cx="533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7118350" y="1732280"/>
              <a:ext cx="214630" cy="133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7118350" y="1732280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8181340" y="1651635"/>
              <a:ext cx="80010" cy="2590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8181340" y="1651635"/>
                <a:ext cx="800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8279765" y="1642745"/>
              <a:ext cx="205105" cy="266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8279765" y="164274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8297545" y="1660525"/>
              <a:ext cx="312420" cy="22352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8297545" y="1660525"/>
                <a:ext cx="3124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9056370" y="1562100"/>
              <a:ext cx="321945" cy="2501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9056370" y="1562100"/>
                <a:ext cx="3219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9396095" y="1651635"/>
              <a:ext cx="151765" cy="1073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9396095" y="1651635"/>
                <a:ext cx="1517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10146030" y="1490980"/>
              <a:ext cx="276860" cy="2324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10146030" y="1490980"/>
                <a:ext cx="2768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10485755" y="1482090"/>
              <a:ext cx="205105" cy="5334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10485755" y="1482090"/>
                <a:ext cx="2051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10441305" y="1508760"/>
              <a:ext cx="374650" cy="21463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10441305" y="1508760"/>
                <a:ext cx="3746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633730" y="3517900"/>
              <a:ext cx="634365" cy="34861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633730" y="3517900"/>
                <a:ext cx="63436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814060" y="2705100"/>
              <a:ext cx="348615" cy="39306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814060" y="2705100"/>
                <a:ext cx="34861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832475" y="2687320"/>
              <a:ext cx="356870" cy="6286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832475" y="2687320"/>
                <a:ext cx="35687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948045" y="2884170"/>
              <a:ext cx="223520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948045" y="288417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7019925" y="2625090"/>
              <a:ext cx="41973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7019925" y="2625090"/>
                <a:ext cx="41973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7145020" y="3089275"/>
              <a:ext cx="267970" cy="444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7145020" y="3089275"/>
                <a:ext cx="2679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5885815" y="2955290"/>
              <a:ext cx="125095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5885815" y="295529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430770" y="2866390"/>
              <a:ext cx="360" cy="1873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430770" y="2866390"/>
                <a:ext cx="3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8726170" y="2607310"/>
              <a:ext cx="116205" cy="4019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8726170" y="2607310"/>
                <a:ext cx="1162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8726170" y="2580640"/>
              <a:ext cx="455295" cy="889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8726170" y="2580640"/>
                <a:ext cx="4552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779510" y="2803525"/>
              <a:ext cx="259080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779510" y="280352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8806815" y="2821305"/>
              <a:ext cx="347980" cy="2501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8806815" y="2821305"/>
                <a:ext cx="3479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395085" y="3348355"/>
              <a:ext cx="544830" cy="68770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395085" y="3348355"/>
                <a:ext cx="544830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483985" y="3517900"/>
              <a:ext cx="920115" cy="70548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483985" y="3517900"/>
                <a:ext cx="92011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6635750" y="3634105"/>
              <a:ext cx="411480" cy="5537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635750" y="3634105"/>
                <a:ext cx="41148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6645275" y="3678555"/>
              <a:ext cx="383540" cy="41084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6645275" y="3678555"/>
                <a:ext cx="3835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6805930" y="3642995"/>
              <a:ext cx="151765" cy="4464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6805930" y="3642995"/>
                <a:ext cx="15176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6922135" y="3714750"/>
              <a:ext cx="71120" cy="4013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6922135" y="3714750"/>
                <a:ext cx="7112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6663055" y="3669665"/>
              <a:ext cx="374650" cy="46418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6663055" y="3669665"/>
                <a:ext cx="37465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8770620" y="3625215"/>
              <a:ext cx="89535" cy="3657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8770620" y="3625215"/>
                <a:ext cx="8953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8779510" y="3678555"/>
              <a:ext cx="438150" cy="3308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8779510" y="3678555"/>
                <a:ext cx="43815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735060" y="3553460"/>
              <a:ext cx="455295" cy="2235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735060" y="3553460"/>
                <a:ext cx="4552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8833485" y="3857625"/>
              <a:ext cx="518160" cy="2495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8833485" y="3857625"/>
                <a:ext cx="51816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0485755" y="3375025"/>
              <a:ext cx="116205" cy="53594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0485755" y="3375025"/>
                <a:ext cx="11620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10164445" y="3258820"/>
              <a:ext cx="383540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10164445" y="3258820"/>
                <a:ext cx="3835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7190105" y="4884420"/>
              <a:ext cx="490855" cy="47307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7190105" y="4884420"/>
                <a:ext cx="4908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779510" y="4768215"/>
              <a:ext cx="179070" cy="32131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779510" y="4768215"/>
                <a:ext cx="1790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940800" y="4714875"/>
              <a:ext cx="580390" cy="27622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940800" y="4714875"/>
                <a:ext cx="58039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7672070" y="5581015"/>
              <a:ext cx="35560" cy="3035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7672070" y="5581015"/>
                <a:ext cx="355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7823835" y="5598795"/>
              <a:ext cx="170180" cy="1962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7823835" y="5598795"/>
                <a:ext cx="1701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074150" y="5304155"/>
              <a:ext cx="71755" cy="33020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074150" y="5304155"/>
                <a:ext cx="7175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262110" y="5313045"/>
              <a:ext cx="116205" cy="32131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262110" y="5313045"/>
                <a:ext cx="116205" cy="3213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8"/>
            <a:ext cx="262624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</a:t>
            </a:r>
            <a:endParaRPr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2190237"/>
            <a:ext cx="99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Example: What will be the next term of the series A1F, B4G, C9H, D16I, ?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734175" y="1892935"/>
              <a:ext cx="1893570" cy="4019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734175" y="1892935"/>
                <a:ext cx="189357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8654415" y="1830070"/>
              <a:ext cx="750570" cy="5092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8654415" y="1830070"/>
                <a:ext cx="75057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9699625" y="2357120"/>
              <a:ext cx="321310" cy="21463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9699625" y="2357120"/>
                <a:ext cx="3213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9735185" y="2205355"/>
              <a:ext cx="196850" cy="1339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9735185" y="2205355"/>
                <a:ext cx="1968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9780270" y="2330450"/>
              <a:ext cx="294640" cy="889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9780270" y="2330450"/>
                <a:ext cx="29464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0119360" y="2205355"/>
              <a:ext cx="339725" cy="3479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0119360" y="2205355"/>
                <a:ext cx="3397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0459085" y="2232025"/>
              <a:ext cx="133985" cy="2590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0459085" y="2232025"/>
                <a:ext cx="1339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0503535" y="2178685"/>
              <a:ext cx="375285" cy="889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0503535" y="2178685"/>
                <a:ext cx="3752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7019925" y="2517775"/>
              <a:ext cx="4055110" cy="7232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7019925" y="2517775"/>
                <a:ext cx="4055110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10923270" y="2169795"/>
              <a:ext cx="285750" cy="3479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0923270" y="2169795"/>
                <a:ext cx="285750" cy="3479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06605" y="1024375"/>
            <a:ext cx="2814501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Miscellaneous Series:</a:t>
            </a:r>
            <a:endParaRPr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658" y="1696743"/>
            <a:ext cx="844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Example: </a:t>
            </a:r>
            <a:r>
              <a:rPr lang="en-IN" sz="2000" b="1" dirty="0">
                <a:latin typeface="Palatino Linotype" panose="02040502050505030304" pitchFamily="18" charset="0"/>
              </a:rPr>
              <a:t>Find the missing series.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xy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kx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yzk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xyz _ _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Explanation: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=&gt; </a:t>
            </a:r>
            <a:r>
              <a:rPr lang="en-IN" sz="2000" b="1" dirty="0" err="1">
                <a:latin typeface="Palatino Linotype" panose="02040502050505030304" pitchFamily="18" charset="0"/>
              </a:rPr>
              <a:t>zyxkx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803275" y="2143125"/>
              <a:ext cx="170180" cy="24066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803275" y="2143125"/>
                <a:ext cx="1701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1303655" y="2133600"/>
              <a:ext cx="196850" cy="4914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303655" y="2133600"/>
                <a:ext cx="19685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1830705" y="2205355"/>
              <a:ext cx="178435" cy="1250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1830705" y="2205355"/>
                <a:ext cx="1784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857375" y="2178685"/>
              <a:ext cx="125095" cy="2768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857375" y="2178685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973705" y="2178685"/>
              <a:ext cx="116205" cy="1339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973705" y="2178685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2983230" y="2018030"/>
              <a:ext cx="53340" cy="3746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2983230" y="2018030"/>
                <a:ext cx="5334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3009900" y="2018030"/>
              <a:ext cx="169545" cy="3390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3009900" y="2018030"/>
                <a:ext cx="1695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3232785" y="2178685"/>
              <a:ext cx="170180" cy="1873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3232785" y="2178685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3188335" y="2143125"/>
              <a:ext cx="196215" cy="2406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3188335" y="2143125"/>
                <a:ext cx="19621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499745" y="3258820"/>
              <a:ext cx="1339850" cy="5003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499745" y="3258820"/>
                <a:ext cx="133985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982470" y="3580765"/>
              <a:ext cx="339725" cy="444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982470" y="3580765"/>
                <a:ext cx="339725" cy="4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7. Find the next term of the series QLF, TOI, WRL,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ZJF		B) ZUO		C) ZID		D) ZHE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760595" y="901700"/>
              <a:ext cx="633730" cy="19621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760595" y="901700"/>
                <a:ext cx="6337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439410" y="829945"/>
              <a:ext cx="1446530" cy="3130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439410" y="829945"/>
                <a:ext cx="144653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885940" y="1089025"/>
              <a:ext cx="214630" cy="3124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885940" y="1089025"/>
                <a:ext cx="2146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7153910" y="1124585"/>
              <a:ext cx="107315" cy="2501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7153910" y="1124585"/>
                <a:ext cx="1073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885940" y="1571625"/>
              <a:ext cx="276860" cy="2228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885940" y="1571625"/>
                <a:ext cx="2768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974590" y="1339215"/>
              <a:ext cx="2635250" cy="5359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974590" y="1339215"/>
                <a:ext cx="26352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7466965" y="1062355"/>
              <a:ext cx="285750" cy="3035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7466965" y="106235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7448550" y="1741170"/>
              <a:ext cx="321945" cy="3124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7448550" y="1741170"/>
                <a:ext cx="3219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7091680" y="1919605"/>
              <a:ext cx="339090" cy="223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7091680" y="1919605"/>
                <a:ext cx="3390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1616075" y="1285875"/>
              <a:ext cx="1750695" cy="7410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1616075" y="1285875"/>
                <a:ext cx="1750695" cy="7410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8. Find the next term of the series MKP, QOT, USX,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YXG		B) ZWB		C) YWB		D) UZC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849495" y="794385"/>
              <a:ext cx="625475" cy="3302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849495" y="794385"/>
                <a:ext cx="6254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573395" y="803275"/>
              <a:ext cx="848360" cy="294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573395" y="803275"/>
                <a:ext cx="8483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475095" y="838835"/>
              <a:ext cx="696595" cy="2324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475095" y="838835"/>
                <a:ext cx="6965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7100570" y="1089025"/>
              <a:ext cx="232410" cy="4826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7100570" y="1089025"/>
                <a:ext cx="23241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90855" y="1866265"/>
              <a:ext cx="250190" cy="1066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90855" y="1866265"/>
                <a:ext cx="25019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876925" y="1857375"/>
              <a:ext cx="321310" cy="444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876925" y="1857375"/>
                <a:ext cx="3213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073015" y="1392555"/>
              <a:ext cx="830580" cy="3752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073015" y="1392555"/>
                <a:ext cx="8305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894705" y="1383665"/>
              <a:ext cx="678815" cy="2501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894705" y="1383665"/>
                <a:ext cx="6788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6617970" y="1383665"/>
              <a:ext cx="795020" cy="4108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6617970" y="1383665"/>
                <a:ext cx="7950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7600950" y="1124585"/>
              <a:ext cx="1778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7600950" y="11245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7600950" y="1151890"/>
              <a:ext cx="1778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7600950" y="11518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7546975" y="1106805"/>
              <a:ext cx="196850" cy="1790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7546975" y="1106805"/>
                <a:ext cx="19685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7430770" y="1080135"/>
              <a:ext cx="295275" cy="3486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7430770" y="1080135"/>
                <a:ext cx="29527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Ink 15"/>
              <p14:cNvContentPartPr/>
              <p14:nvPr/>
            </p14:nvContentPartPr>
            <p14:xfrm>
              <a:off x="7600950" y="1080135"/>
              <a:ext cx="535940" cy="3390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7600950" y="1080135"/>
                <a:ext cx="5359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Ink 16"/>
              <p14:cNvContentPartPr/>
              <p14:nvPr/>
            </p14:nvContentPartPr>
            <p14:xfrm>
              <a:off x="7645400" y="1053465"/>
              <a:ext cx="80645" cy="3213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7645400" y="1053465"/>
                <a:ext cx="8064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Ink 17"/>
              <p14:cNvContentPartPr/>
              <p14:nvPr/>
            </p14:nvContentPartPr>
            <p14:xfrm>
              <a:off x="7592060" y="1017905"/>
              <a:ext cx="115570" cy="35687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7592060" y="1017905"/>
                <a:ext cx="1155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Ink 18"/>
              <p14:cNvContentPartPr/>
              <p14:nvPr/>
            </p14:nvContentPartPr>
            <p14:xfrm>
              <a:off x="7609840" y="1071245"/>
              <a:ext cx="71120" cy="3302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7609840" y="1071245"/>
                <a:ext cx="7112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Ink 19"/>
              <p14:cNvContentPartPr/>
              <p14:nvPr/>
            </p14:nvContentPartPr>
            <p14:xfrm>
              <a:off x="7726045" y="1196340"/>
              <a:ext cx="196215" cy="1784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7726045" y="1196340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Ink 20"/>
              <p14:cNvContentPartPr/>
              <p14:nvPr/>
            </p14:nvContentPartPr>
            <p14:xfrm>
              <a:off x="7886700" y="1080135"/>
              <a:ext cx="259080" cy="3575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7886700" y="1080135"/>
                <a:ext cx="25908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Ink 21"/>
              <p14:cNvContentPartPr/>
              <p14:nvPr/>
            </p14:nvContentPartPr>
            <p14:xfrm>
              <a:off x="5483860" y="1392555"/>
              <a:ext cx="1553845" cy="53594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5483860" y="1392555"/>
                <a:ext cx="155384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Ink 22"/>
              <p14:cNvContentPartPr/>
              <p14:nvPr/>
            </p14:nvContentPartPr>
            <p14:xfrm>
              <a:off x="2277110" y="2847975"/>
              <a:ext cx="304165" cy="3219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2277110" y="2847975"/>
                <a:ext cx="30416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Ink 23"/>
              <p14:cNvContentPartPr/>
              <p14:nvPr/>
            </p14:nvContentPartPr>
            <p14:xfrm>
              <a:off x="2527300" y="2553335"/>
              <a:ext cx="339725" cy="3041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2527300" y="2553335"/>
                <a:ext cx="33972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Ink 24"/>
              <p14:cNvContentPartPr/>
              <p14:nvPr/>
            </p14:nvContentPartPr>
            <p14:xfrm>
              <a:off x="1053465" y="2857500"/>
              <a:ext cx="53975" cy="2946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1053465" y="2857500"/>
                <a:ext cx="539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Ink 25"/>
              <p14:cNvContentPartPr/>
              <p14:nvPr/>
            </p14:nvContentPartPr>
            <p14:xfrm>
              <a:off x="1151890" y="2562225"/>
              <a:ext cx="348615" cy="2679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1151890" y="2562225"/>
                <a:ext cx="3486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Ink 26"/>
              <p14:cNvContentPartPr/>
              <p14:nvPr/>
            </p14:nvContentPartPr>
            <p14:xfrm>
              <a:off x="3840480" y="2839085"/>
              <a:ext cx="464185" cy="2679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3840480" y="2839085"/>
                <a:ext cx="4641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Ink 27"/>
              <p14:cNvContentPartPr/>
              <p14:nvPr/>
            </p14:nvContentPartPr>
            <p14:xfrm>
              <a:off x="4260215" y="2455545"/>
              <a:ext cx="428625" cy="3124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4260215" y="2455545"/>
                <a:ext cx="4286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Ink 28"/>
              <p14:cNvContentPartPr/>
              <p14:nvPr/>
            </p14:nvContentPartPr>
            <p14:xfrm>
              <a:off x="1089660" y="3526790"/>
              <a:ext cx="71120" cy="39306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1089660" y="3526790"/>
                <a:ext cx="7112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Ink 29"/>
              <p14:cNvContentPartPr/>
              <p14:nvPr/>
            </p14:nvContentPartPr>
            <p14:xfrm>
              <a:off x="1080135" y="3500120"/>
              <a:ext cx="259080" cy="4286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1080135" y="3500120"/>
                <a:ext cx="2590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Ink 30"/>
              <p14:cNvContentPartPr/>
              <p14:nvPr/>
            </p14:nvContentPartPr>
            <p14:xfrm>
              <a:off x="2482850" y="3562350"/>
              <a:ext cx="116205" cy="2057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2482850" y="3562350"/>
                <a:ext cx="11620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Ink 31"/>
              <p14:cNvContentPartPr/>
              <p14:nvPr/>
            </p14:nvContentPartPr>
            <p14:xfrm>
              <a:off x="2348865" y="3509010"/>
              <a:ext cx="544830" cy="3213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2348865" y="3509010"/>
                <a:ext cx="5448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Ink 32"/>
              <p14:cNvContentPartPr/>
              <p14:nvPr/>
            </p14:nvContentPartPr>
            <p14:xfrm>
              <a:off x="4215765" y="3464560"/>
              <a:ext cx="17780" cy="3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21"/>
            </p:blipFill>
            <p:spPr>
              <a:xfrm>
                <a:off x="4215765" y="34645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4126230" y="3419475"/>
              <a:ext cx="241300" cy="1524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4126230" y="3419475"/>
                <a:ext cx="241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4224655" y="3500120"/>
              <a:ext cx="169545" cy="3479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4224655" y="3500120"/>
                <a:ext cx="16954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3938905" y="3419475"/>
              <a:ext cx="75882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3938905" y="3419475"/>
                <a:ext cx="7588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4064000" y="3821430"/>
              <a:ext cx="669290" cy="806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4064000" y="3821430"/>
                <a:ext cx="669290" cy="806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9. Find the next term of the series ZA5, Y6B, XC7, W8D, 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A)E7V			B)V2E			C) VE5		D) VE9</a:t>
            </a:r>
            <a:endParaRPr dirty="0"/>
          </a:p>
        </p:txBody>
      </p:sp>
      <p:sp>
        <p:nvSpPr>
          <p:cNvPr id="276" name="Google Shape;276;p27"/>
          <p:cNvSpPr/>
          <p:nvPr/>
        </p:nvSpPr>
        <p:spPr>
          <a:xfrm>
            <a:off x="2317531" y="331076"/>
            <a:ext cx="8434500" cy="39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715510" y="714375"/>
              <a:ext cx="2956560" cy="39243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715510" y="714375"/>
                <a:ext cx="295656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7797165" y="937260"/>
              <a:ext cx="232410" cy="3841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7797165" y="937260"/>
                <a:ext cx="23241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921250" y="1348105"/>
              <a:ext cx="3340100" cy="5359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921250" y="1348105"/>
                <a:ext cx="334010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8136890" y="1017905"/>
              <a:ext cx="312420" cy="30353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8136890" y="1017905"/>
                <a:ext cx="3124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8109585" y="919480"/>
              <a:ext cx="241300" cy="1162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8109585" y="919480"/>
                <a:ext cx="2413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8208010" y="1097915"/>
              <a:ext cx="232410" cy="3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8208010" y="1097915"/>
                <a:ext cx="2324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8574405" y="910590"/>
              <a:ext cx="312420" cy="41084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8574405" y="910590"/>
                <a:ext cx="3124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8404860" y="1160780"/>
              <a:ext cx="1509395" cy="6159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8404860" y="1160780"/>
                <a:ext cx="1509395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9128125" y="1267460"/>
              <a:ext cx="1768475" cy="2057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9128125" y="1267460"/>
                <a:ext cx="1768475" cy="2057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10. Find the missing term in the series a_bbc_ _a_b_c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bcaca		B. babac		C. acabc		D . acabb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707380" y="1383665"/>
              <a:ext cx="16954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707380" y="138366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367655" y="1124585"/>
              <a:ext cx="169545" cy="2057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367655" y="1124585"/>
                <a:ext cx="1695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082030" y="1160780"/>
              <a:ext cx="170180" cy="1873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082030" y="1160780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6287770" y="1196340"/>
              <a:ext cx="142875" cy="17843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6287770" y="1196340"/>
                <a:ext cx="1428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626860" y="1080135"/>
              <a:ext cx="133985" cy="2946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626860" y="1080135"/>
                <a:ext cx="1339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6894830" y="1214120"/>
              <a:ext cx="142875" cy="1784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6894830" y="1214120"/>
                <a:ext cx="142875" cy="1784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11. Find the missing term in the series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xy_x_yxx_y_y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xyyx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B)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xyxy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C)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xxyy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D) </a:t>
            </a:r>
            <a:r>
              <a:rPr lang="en-IN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xyyy</a:t>
            </a: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Letter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5653405" y="1249680"/>
              <a:ext cx="107315" cy="984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5653405" y="124968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653405" y="1214120"/>
              <a:ext cx="116205" cy="1606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653405" y="1214120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921375" y="1205230"/>
              <a:ext cx="116205" cy="2946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921375" y="1205230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6555740" y="1205230"/>
              <a:ext cx="142875" cy="1162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6555740" y="120523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6564630" y="1231900"/>
              <a:ext cx="71120" cy="1073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6564630" y="1231900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6894830" y="1205230"/>
              <a:ext cx="142875" cy="4197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6894830" y="1205230"/>
                <a:ext cx="142875" cy="4197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914400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7" y="349624"/>
            <a:ext cx="11229474" cy="6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Ranking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In a row of persons, the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Nair from the left side of the row is 27th and there are 5 persons after her in the row. Find the total no. of persons in the row?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Solution : No. of persons in the row =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from left + No. of persons after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⇒ Total no. of persons = 27 + 5 = 32</a:t>
            </a:r>
            <a:br>
              <a:rPr lang="en-US" sz="2000" dirty="0"/>
            </a:b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036570" y="1276350"/>
              <a:ext cx="2527935" cy="984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036570" y="1276350"/>
                <a:ext cx="25279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5591175" y="732155"/>
              <a:ext cx="8890" cy="222885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5591175" y="732155"/>
                <a:ext cx="88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5671185" y="767715"/>
              <a:ext cx="133985" cy="1873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5671185" y="76771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832475" y="517525"/>
              <a:ext cx="71120" cy="23241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832475" y="517525"/>
                <a:ext cx="7112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760720" y="517525"/>
              <a:ext cx="393065" cy="28575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760720" y="517525"/>
                <a:ext cx="3930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948045" y="1464310"/>
              <a:ext cx="2661920" cy="1606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948045" y="1464310"/>
                <a:ext cx="26619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885815" y="1535430"/>
              <a:ext cx="259080" cy="16065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885815" y="1535430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600065" y="1857375"/>
              <a:ext cx="53340" cy="2857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600065" y="1857375"/>
                <a:ext cx="533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734050" y="1838960"/>
              <a:ext cx="160655" cy="3619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734050" y="1838960"/>
                <a:ext cx="1606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734050" y="1875155"/>
              <a:ext cx="22288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734050" y="1875155"/>
                <a:ext cx="2228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6002020" y="1776730"/>
              <a:ext cx="44450" cy="1873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6002020" y="1776730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948045" y="1794510"/>
              <a:ext cx="330835" cy="1962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948045" y="1794510"/>
                <a:ext cx="3308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4858385" y="383540"/>
              <a:ext cx="8890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4858385" y="383540"/>
                <a:ext cx="88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4805045" y="365760"/>
              <a:ext cx="214630" cy="1517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4805045" y="36576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4974590" y="356870"/>
              <a:ext cx="294640" cy="1339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4974590" y="356870"/>
                <a:ext cx="2946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278120" y="321310"/>
              <a:ext cx="187960" cy="13398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278120" y="321310"/>
                <a:ext cx="1879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5474970" y="285750"/>
              <a:ext cx="196215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5474970" y="28575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716520" y="535305"/>
              <a:ext cx="89535" cy="2501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716520" y="53530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520305" y="428625"/>
              <a:ext cx="491490" cy="800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520305" y="428625"/>
                <a:ext cx="49149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984490" y="571500"/>
              <a:ext cx="21463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984490" y="57150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8002905" y="660400"/>
              <a:ext cx="240665" cy="355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8002905" y="660400"/>
                <a:ext cx="2406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8788400" y="473075"/>
              <a:ext cx="330835" cy="3124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8788400" y="473075"/>
                <a:ext cx="3308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9190355" y="624840"/>
              <a:ext cx="295275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9190355" y="624840"/>
                <a:ext cx="2952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9297670" y="535305"/>
              <a:ext cx="71755" cy="2679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9297670" y="535305"/>
                <a:ext cx="717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9655175" y="544195"/>
              <a:ext cx="62230" cy="2768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9655175" y="544195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9574530" y="419100"/>
              <a:ext cx="312420" cy="33972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9574530" y="419100"/>
                <a:ext cx="31242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9976485" y="642620"/>
              <a:ext cx="223520" cy="88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9976485" y="642620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10378440" y="580390"/>
              <a:ext cx="71755" cy="2673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10378440" y="580390"/>
                <a:ext cx="7175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6002020" y="4027170"/>
              <a:ext cx="178435" cy="15176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6002020" y="4027170"/>
                <a:ext cx="178435" cy="151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6073140" y="5366385"/>
              <a:ext cx="133985" cy="20574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6073140" y="5366385"/>
                <a:ext cx="1339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6180455" y="5348605"/>
              <a:ext cx="107315" cy="2051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6180455" y="5348605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6430645" y="5455920"/>
              <a:ext cx="107315" cy="19621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6430645" y="5455920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6591300" y="5419725"/>
              <a:ext cx="125095" cy="17018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6591300" y="5419725"/>
                <a:ext cx="1250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6207125" y="5848350"/>
              <a:ext cx="205740" cy="9112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6207125" y="5848350"/>
                <a:ext cx="205740" cy="911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6635750" y="5884545"/>
              <a:ext cx="18415" cy="1606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6635750" y="5884545"/>
                <a:ext cx="184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6743065" y="5830570"/>
              <a:ext cx="160655" cy="806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6743065" y="5830570"/>
                <a:ext cx="1606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6725285" y="5884545"/>
              <a:ext cx="250190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6725285" y="5884545"/>
                <a:ext cx="250190" cy="1606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12. </a:t>
            </a:r>
            <a:r>
              <a:rPr lang="en-US" sz="2400" dirty="0"/>
              <a:t>In a row where all are facing north, </a:t>
            </a:r>
            <a:r>
              <a:rPr lang="en-US" sz="2400" dirty="0" err="1"/>
              <a:t>Priya</a:t>
            </a:r>
            <a:r>
              <a:rPr lang="en-US" sz="2400" dirty="0"/>
              <a:t> is 15</a:t>
            </a:r>
            <a:r>
              <a:rPr lang="en-US" sz="2400" baseline="30000" dirty="0"/>
              <a:t>th</a:t>
            </a:r>
            <a:r>
              <a:rPr lang="en-US" sz="2400" dirty="0"/>
              <a:t> from the left end and </a:t>
            </a:r>
            <a:r>
              <a:rPr lang="en-US" sz="2400" dirty="0" err="1"/>
              <a:t>Garima</a:t>
            </a:r>
            <a:r>
              <a:rPr lang="en-US" sz="2400" dirty="0"/>
              <a:t> is 19</a:t>
            </a:r>
            <a:r>
              <a:rPr lang="en-US" sz="2400" baseline="30000" dirty="0"/>
              <a:t>th</a:t>
            </a:r>
            <a:r>
              <a:rPr lang="en-US" sz="2400" dirty="0"/>
              <a:t> from the right end. They interchange their positions, and Ram who sits 24th from the left end sits at the 5th place to the left of </a:t>
            </a:r>
            <a:r>
              <a:rPr lang="en-US" sz="2400" dirty="0" err="1"/>
              <a:t>Priya's</a:t>
            </a:r>
            <a:r>
              <a:rPr lang="en-US" sz="2400" dirty="0"/>
              <a:t> new position. How many persons were there in the row?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36			B) 42			C) 47			D) 56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607185" y="3553460"/>
              <a:ext cx="2581275" cy="2057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607185" y="3553460"/>
                <a:ext cx="25812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349750" y="3375025"/>
              <a:ext cx="133985" cy="1784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349750" y="3375025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144010" y="3027045"/>
              <a:ext cx="62865" cy="2590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144010" y="3027045"/>
                <a:ext cx="628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4108450" y="2893060"/>
              <a:ext cx="142875" cy="2228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4108450" y="2893060"/>
                <a:ext cx="1428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286885" y="3035935"/>
              <a:ext cx="71755" cy="1339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286885" y="3035935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483735" y="3124835"/>
              <a:ext cx="17780" cy="539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483735" y="3124835"/>
                <a:ext cx="1778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403090" y="2964180"/>
              <a:ext cx="80645" cy="1250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403090" y="296418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465320" y="3009265"/>
              <a:ext cx="187960" cy="2317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465320" y="3009265"/>
                <a:ext cx="1879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4760595" y="3027045"/>
              <a:ext cx="169545" cy="2679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4760595" y="3027045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4179570" y="3768090"/>
              <a:ext cx="8064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4179570" y="3768090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4367530" y="3750310"/>
              <a:ext cx="259080" cy="2317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4367530" y="3750310"/>
                <a:ext cx="2590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4474845" y="3714750"/>
              <a:ext cx="205105" cy="533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4474845" y="3714750"/>
                <a:ext cx="2051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4697730" y="3562350"/>
              <a:ext cx="53975" cy="2590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4697730" y="3562350"/>
                <a:ext cx="539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4626610" y="3544570"/>
              <a:ext cx="527050" cy="3397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4626610" y="3544570"/>
                <a:ext cx="5270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10128250" y="1339215"/>
              <a:ext cx="1447165" cy="1162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10128250" y="1339215"/>
                <a:ext cx="14471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7994015" y="4696460"/>
              <a:ext cx="2402205" cy="1073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7994015" y="4696460"/>
                <a:ext cx="2402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8029575" y="4696460"/>
              <a:ext cx="259080" cy="2057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8029575" y="4696460"/>
                <a:ext cx="2590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8128000" y="5009515"/>
              <a:ext cx="276860" cy="3302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8128000" y="5009515"/>
                <a:ext cx="27686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529195" y="4178935"/>
              <a:ext cx="53340" cy="3035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529195" y="4178935"/>
                <a:ext cx="533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698740" y="4187825"/>
              <a:ext cx="116205" cy="3124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698740" y="4187825"/>
                <a:ext cx="1162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7922260" y="4080510"/>
              <a:ext cx="44450" cy="2679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7922260" y="4080510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7886700" y="4071620"/>
              <a:ext cx="384175" cy="3390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7886700" y="4071620"/>
                <a:ext cx="38417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3840480" y="2669540"/>
              <a:ext cx="1357630" cy="6343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3840480" y="2669540"/>
                <a:ext cx="1357630" cy="63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3232785" y="4018280"/>
              <a:ext cx="36195" cy="3035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3232785" y="4018280"/>
                <a:ext cx="361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3197225" y="3919855"/>
              <a:ext cx="366395" cy="4730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3197225" y="3919855"/>
                <a:ext cx="36639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3528060" y="4161155"/>
              <a:ext cx="169545" cy="18732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3528060" y="4161155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3590290" y="4116070"/>
              <a:ext cx="232410" cy="1879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3590290" y="4116070"/>
                <a:ext cx="2324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3902710" y="4241165"/>
              <a:ext cx="1778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3902710" y="42411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8091805" y="5098415"/>
              <a:ext cx="339725" cy="1879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8091805" y="5098415"/>
                <a:ext cx="33972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8145780" y="5062855"/>
              <a:ext cx="267970" cy="3390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8145780" y="5062855"/>
                <a:ext cx="26797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7475855" y="5464810"/>
              <a:ext cx="151765" cy="2501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7475855" y="5464810"/>
                <a:ext cx="1517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7493635" y="5313045"/>
              <a:ext cx="232410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7493635" y="5313045"/>
                <a:ext cx="2324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7814945" y="5500370"/>
              <a:ext cx="89535" cy="1162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7814945" y="550037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8002905" y="5553710"/>
              <a:ext cx="8890" cy="5397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8002905" y="5553710"/>
                <a:ext cx="889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7957820" y="5455920"/>
              <a:ext cx="26670" cy="5334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7957820" y="5455920"/>
                <a:ext cx="2667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8109585" y="5500370"/>
              <a:ext cx="142875" cy="2768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8109585" y="5500370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8341995" y="5518150"/>
              <a:ext cx="13398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8341995" y="55181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4269105" y="2794635"/>
              <a:ext cx="419735" cy="2413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4269105" y="2794635"/>
                <a:ext cx="4197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4385310" y="2776855"/>
              <a:ext cx="357505" cy="3479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4385310" y="2776855"/>
                <a:ext cx="35750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1616075" y="5581015"/>
              <a:ext cx="4421505" cy="2317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1616075" y="5581015"/>
                <a:ext cx="44215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5966460" y="5535930"/>
              <a:ext cx="151765" cy="11620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5966460" y="5535930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5975350" y="5572125"/>
              <a:ext cx="812800" cy="355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5975350" y="5572125"/>
                <a:ext cx="8128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6573520" y="5527040"/>
              <a:ext cx="205740" cy="1784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6573520" y="5527040"/>
                <a:ext cx="2057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5956935" y="5715000"/>
              <a:ext cx="241300" cy="3479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5956935" y="5715000"/>
                <a:ext cx="24130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6243320" y="5732780"/>
              <a:ext cx="151765" cy="4013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6243320" y="5732780"/>
                <a:ext cx="15176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6529070" y="5715000"/>
              <a:ext cx="53340" cy="28575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6529070" y="5715000"/>
                <a:ext cx="533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6466205" y="5759450"/>
              <a:ext cx="303530" cy="25019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6466205" y="5759450"/>
                <a:ext cx="3035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5251450" y="5179060"/>
              <a:ext cx="80645" cy="18732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5251450" y="5179060"/>
                <a:ext cx="806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5207000" y="5027295"/>
              <a:ext cx="276860" cy="3035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5207000" y="5027295"/>
                <a:ext cx="2768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5483860" y="5196840"/>
              <a:ext cx="178435" cy="1695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5483860" y="5196840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5716270" y="5241290"/>
              <a:ext cx="285750" cy="1784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5716270" y="5241290"/>
                <a:ext cx="2857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6779260" y="6009640"/>
              <a:ext cx="1670050" cy="1244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6779260" y="6009640"/>
                <a:ext cx="167005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6788150" y="6062980"/>
              <a:ext cx="196215" cy="16954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6788150" y="6062980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6645275" y="6268085"/>
              <a:ext cx="160655" cy="1841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6645275" y="6268085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6582410" y="6304280"/>
              <a:ext cx="187325" cy="2495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6582410" y="6304280"/>
                <a:ext cx="18732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6885940" y="6304280"/>
              <a:ext cx="17780" cy="3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57"/>
            </p:blipFill>
            <p:spPr>
              <a:xfrm>
                <a:off x="6885940" y="6304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Ink 58"/>
              <p14:cNvContentPartPr/>
              <p14:nvPr/>
            </p14:nvContentPartPr>
            <p14:xfrm>
              <a:off x="7797165" y="6339840"/>
              <a:ext cx="187325" cy="889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4"/>
            </p:blipFill>
            <p:spPr>
              <a:xfrm>
                <a:off x="7797165" y="633984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Ink 59"/>
              <p14:cNvContentPartPr/>
              <p14:nvPr/>
            </p14:nvContentPartPr>
            <p14:xfrm>
              <a:off x="7904480" y="6276975"/>
              <a:ext cx="8890" cy="1790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6"/>
            </p:blipFill>
            <p:spPr>
              <a:xfrm>
                <a:off x="7904480" y="6276975"/>
                <a:ext cx="88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1" name="Ink 60"/>
              <p14:cNvContentPartPr/>
              <p14:nvPr/>
            </p14:nvContentPartPr>
            <p14:xfrm>
              <a:off x="8029575" y="6295390"/>
              <a:ext cx="107315" cy="1784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8"/>
            </p:blipFill>
            <p:spPr>
              <a:xfrm>
                <a:off x="8029575" y="629539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2" name="Ink 61"/>
              <p14:cNvContentPartPr/>
              <p14:nvPr/>
            </p14:nvContentPartPr>
            <p14:xfrm>
              <a:off x="8109585" y="6259195"/>
              <a:ext cx="133985" cy="628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0"/>
            </p:blipFill>
            <p:spPr>
              <a:xfrm>
                <a:off x="8109585" y="6259195"/>
                <a:ext cx="1339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3" name="Ink 62"/>
              <p14:cNvContentPartPr/>
              <p14:nvPr/>
            </p14:nvContentPartPr>
            <p14:xfrm>
              <a:off x="6502400" y="6268085"/>
              <a:ext cx="365760" cy="39306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2"/>
            </p:blipFill>
            <p:spPr>
              <a:xfrm>
                <a:off x="6502400" y="6268085"/>
                <a:ext cx="3657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4" name="Ink 63"/>
              <p14:cNvContentPartPr/>
              <p14:nvPr/>
            </p14:nvContentPartPr>
            <p14:xfrm>
              <a:off x="6894830" y="6304280"/>
              <a:ext cx="152400" cy="3835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4"/>
            </p:blipFill>
            <p:spPr>
              <a:xfrm>
                <a:off x="6894830" y="6304280"/>
                <a:ext cx="15240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5" name="Ink 64"/>
              <p14:cNvContentPartPr/>
              <p14:nvPr/>
            </p14:nvContentPartPr>
            <p14:xfrm>
              <a:off x="6546850" y="6259195"/>
              <a:ext cx="294640" cy="3930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6"/>
            </p:blipFill>
            <p:spPr>
              <a:xfrm>
                <a:off x="6546850" y="6259195"/>
                <a:ext cx="29464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6" name="Ink 65"/>
              <p14:cNvContentPartPr/>
              <p14:nvPr/>
            </p14:nvContentPartPr>
            <p14:xfrm>
              <a:off x="7190105" y="6616700"/>
              <a:ext cx="17780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57"/>
            </p:blipFill>
            <p:spPr>
              <a:xfrm>
                <a:off x="7190105" y="661670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7002145" y="6223635"/>
              <a:ext cx="80645" cy="22352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7002145" y="622363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6993255" y="6232525"/>
              <a:ext cx="428625" cy="20574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6993255" y="6232525"/>
                <a:ext cx="4286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9253220" y="3035935"/>
              <a:ext cx="393065" cy="4108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9253220" y="3035935"/>
                <a:ext cx="39306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9655175" y="3169920"/>
              <a:ext cx="241300" cy="5334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9655175" y="3169920"/>
                <a:ext cx="24130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9708515" y="3107055"/>
              <a:ext cx="98425" cy="29464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9708515" y="3107055"/>
                <a:ext cx="984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10128250" y="3053715"/>
              <a:ext cx="45085" cy="32131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10128250" y="3053715"/>
                <a:ext cx="450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10020935" y="2901950"/>
              <a:ext cx="429260" cy="40195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10020935" y="2901950"/>
                <a:ext cx="42926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10619740" y="3107055"/>
              <a:ext cx="205105" cy="361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10619740" y="3107055"/>
                <a:ext cx="2051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10977245" y="2919730"/>
              <a:ext cx="53340" cy="4108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10977245" y="2919730"/>
                <a:ext cx="533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9592310" y="3660775"/>
              <a:ext cx="366395" cy="30353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9592310" y="3660775"/>
                <a:ext cx="3663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9994265" y="3678555"/>
              <a:ext cx="313055" cy="3575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9994265" y="3678555"/>
                <a:ext cx="3130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5349875" y="2115820"/>
              <a:ext cx="1143000" cy="9556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5349875" y="2115820"/>
                <a:ext cx="114300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6064250" y="2000250"/>
              <a:ext cx="1277620" cy="41021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6064250" y="2000250"/>
                <a:ext cx="1277620" cy="4102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6558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13. </a:t>
            </a:r>
            <a:r>
              <a:rPr lang="en-US" sz="2400" dirty="0"/>
              <a:t>In a queue of students facing north, Ayesha and </a:t>
            </a:r>
            <a:r>
              <a:rPr lang="en-US" sz="2400" dirty="0" err="1"/>
              <a:t>Anisha</a:t>
            </a:r>
            <a:r>
              <a:rPr lang="en-US" sz="2400" dirty="0"/>
              <a:t> are standing at 10th and 8th position from the left and right end respectively. If another student </a:t>
            </a:r>
            <a:r>
              <a:rPr lang="en-US" sz="2400" dirty="0" err="1"/>
              <a:t>Ariva</a:t>
            </a:r>
            <a:r>
              <a:rPr lang="en-US" sz="2400" dirty="0"/>
              <a:t> who is 12th from the left end is exactly in between Ayesha and </a:t>
            </a:r>
            <a:r>
              <a:rPr lang="en-US" sz="2400" dirty="0" err="1"/>
              <a:t>Anisha</a:t>
            </a:r>
            <a:r>
              <a:rPr lang="en-US" sz="2400" dirty="0"/>
              <a:t> then find the position of Ayesha from right end 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10th			B) 12th			C) 15th			D) 8th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732280" y="3500120"/>
              <a:ext cx="17780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732280" y="35001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689600" y="1401445"/>
              <a:ext cx="517525" cy="273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689600" y="1401445"/>
                <a:ext cx="5175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7493635" y="1365885"/>
              <a:ext cx="490855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7493635" y="1365885"/>
                <a:ext cx="4908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1741170" y="3616325"/>
              <a:ext cx="2706370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1741170" y="3616325"/>
                <a:ext cx="27063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242435" y="3544570"/>
              <a:ext cx="241300" cy="1879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242435" y="3544570"/>
                <a:ext cx="24130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286885" y="3241040"/>
              <a:ext cx="44450" cy="2501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286885" y="3241040"/>
                <a:ext cx="444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251325" y="3169920"/>
              <a:ext cx="267970" cy="2768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251325" y="3169920"/>
                <a:ext cx="2679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483735" y="3276600"/>
              <a:ext cx="231775" cy="3663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483735" y="3276600"/>
                <a:ext cx="2317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4733290" y="3241040"/>
              <a:ext cx="196850" cy="2146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4733290" y="3241040"/>
                <a:ext cx="1968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4912360" y="3196590"/>
              <a:ext cx="160655" cy="2679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4912360" y="3196590"/>
                <a:ext cx="1606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028565" y="3044825"/>
              <a:ext cx="294640" cy="321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028565" y="3044825"/>
                <a:ext cx="2946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296535" y="3214370"/>
              <a:ext cx="125095" cy="1873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296535" y="321437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4456430" y="3910965"/>
              <a:ext cx="53975" cy="2228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4456430" y="3910965"/>
                <a:ext cx="539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4581525" y="3937635"/>
              <a:ext cx="151765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4581525" y="393763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4751705" y="3732530"/>
              <a:ext cx="53340" cy="2317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4751705" y="3732530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4608830" y="3750310"/>
              <a:ext cx="446405" cy="22288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4608830" y="3750310"/>
                <a:ext cx="4464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9404985" y="4464685"/>
              <a:ext cx="1687830" cy="6223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9404985" y="4464685"/>
                <a:ext cx="168783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8779510" y="4482465"/>
              <a:ext cx="1402715" cy="8001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8779510" y="4482465"/>
                <a:ext cx="140271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8601075" y="4384040"/>
              <a:ext cx="321310" cy="3035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8601075" y="4384040"/>
                <a:ext cx="3213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8520430" y="4768215"/>
              <a:ext cx="276860" cy="2590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8520430" y="4768215"/>
                <a:ext cx="2768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8869045" y="4741545"/>
              <a:ext cx="62230" cy="1339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8869045" y="4741545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8851265" y="4705350"/>
              <a:ext cx="347980" cy="1879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8851265" y="4705350"/>
                <a:ext cx="3479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8413750" y="4009390"/>
              <a:ext cx="26670" cy="2768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8413750" y="4009390"/>
                <a:ext cx="266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8431530" y="4009390"/>
              <a:ext cx="250190" cy="2317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8431530" y="4009390"/>
                <a:ext cx="2501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8690610" y="4098290"/>
              <a:ext cx="240665" cy="1428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8690610" y="4098290"/>
                <a:ext cx="2406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8985250" y="4107180"/>
              <a:ext cx="35560" cy="895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8985250" y="4107180"/>
                <a:ext cx="355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8895715" y="3937635"/>
              <a:ext cx="89535" cy="1162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8895715" y="393763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9047480" y="3982085"/>
              <a:ext cx="160655" cy="2146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9047480" y="3982085"/>
                <a:ext cx="1606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9163685" y="3902075"/>
              <a:ext cx="259080" cy="2590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9163685" y="3902075"/>
                <a:ext cx="2590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9404985" y="4009390"/>
              <a:ext cx="151765" cy="15176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9404985" y="400939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9404985" y="5276850"/>
              <a:ext cx="1830705" cy="8064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9404985" y="5276850"/>
                <a:ext cx="18307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1696720" y="5187950"/>
              <a:ext cx="4224655" cy="1873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1696720" y="5187950"/>
                <a:ext cx="4224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5859145" y="5098415"/>
              <a:ext cx="196215" cy="1784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5859145" y="5098415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5430520" y="5572125"/>
              <a:ext cx="97790" cy="2228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5430520" y="5572125"/>
                <a:ext cx="977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5546090" y="5535930"/>
              <a:ext cx="259080" cy="23241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5546090" y="5535930"/>
                <a:ext cx="2590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5778500" y="5375275"/>
              <a:ext cx="116205" cy="2590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5778500" y="5375275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5707380" y="5366385"/>
              <a:ext cx="437515" cy="2146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5707380" y="5366385"/>
                <a:ext cx="43751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5939155" y="4518025"/>
              <a:ext cx="8890" cy="2413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5939155" y="4518025"/>
                <a:ext cx="88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5939155" y="4464685"/>
              <a:ext cx="179070" cy="28575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5939155" y="4464685"/>
                <a:ext cx="1790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6082030" y="4598670"/>
              <a:ext cx="205740" cy="1428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6082030" y="4598670"/>
                <a:ext cx="2057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6314440" y="4598670"/>
              <a:ext cx="89535" cy="14287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6314440" y="4598670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6269990" y="4464685"/>
              <a:ext cx="53340" cy="1073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6269990" y="4464685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6386195" y="4535805"/>
              <a:ext cx="142875" cy="1517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6386195" y="4535805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6582410" y="4526915"/>
              <a:ext cx="125095" cy="1879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6582410" y="4526915"/>
                <a:ext cx="12509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5457190" y="2053590"/>
              <a:ext cx="2161540" cy="1073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5457190" y="2053590"/>
                <a:ext cx="21615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5064125" y="1669415"/>
              <a:ext cx="2956560" cy="5003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5064125" y="1669415"/>
                <a:ext cx="295656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4796155" y="4652010"/>
              <a:ext cx="89535" cy="28575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4796155" y="4652010"/>
                <a:ext cx="895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4644390" y="4526915"/>
              <a:ext cx="490855" cy="65214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4644390" y="4526915"/>
                <a:ext cx="49085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7689850" y="4964430"/>
              <a:ext cx="80645" cy="3035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7689850" y="4964430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7484745" y="4875530"/>
              <a:ext cx="544830" cy="63373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7484745" y="4875530"/>
                <a:ext cx="54483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4769485" y="4089400"/>
              <a:ext cx="17780" cy="13398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4769485" y="4089400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1455420" y="6018530"/>
              <a:ext cx="62865" cy="31242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1455420" y="6018530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1580515" y="6054090"/>
              <a:ext cx="142875" cy="1873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1580515" y="6054090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1911350" y="6089650"/>
              <a:ext cx="178435" cy="4445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1911350" y="6089650"/>
                <a:ext cx="1784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1991360" y="6018530"/>
              <a:ext cx="71755" cy="2139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1991360" y="6018530"/>
                <a:ext cx="717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2214880" y="5937885"/>
              <a:ext cx="53340" cy="26797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2214880" y="5937885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2562860" y="6062980"/>
              <a:ext cx="196850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2562860" y="606298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2599055" y="5982335"/>
              <a:ext cx="106680" cy="2768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2599055" y="5982335"/>
                <a:ext cx="1066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2973705" y="5920105"/>
              <a:ext cx="62865" cy="28575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2973705" y="5920105"/>
                <a:ext cx="628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Ink 61"/>
              <p14:cNvContentPartPr/>
              <p14:nvPr/>
            </p14:nvContentPartPr>
            <p14:xfrm>
              <a:off x="3134995" y="5875655"/>
              <a:ext cx="339090" cy="32131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1"/>
            </p:blipFill>
            <p:spPr>
              <a:xfrm>
                <a:off x="3134995" y="5875655"/>
                <a:ext cx="33909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Ink 62"/>
              <p14:cNvContentPartPr/>
              <p14:nvPr/>
            </p14:nvContentPartPr>
            <p14:xfrm>
              <a:off x="3536950" y="6045200"/>
              <a:ext cx="259080" cy="2667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3"/>
            </p:blipFill>
            <p:spPr>
              <a:xfrm>
                <a:off x="3536950" y="604520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Ink 63"/>
              <p14:cNvContentPartPr/>
              <p14:nvPr/>
            </p14:nvContentPartPr>
            <p14:xfrm>
              <a:off x="3634740" y="5973445"/>
              <a:ext cx="71755" cy="23241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5"/>
            </p:blipFill>
            <p:spPr>
              <a:xfrm>
                <a:off x="3634740" y="5973445"/>
                <a:ext cx="717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Ink 64"/>
              <p14:cNvContentPartPr/>
              <p14:nvPr/>
            </p14:nvContentPartPr>
            <p14:xfrm>
              <a:off x="2983230" y="5946775"/>
              <a:ext cx="401320" cy="21463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7"/>
            </p:blipFill>
            <p:spPr>
              <a:xfrm>
                <a:off x="2983230" y="5946775"/>
                <a:ext cx="40132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Ink 65"/>
              <p14:cNvContentPartPr/>
              <p14:nvPr/>
            </p14:nvContentPartPr>
            <p14:xfrm>
              <a:off x="5822950" y="5857875"/>
              <a:ext cx="18415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9"/>
            </p:blipFill>
            <p:spPr>
              <a:xfrm>
                <a:off x="5822950" y="58578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Ink 66"/>
              <p14:cNvContentPartPr/>
              <p14:nvPr/>
            </p14:nvContentPartPr>
            <p14:xfrm>
              <a:off x="3018790" y="5527040"/>
              <a:ext cx="53340" cy="32131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1"/>
            </p:blipFill>
            <p:spPr>
              <a:xfrm>
                <a:off x="3018790" y="5527040"/>
                <a:ext cx="533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Ink 67"/>
              <p14:cNvContentPartPr/>
              <p14:nvPr/>
            </p14:nvContentPartPr>
            <p14:xfrm>
              <a:off x="7966710" y="5321935"/>
              <a:ext cx="250190" cy="3556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3"/>
            </p:blipFill>
            <p:spPr>
              <a:xfrm>
                <a:off x="7966710" y="532193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Ink 68"/>
              <p14:cNvContentPartPr/>
              <p14:nvPr/>
            </p14:nvContentPartPr>
            <p14:xfrm>
              <a:off x="4064000" y="5902325"/>
              <a:ext cx="88900" cy="39306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5"/>
            </p:blipFill>
            <p:spPr>
              <a:xfrm>
                <a:off x="4064000" y="5902325"/>
                <a:ext cx="8890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Ink 69"/>
              <p14:cNvContentPartPr/>
              <p14:nvPr/>
            </p14:nvContentPartPr>
            <p14:xfrm>
              <a:off x="4572635" y="6170295"/>
              <a:ext cx="447040" cy="355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7"/>
            </p:blipFill>
            <p:spPr>
              <a:xfrm>
                <a:off x="4572635" y="6170295"/>
                <a:ext cx="4470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Ink 70"/>
              <p14:cNvContentPartPr/>
              <p14:nvPr/>
            </p14:nvContentPartPr>
            <p14:xfrm>
              <a:off x="4796155" y="6071870"/>
              <a:ext cx="62230" cy="2768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9"/>
            </p:blipFill>
            <p:spPr>
              <a:xfrm>
                <a:off x="4796155" y="6071870"/>
                <a:ext cx="622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Ink 71"/>
              <p14:cNvContentPartPr/>
              <p14:nvPr/>
            </p14:nvContentPartPr>
            <p14:xfrm>
              <a:off x="5215890" y="6045200"/>
              <a:ext cx="321310" cy="33020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1"/>
            </p:blipFill>
            <p:spPr>
              <a:xfrm>
                <a:off x="5215890" y="6045200"/>
                <a:ext cx="32131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Ink 72"/>
              <p14:cNvContentPartPr/>
              <p14:nvPr/>
            </p14:nvContentPartPr>
            <p14:xfrm>
              <a:off x="6171565" y="6179185"/>
              <a:ext cx="169545" cy="4445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3"/>
            </p:blipFill>
            <p:spPr>
              <a:xfrm>
                <a:off x="6171565" y="6179185"/>
                <a:ext cx="1695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Ink 73"/>
              <p14:cNvContentPartPr/>
              <p14:nvPr/>
            </p14:nvContentPartPr>
            <p14:xfrm>
              <a:off x="6144895" y="6276975"/>
              <a:ext cx="285750" cy="450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5"/>
            </p:blipFill>
            <p:spPr>
              <a:xfrm>
                <a:off x="6144895" y="6276975"/>
                <a:ext cx="2857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Ink 74"/>
              <p14:cNvContentPartPr/>
              <p14:nvPr/>
            </p14:nvContentPartPr>
            <p14:xfrm>
              <a:off x="5814060" y="5438140"/>
              <a:ext cx="18415" cy="3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29"/>
            </p:blipFill>
            <p:spPr>
              <a:xfrm>
                <a:off x="5814060" y="543814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Ink 75"/>
              <p14:cNvContentPartPr/>
              <p14:nvPr/>
            </p14:nvContentPartPr>
            <p14:xfrm>
              <a:off x="6760845" y="3178810"/>
              <a:ext cx="53975" cy="2679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8"/>
            </p:blipFill>
            <p:spPr>
              <a:xfrm>
                <a:off x="6760845" y="3178810"/>
                <a:ext cx="539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Ink 76"/>
              <p14:cNvContentPartPr/>
              <p14:nvPr/>
            </p14:nvContentPartPr>
            <p14:xfrm>
              <a:off x="6885940" y="3143250"/>
              <a:ext cx="276860" cy="25844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50"/>
            </p:blipFill>
            <p:spPr>
              <a:xfrm>
                <a:off x="6885940" y="3143250"/>
                <a:ext cx="27686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Ink 77"/>
              <p14:cNvContentPartPr/>
              <p14:nvPr/>
            </p14:nvContentPartPr>
            <p14:xfrm>
              <a:off x="7171690" y="3232150"/>
              <a:ext cx="321945" cy="539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2"/>
            </p:blipFill>
            <p:spPr>
              <a:xfrm>
                <a:off x="7171690" y="3232150"/>
                <a:ext cx="32194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Ink 78"/>
              <p14:cNvContentPartPr/>
              <p14:nvPr/>
            </p14:nvContentPartPr>
            <p14:xfrm>
              <a:off x="7270115" y="3169920"/>
              <a:ext cx="71755" cy="22288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4"/>
            </p:blipFill>
            <p:spPr>
              <a:xfrm>
                <a:off x="7270115" y="3169920"/>
                <a:ext cx="717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0" name="Ink 79"/>
              <p14:cNvContentPartPr/>
              <p14:nvPr/>
            </p14:nvContentPartPr>
            <p14:xfrm>
              <a:off x="7618730" y="3124835"/>
              <a:ext cx="80010" cy="2501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6"/>
            </p:blipFill>
            <p:spPr>
              <a:xfrm>
                <a:off x="7618730" y="3124835"/>
                <a:ext cx="8001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1" name="Ink 80"/>
              <p14:cNvContentPartPr/>
              <p14:nvPr/>
            </p14:nvContentPartPr>
            <p14:xfrm>
              <a:off x="7913370" y="3241040"/>
              <a:ext cx="187325" cy="5397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8"/>
            </p:blipFill>
            <p:spPr>
              <a:xfrm>
                <a:off x="7913370" y="3241040"/>
                <a:ext cx="1873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2" name="Ink 81"/>
              <p14:cNvContentPartPr/>
              <p14:nvPr/>
            </p14:nvContentPartPr>
            <p14:xfrm>
              <a:off x="7984490" y="3169920"/>
              <a:ext cx="71755" cy="20510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60"/>
            </p:blipFill>
            <p:spPr>
              <a:xfrm>
                <a:off x="7984490" y="3169920"/>
                <a:ext cx="717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3" name="Ink 82"/>
              <p14:cNvContentPartPr/>
              <p14:nvPr/>
            </p14:nvContentPartPr>
            <p14:xfrm>
              <a:off x="8306435" y="3035935"/>
              <a:ext cx="267970" cy="29464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2"/>
            </p:blipFill>
            <p:spPr>
              <a:xfrm>
                <a:off x="8306435" y="3035935"/>
                <a:ext cx="2679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4" name="Ink 83"/>
              <p14:cNvContentPartPr/>
              <p14:nvPr/>
            </p14:nvContentPartPr>
            <p14:xfrm>
              <a:off x="6386195" y="2767965"/>
              <a:ext cx="2893695" cy="78549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4"/>
            </p:blipFill>
            <p:spPr>
              <a:xfrm>
                <a:off x="6386195" y="2767965"/>
                <a:ext cx="2893695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5" name="Ink 84"/>
              <p14:cNvContentPartPr/>
              <p14:nvPr/>
            </p14:nvContentPartPr>
            <p14:xfrm>
              <a:off x="9494520" y="3098165"/>
              <a:ext cx="213995" cy="539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6"/>
            </p:blipFill>
            <p:spPr>
              <a:xfrm>
                <a:off x="9494520" y="3098165"/>
                <a:ext cx="21399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6" name="Ink 85"/>
              <p14:cNvContentPartPr/>
              <p14:nvPr/>
            </p14:nvContentPartPr>
            <p14:xfrm>
              <a:off x="9494520" y="3205480"/>
              <a:ext cx="196215" cy="3556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8"/>
            </p:blipFill>
            <p:spPr>
              <a:xfrm>
                <a:off x="9494520" y="320548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7" name="Ink 86"/>
              <p14:cNvContentPartPr/>
              <p14:nvPr/>
            </p14:nvContentPartPr>
            <p14:xfrm>
              <a:off x="10012045" y="2973070"/>
              <a:ext cx="348615" cy="32194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70"/>
            </p:blipFill>
            <p:spPr>
              <a:xfrm>
                <a:off x="10012045" y="2973070"/>
                <a:ext cx="34861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8" name="Ink 87"/>
              <p14:cNvContentPartPr/>
              <p14:nvPr/>
            </p14:nvContentPartPr>
            <p14:xfrm>
              <a:off x="10414000" y="3044825"/>
              <a:ext cx="107315" cy="2768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2"/>
            </p:blipFill>
            <p:spPr>
              <a:xfrm>
                <a:off x="10414000" y="3044825"/>
                <a:ext cx="1073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89" name="Ink 88"/>
              <p14:cNvContentPartPr/>
              <p14:nvPr/>
            </p14:nvContentPartPr>
            <p14:xfrm>
              <a:off x="9923145" y="2839085"/>
              <a:ext cx="910590" cy="65214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4"/>
            </p:blipFill>
            <p:spPr>
              <a:xfrm>
                <a:off x="9923145" y="2839085"/>
                <a:ext cx="910590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0" name="Ink 89"/>
              <p14:cNvContentPartPr/>
              <p14:nvPr/>
            </p14:nvContentPartPr>
            <p14:xfrm>
              <a:off x="4653280" y="3491230"/>
              <a:ext cx="17780" cy="36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3"/>
            </p:blipFill>
            <p:spPr>
              <a:xfrm>
                <a:off x="4653280" y="34912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392430" y="3178810"/>
              <a:ext cx="80645" cy="22288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392430" y="3178810"/>
                <a:ext cx="806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213995" y="3071495"/>
              <a:ext cx="410845" cy="13398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213995" y="3071495"/>
                <a:ext cx="4108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776605" y="3214370"/>
              <a:ext cx="160655" cy="1778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776605" y="321437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732155" y="3312795"/>
              <a:ext cx="223520" cy="3556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732155" y="3312795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1160780" y="3044825"/>
              <a:ext cx="303530" cy="31242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1160780" y="3044825"/>
                <a:ext cx="3035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1562735" y="3133725"/>
              <a:ext cx="321310" cy="6286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1562735" y="3133725"/>
                <a:ext cx="32131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1696720" y="3080385"/>
              <a:ext cx="98425" cy="18732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1696720" y="3080385"/>
                <a:ext cx="984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2000250" y="3027045"/>
              <a:ext cx="80645" cy="24955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2000250" y="3027045"/>
                <a:ext cx="806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1892935" y="2866390"/>
              <a:ext cx="438150" cy="29464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1892935" y="2866390"/>
                <a:ext cx="4381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2518410" y="2981960"/>
              <a:ext cx="169545" cy="3619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2518410" y="2981960"/>
                <a:ext cx="16954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2768600" y="2866390"/>
              <a:ext cx="89535" cy="26733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2768600" y="2866390"/>
                <a:ext cx="895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4983480" y="4036060"/>
              <a:ext cx="17780" cy="36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3"/>
            </p:blipFill>
            <p:spPr>
              <a:xfrm>
                <a:off x="4983480" y="40360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4170680" y="3687445"/>
              <a:ext cx="1223645" cy="5803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4170680" y="3687445"/>
                <a:ext cx="122364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1241425" y="3625215"/>
              <a:ext cx="35560" cy="3657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1241425" y="3625215"/>
                <a:ext cx="3556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1402080" y="3714750"/>
              <a:ext cx="205105" cy="24066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1402080" y="3714750"/>
                <a:ext cx="20510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1848485" y="3714750"/>
              <a:ext cx="259080" cy="4445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1848485" y="3714750"/>
                <a:ext cx="2590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1875155" y="3580765"/>
              <a:ext cx="107315" cy="33020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1875155" y="3580765"/>
                <a:ext cx="10731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2188210" y="3526790"/>
              <a:ext cx="97790" cy="44640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2188210" y="3526790"/>
                <a:ext cx="9779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2152015" y="3446780"/>
              <a:ext cx="401955" cy="38354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2152015" y="3446780"/>
                <a:ext cx="40195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2652395" y="3544570"/>
              <a:ext cx="250190" cy="4508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2652395" y="3544570"/>
                <a:ext cx="25019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2947035" y="3375025"/>
              <a:ext cx="62865" cy="42862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2947035" y="3375025"/>
                <a:ext cx="6286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901700" y="3776980"/>
              <a:ext cx="223520" cy="6223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901700" y="3776980"/>
                <a:ext cx="2235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812800" y="3893185"/>
              <a:ext cx="249555" cy="5334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812800" y="3893185"/>
                <a:ext cx="2495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187325" y="3705225"/>
              <a:ext cx="223520" cy="32194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187325" y="3705225"/>
                <a:ext cx="22352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481965" y="3732530"/>
              <a:ext cx="80645" cy="3657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481965" y="3732530"/>
                <a:ext cx="806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231775" y="4419600"/>
              <a:ext cx="313055" cy="30416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231775" y="4419600"/>
                <a:ext cx="31305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571500" y="4384040"/>
              <a:ext cx="330200" cy="25908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571500" y="4384040"/>
                <a:ext cx="3302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1017905" y="4491355"/>
              <a:ext cx="169545" cy="2667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1017905" y="449135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1232535" y="4339590"/>
              <a:ext cx="80010" cy="2857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1232535" y="433959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1419860" y="4339590"/>
              <a:ext cx="187325" cy="19621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1419860" y="4339590"/>
                <a:ext cx="1873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1848485" y="4375150"/>
              <a:ext cx="151765" cy="5397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1848485" y="4375150"/>
                <a:ext cx="1517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1875155" y="4473575"/>
              <a:ext cx="151765" cy="2667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1875155" y="447357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2152015" y="4267835"/>
              <a:ext cx="98425" cy="26797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2152015" y="4267835"/>
                <a:ext cx="984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2160905" y="4178935"/>
              <a:ext cx="357505" cy="33020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2160905" y="4178935"/>
                <a:ext cx="35750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1026795" y="4937760"/>
              <a:ext cx="53340" cy="2501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1026795" y="4937760"/>
                <a:ext cx="533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955675" y="4821555"/>
              <a:ext cx="455295" cy="2679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955675" y="4821555"/>
                <a:ext cx="4552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1384300" y="4928870"/>
              <a:ext cx="178435" cy="4445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1384300" y="4928870"/>
                <a:ext cx="1784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1536065" y="4973320"/>
              <a:ext cx="222885" cy="4508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1536065" y="4973320"/>
                <a:ext cx="2228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1892935" y="4839335"/>
              <a:ext cx="62865" cy="22352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1892935" y="4839335"/>
                <a:ext cx="628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1955800" y="4785995"/>
              <a:ext cx="276860" cy="21463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1955800" y="4785995"/>
                <a:ext cx="2768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723265" y="4643120"/>
              <a:ext cx="1705610" cy="6788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723265" y="4643120"/>
                <a:ext cx="170561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3420745" y="2401570"/>
              <a:ext cx="1482725" cy="65214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3420745" y="2401570"/>
                <a:ext cx="148272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4260215" y="2464435"/>
              <a:ext cx="1098550" cy="2317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4260215" y="2464435"/>
                <a:ext cx="1098550" cy="23177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79408"/>
            <a:ext cx="1200052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14. </a:t>
            </a:r>
            <a:r>
              <a:rPr lang="en-US" sz="2400" dirty="0"/>
              <a:t>In a north facing row of NCC Cadets, Trisha is 9th from the left end and Tina is 12th from the right end. There are 5 cadets between Trisha and Tanya which is equal to the number of cadets between Tanya and Tina. Find how many cadets are there in the row?</a:t>
            </a:r>
            <a:endParaRPr lang="en-US" sz="2400"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34			B) 32			C) 31			D) 33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sym typeface="Palatino Linotype" panose="02040502050505030304"/>
              </a:rPr>
              <a:t>Ranking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2313305" y="3312795"/>
              <a:ext cx="2429510" cy="1250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2313305" y="3312795"/>
                <a:ext cx="24295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626610" y="3303905"/>
              <a:ext cx="303530" cy="20510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626610" y="3303905"/>
                <a:ext cx="3035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679950" y="3669665"/>
              <a:ext cx="232410" cy="2679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679950" y="3669665"/>
                <a:ext cx="2324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4965700" y="3598545"/>
              <a:ext cx="53975" cy="2946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4965700" y="3598545"/>
                <a:ext cx="539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885690" y="3589655"/>
              <a:ext cx="374650" cy="2768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885690" y="3589655"/>
                <a:ext cx="3746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858385" y="2955290"/>
              <a:ext cx="53975" cy="2768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858385" y="2955290"/>
                <a:ext cx="539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599305" y="2937510"/>
              <a:ext cx="563245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599305" y="2937510"/>
                <a:ext cx="5632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001260" y="3071495"/>
              <a:ext cx="142875" cy="1962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001260" y="3071495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224780" y="3161030"/>
              <a:ext cx="80645" cy="1066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224780" y="3161030"/>
                <a:ext cx="806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189220" y="3009265"/>
              <a:ext cx="53340" cy="889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189220" y="3009265"/>
                <a:ext cx="5334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278120" y="3035935"/>
              <a:ext cx="214630" cy="2228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278120" y="3035935"/>
                <a:ext cx="2146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474970" y="2928620"/>
              <a:ext cx="285750" cy="3302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474970" y="2928620"/>
                <a:ext cx="285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725160" y="3107055"/>
              <a:ext cx="169545" cy="1790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725160" y="3107055"/>
                <a:ext cx="16954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7225665" y="3714750"/>
              <a:ext cx="1911350" cy="1155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7225665" y="3714750"/>
                <a:ext cx="191135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7171690" y="3714750"/>
              <a:ext cx="250190" cy="2584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7171690" y="3714750"/>
                <a:ext cx="25019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7270115" y="3321685"/>
              <a:ext cx="35560" cy="2317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7270115" y="3321685"/>
                <a:ext cx="355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6939915" y="3249930"/>
              <a:ext cx="535940" cy="361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6939915" y="3249930"/>
                <a:ext cx="5359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439660" y="3401695"/>
              <a:ext cx="45085" cy="1428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439660" y="3401695"/>
                <a:ext cx="450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7395210" y="3312795"/>
              <a:ext cx="17780" cy="622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7395210" y="3312795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7520305" y="3383915"/>
              <a:ext cx="267970" cy="1879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7520305" y="3383915"/>
                <a:ext cx="2679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7806055" y="3392805"/>
              <a:ext cx="142875" cy="2324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7806055" y="3392805"/>
                <a:ext cx="1428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7243445" y="4062730"/>
              <a:ext cx="53340" cy="2051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7243445" y="406273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412990" y="4018280"/>
              <a:ext cx="294640" cy="2406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412990" y="4018280"/>
                <a:ext cx="29464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7689850" y="3928745"/>
              <a:ext cx="80645" cy="2235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7689850" y="3928745"/>
                <a:ext cx="806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7600950" y="3928745"/>
              <a:ext cx="410845" cy="2413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7600950" y="3928745"/>
                <a:ext cx="4108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5912485" y="4544695"/>
              <a:ext cx="26670" cy="1879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5912485" y="4544695"/>
                <a:ext cx="266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5617845" y="4473575"/>
              <a:ext cx="419735" cy="622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5617845" y="4473575"/>
                <a:ext cx="4197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6019800" y="4616450"/>
              <a:ext cx="151765" cy="1695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6019800" y="4616450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6180455" y="4616450"/>
              <a:ext cx="169545" cy="1428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6180455" y="461645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6368415" y="4589780"/>
              <a:ext cx="240665" cy="4552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6368415" y="4589780"/>
                <a:ext cx="24066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6663055" y="4598670"/>
              <a:ext cx="160655" cy="2051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6663055" y="4598670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4653280" y="4143375"/>
              <a:ext cx="929005" cy="4997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4653280" y="4143375"/>
                <a:ext cx="92900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5019675" y="4696460"/>
              <a:ext cx="15176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5019675" y="46964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4947920" y="4732655"/>
              <a:ext cx="312420" cy="2406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4947920" y="4732655"/>
                <a:ext cx="3124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6922135" y="4455795"/>
              <a:ext cx="473075" cy="3390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6922135" y="4455795"/>
                <a:ext cx="47307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9824720" y="1624965"/>
              <a:ext cx="2027555" cy="1606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9824720" y="1624965"/>
                <a:ext cx="20275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7252335" y="4750435"/>
              <a:ext cx="259080" cy="800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7252335" y="4750435"/>
                <a:ext cx="2590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7243445" y="4821555"/>
              <a:ext cx="276860" cy="23241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7243445" y="4821555"/>
                <a:ext cx="2768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4474845" y="3455670"/>
              <a:ext cx="1053465" cy="6781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4474845" y="3455670"/>
                <a:ext cx="1053465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1884045" y="5419725"/>
              <a:ext cx="295275" cy="4648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1884045" y="5419725"/>
                <a:ext cx="29527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2304415" y="5643245"/>
              <a:ext cx="303530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2304415" y="5643245"/>
                <a:ext cx="3035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2375535" y="5535930"/>
              <a:ext cx="107315" cy="3124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2375535" y="5535930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2741930" y="5438140"/>
              <a:ext cx="294640" cy="4445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2741930" y="5438140"/>
                <a:ext cx="2946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2715260" y="5410835"/>
              <a:ext cx="330200" cy="37528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2715260" y="5410835"/>
                <a:ext cx="33020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3313430" y="5589905"/>
              <a:ext cx="401955" cy="355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3313430" y="5589905"/>
                <a:ext cx="40195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3465195" y="5482590"/>
              <a:ext cx="62865" cy="3035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3465195" y="5482590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5600065" y="4187825"/>
              <a:ext cx="1375410" cy="9823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5600065" y="4187825"/>
                <a:ext cx="1375410" cy="982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3858260" y="5348605"/>
              <a:ext cx="89535" cy="4908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3858260" y="5348605"/>
                <a:ext cx="8953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4447540" y="5589905"/>
              <a:ext cx="330835" cy="622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4447540" y="5589905"/>
                <a:ext cx="33083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4590415" y="5473700"/>
              <a:ext cx="161290" cy="3746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4590415" y="5473700"/>
                <a:ext cx="16129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7153910" y="4705350"/>
              <a:ext cx="678815" cy="65214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7153910" y="4705350"/>
                <a:ext cx="67881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4867275" y="5330825"/>
              <a:ext cx="267970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4867275" y="533082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4787265" y="5330825"/>
              <a:ext cx="527050" cy="43751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4787265" y="5330825"/>
                <a:ext cx="52705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5483860" y="5500370"/>
              <a:ext cx="357505" cy="355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5483860" y="5500370"/>
                <a:ext cx="3575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5626735" y="5375275"/>
              <a:ext cx="107315" cy="33020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5626735" y="5375275"/>
                <a:ext cx="10731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7047230" y="3705225"/>
              <a:ext cx="1410970" cy="6165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7047230" y="3705225"/>
                <a:ext cx="1410970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5966460" y="5455920"/>
              <a:ext cx="142875" cy="30353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5966460" y="545592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6171565" y="5438140"/>
              <a:ext cx="446405" cy="2584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6171565" y="5438140"/>
                <a:ext cx="44640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4072890" y="6098540"/>
              <a:ext cx="401955" cy="806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4072890" y="6098540"/>
                <a:ext cx="4019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Ink 61"/>
              <p14:cNvContentPartPr/>
              <p14:nvPr/>
            </p14:nvContentPartPr>
            <p14:xfrm>
              <a:off x="4126230" y="6161405"/>
              <a:ext cx="446405" cy="977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1"/>
            </p:blipFill>
            <p:spPr>
              <a:xfrm>
                <a:off x="4126230" y="6161405"/>
                <a:ext cx="44640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Ink 62"/>
              <p14:cNvContentPartPr/>
              <p14:nvPr/>
            </p14:nvContentPartPr>
            <p14:xfrm>
              <a:off x="4813935" y="6009640"/>
              <a:ext cx="410845" cy="3390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3"/>
            </p:blipFill>
            <p:spPr>
              <a:xfrm>
                <a:off x="4813935" y="6009640"/>
                <a:ext cx="4108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Ink 63"/>
              <p14:cNvContentPartPr/>
              <p14:nvPr/>
            </p14:nvContentPartPr>
            <p14:xfrm>
              <a:off x="5332095" y="6036310"/>
              <a:ext cx="437515" cy="2946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5"/>
            </p:blipFill>
            <p:spPr>
              <a:xfrm>
                <a:off x="5332095" y="6036310"/>
                <a:ext cx="4375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Ink 64"/>
              <p14:cNvContentPartPr/>
              <p14:nvPr/>
            </p14:nvContentPartPr>
            <p14:xfrm>
              <a:off x="4563745" y="5920105"/>
              <a:ext cx="1286510" cy="5981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7"/>
            </p:blipFill>
            <p:spPr>
              <a:xfrm>
                <a:off x="4563745" y="5920105"/>
                <a:ext cx="128651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Ink 65"/>
              <p14:cNvContentPartPr/>
              <p14:nvPr/>
            </p14:nvContentPartPr>
            <p14:xfrm>
              <a:off x="5734050" y="6027420"/>
              <a:ext cx="812800" cy="1066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9"/>
            </p:blipFill>
            <p:spPr>
              <a:xfrm>
                <a:off x="5734050" y="6027420"/>
                <a:ext cx="812800" cy="106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5372" y="1471643"/>
            <a:ext cx="387477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Palatino Linotype" panose="02040502050505030304" pitchFamily="18" charset="0"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son – Brother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Daughter – Sister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brother – Maternal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Father’s Brother – Paternal uncle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sister – Aunt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father – Grand father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Mother’s (or) Father’s mother – Grand mother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Son’s wife – Daughter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Daughter’s husband – Son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father – Father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mother – Mother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brother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Husband’s (or) Wife’s sister – Sister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Sister’s husband – Brother in law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son – Nephew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Brother’s (or) Sister’s daughter – Niece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4" y="950791"/>
            <a:ext cx="57054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446405" y="1508760"/>
              <a:ext cx="2393315" cy="56261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446405" y="1508760"/>
                <a:ext cx="239331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5894705" y="1464310"/>
              <a:ext cx="259080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5894705" y="1464310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6010910" y="1410335"/>
              <a:ext cx="80010" cy="1701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6010910" y="1410335"/>
                <a:ext cx="800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5939155" y="1696085"/>
              <a:ext cx="8890" cy="539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5939155" y="1696085"/>
                <a:ext cx="889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5814060" y="1285875"/>
              <a:ext cx="563245" cy="5175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5814060" y="1285875"/>
                <a:ext cx="56324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5814060" y="1884045"/>
              <a:ext cx="18415" cy="2679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5814060" y="1884045"/>
                <a:ext cx="184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5787390" y="1910715"/>
              <a:ext cx="34861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5787390" y="1910715"/>
                <a:ext cx="3486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6180455" y="1785620"/>
              <a:ext cx="285750" cy="321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6180455" y="1785620"/>
                <a:ext cx="2857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6537960" y="1875155"/>
              <a:ext cx="196215" cy="1695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6537960" y="1875155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8306435" y="1428750"/>
              <a:ext cx="25908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8306435" y="1428750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8136890" y="1276350"/>
              <a:ext cx="624840" cy="41084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8136890" y="1276350"/>
                <a:ext cx="6248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8350885" y="1875155"/>
              <a:ext cx="44450" cy="2051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8350885" y="1875155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8350885" y="1776730"/>
              <a:ext cx="205740" cy="151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8350885" y="1776730"/>
                <a:ext cx="2057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8368665" y="1946275"/>
              <a:ext cx="133985" cy="444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8368665" y="1946275"/>
                <a:ext cx="1339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8484870" y="1919605"/>
              <a:ext cx="259080" cy="1873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8484870" y="1919605"/>
                <a:ext cx="2590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8735060" y="1919605"/>
              <a:ext cx="303530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8735060" y="1919605"/>
                <a:ext cx="3035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9029700" y="1589405"/>
              <a:ext cx="214630" cy="4641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9029700" y="1589405"/>
                <a:ext cx="21463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9342120" y="1857375"/>
              <a:ext cx="295275" cy="1962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9342120" y="1857375"/>
                <a:ext cx="2952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6207125" y="3018155"/>
              <a:ext cx="89535" cy="2495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6207125" y="3018155"/>
                <a:ext cx="8953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6252210" y="2937510"/>
              <a:ext cx="303530" cy="2768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6252210" y="2937510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6832600" y="3098165"/>
              <a:ext cx="70548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6832600" y="3098165"/>
                <a:ext cx="7054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7726045" y="3009265"/>
              <a:ext cx="124460" cy="2317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7726045" y="3009265"/>
                <a:ext cx="1244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7529195" y="2893060"/>
              <a:ext cx="562610" cy="3390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7529195" y="2893060"/>
                <a:ext cx="5626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6296660" y="2696210"/>
              <a:ext cx="276860" cy="1841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6296660" y="2696210"/>
                <a:ext cx="2768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6430645" y="2589530"/>
              <a:ext cx="26670" cy="2679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6430645" y="2589530"/>
                <a:ext cx="266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5859145" y="3776980"/>
              <a:ext cx="26670" cy="2139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5859145" y="3776980"/>
                <a:ext cx="2667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5859145" y="3660775"/>
              <a:ext cx="294640" cy="3397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5859145" y="3660775"/>
                <a:ext cx="29464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5948045" y="4598670"/>
              <a:ext cx="36195" cy="4197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5948045" y="4598670"/>
                <a:ext cx="3619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5912485" y="5313045"/>
              <a:ext cx="26670" cy="1873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5912485" y="5313045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5778500" y="5179060"/>
              <a:ext cx="312420" cy="37465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5778500" y="5179060"/>
                <a:ext cx="31242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5912485" y="4321810"/>
              <a:ext cx="133985" cy="5715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5912485" y="4321810"/>
                <a:ext cx="13398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5939155" y="3607435"/>
              <a:ext cx="304165" cy="355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5939155" y="3607435"/>
                <a:ext cx="3041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6136005" y="3553460"/>
              <a:ext cx="71120" cy="2146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6136005" y="3553460"/>
                <a:ext cx="7112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6118225" y="3571875"/>
              <a:ext cx="196215" cy="1155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6118225" y="3571875"/>
                <a:ext cx="19621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6502400" y="3696335"/>
              <a:ext cx="285750" cy="273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6502400" y="3696335"/>
                <a:ext cx="28575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8797290" y="3875405"/>
              <a:ext cx="62865" cy="3835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8797290" y="3875405"/>
                <a:ext cx="6286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8886825" y="3839210"/>
              <a:ext cx="276860" cy="32194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8886825" y="3839210"/>
                <a:ext cx="27686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9619615" y="4000500"/>
              <a:ext cx="285750" cy="1778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9619615" y="4000500"/>
                <a:ext cx="2857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9646285" y="4080510"/>
              <a:ext cx="250190" cy="355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9646285" y="408051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10200005" y="3902075"/>
              <a:ext cx="133985" cy="2679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10200005" y="3902075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10048240" y="3830320"/>
              <a:ext cx="562610" cy="33972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10048240" y="3830320"/>
                <a:ext cx="56261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8985250" y="3544570"/>
              <a:ext cx="222885" cy="2730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8985250" y="3544570"/>
                <a:ext cx="2228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9101455" y="3429000"/>
              <a:ext cx="62230" cy="17843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9101455" y="3429000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9011920" y="3517900"/>
              <a:ext cx="303530" cy="539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9011920" y="3517900"/>
                <a:ext cx="3035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9154795" y="3437890"/>
              <a:ext cx="80645" cy="1962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9154795" y="3437890"/>
                <a:ext cx="806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10351770" y="3598545"/>
              <a:ext cx="267970" cy="177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10351770" y="3598545"/>
                <a:ext cx="267970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3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53" y="2236627"/>
            <a:ext cx="5211223" cy="32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32" y="1491449"/>
            <a:ext cx="4980404" cy="3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0322" y="1379410"/>
            <a:ext cx="96914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Example 1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:Pointing to a man, a lady said ‘’his father is my mother’s uncle’’. How it’s the man related to the lady?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</a:br>
            <a:r>
              <a:rPr lang="en-US" sz="2200" b="1" dirty="0">
                <a:solidFill>
                  <a:srgbClr val="212529"/>
                </a:solidFill>
                <a:latin typeface="Palatino Linotype" panose="02040502050505030304" pitchFamily="18" charset="0"/>
              </a:rPr>
              <a:t>Sol</a:t>
            </a:r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: Mother’s Uncle = Grand father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Grandfather’s son = Uncle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2200" dirty="0">
                <a:solidFill>
                  <a:srgbClr val="212529"/>
                </a:solidFill>
                <a:latin typeface="Palatino Linotype" panose="02040502050505030304" pitchFamily="18" charset="0"/>
              </a:rPr>
              <a:t>The man is uncle to the lady.</a:t>
            </a:r>
            <a:endParaRPr lang="en-US" sz="22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7"/>
          <p:cNvSpPr/>
          <p:nvPr/>
        </p:nvSpPr>
        <p:spPr>
          <a:xfrm>
            <a:off x="0" y="994156"/>
            <a:ext cx="110850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15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If A is the brother of B, B is the sister of c, and C is the father of D, how D is related to A?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Brother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     b.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Sister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  c.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Nephew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     d. Cannot be determined</a:t>
            </a:r>
            <a:endParaRPr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01;p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3134995" y="3161030"/>
              <a:ext cx="80010" cy="2857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3134995" y="316103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143885" y="3169920"/>
              <a:ext cx="276860" cy="3390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143885" y="3169920"/>
                <a:ext cx="2768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3491865" y="3124835"/>
              <a:ext cx="285750" cy="7175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491865" y="3124835"/>
                <a:ext cx="2857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572510" y="3000375"/>
              <a:ext cx="89535" cy="3746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572510" y="3000375"/>
                <a:ext cx="8953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135120" y="3312795"/>
              <a:ext cx="580390" cy="533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135120" y="3312795"/>
                <a:ext cx="5803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983480" y="3187700"/>
              <a:ext cx="133985" cy="2768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983480" y="318770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831715" y="3080385"/>
              <a:ext cx="652145" cy="330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831715" y="3080385"/>
                <a:ext cx="6521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5207000" y="3634105"/>
              <a:ext cx="71120" cy="5448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5207000" y="3634105"/>
                <a:ext cx="7112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5349875" y="2732405"/>
              <a:ext cx="330200" cy="355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5349875" y="2732405"/>
                <a:ext cx="3302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6064250" y="3214370"/>
              <a:ext cx="41084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6064250" y="3214370"/>
                <a:ext cx="4108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6922135" y="3107055"/>
              <a:ext cx="544830" cy="2413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6922135" y="3107055"/>
                <a:ext cx="5448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037455" y="3821430"/>
              <a:ext cx="312420" cy="22352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037455" y="3821430"/>
                <a:ext cx="3124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7296785" y="2946400"/>
              <a:ext cx="295275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7296785" y="2946400"/>
                <a:ext cx="2952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7395210" y="2830195"/>
              <a:ext cx="44450" cy="3219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7395210" y="2830195"/>
                <a:ext cx="4445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7207885" y="3750310"/>
              <a:ext cx="142875" cy="7054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7207885" y="3750310"/>
                <a:ext cx="14287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7207885" y="4714875"/>
              <a:ext cx="62230" cy="2406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7207885" y="4714875"/>
                <a:ext cx="6223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993255" y="4678680"/>
              <a:ext cx="535940" cy="4019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993255" y="4678680"/>
                <a:ext cx="53594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3438525" y="3651885"/>
              <a:ext cx="3313430" cy="131254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3438525" y="3651885"/>
                <a:ext cx="3313430" cy="131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591300" y="4839335"/>
              <a:ext cx="259080" cy="1428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591300" y="4839335"/>
                <a:ext cx="2590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832600" y="2080260"/>
              <a:ext cx="607060" cy="53594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832600" y="2080260"/>
                <a:ext cx="60706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993255" y="1946275"/>
              <a:ext cx="848360" cy="3486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993255" y="1946275"/>
                <a:ext cx="848360" cy="3486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;p6"/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16.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S is mother of T, T is husband of J, N is son of J, Z is father-In-law of J, K is brother of N. How K is related to Z?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Grandson               b. Son           c. Father             d. Brother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08;p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8"/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17.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B is father of Q. B has only two children. Q is the brother of R. R is the daughter of P. A is the granddaughter of P. S is the father of A. How is S related to Q?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Father               b. Son             c. Brother         d. Brother-in-law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15;p8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78323" y="889903"/>
            <a:ext cx="11229474" cy="155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Types of Number Series</a:t>
            </a:r>
            <a:b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are many types of number series. A few of them are explained below,</a:t>
            </a:r>
            <a:endParaRPr lang="en-US"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3" y="3494181"/>
            <a:ext cx="2981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418" y="2889339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5, 10, 17, 26, 37, 50, 65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br>
              <a:rPr lang="en-US" dirty="0">
                <a:latin typeface="Palatino Linotype" panose="02040502050505030304" pitchFamily="18" charset="0"/>
              </a:rPr>
            </a:b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18" y="2518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 Series:</a:t>
            </a:r>
            <a:endParaRPr lang="en-IN" sz="18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3"/>
          <p:cNvSpPr/>
          <p:nvPr/>
        </p:nvSpPr>
        <p:spPr>
          <a:xfrm>
            <a:off x="0" y="994156"/>
            <a:ext cx="1108509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19.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When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saw Sandeep, he recalled, “He is the son of the father of my daughter’s mother.” Who is Sandeep related to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Brother-in-law          b. Brother           c. Father             d. Sister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57;p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2"/>
          <p:cNvSpPr/>
          <p:nvPr/>
        </p:nvSpPr>
        <p:spPr>
          <a:xfrm>
            <a:off x="0" y="994156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20.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Looking at a picture of a boy, Sham said, “His mother is the wife of my father’s son.” If, Sham doesn’t have any Brothers and sisters. At whose picture was Sham looking?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His Son        b. His Uncle        c. His Cousin           d. None of these	</a:t>
            </a:r>
            <a:endParaRPr dirty="0"/>
          </a:p>
        </p:txBody>
      </p:sp>
      <p:sp>
        <p:nvSpPr>
          <p:cNvPr id="3" name="Google Shape;150;p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9407880" y="1333320"/>
              <a:ext cx="44640" cy="104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9407880" y="1333320"/>
                <a:ext cx="44640" cy="10440"/>
              </a:xfrm>
              <a:prstGeom prst="rect"/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9;p19"/>
          <p:cNvSpPr/>
          <p:nvPr/>
        </p:nvSpPr>
        <p:spPr>
          <a:xfrm>
            <a:off x="0" y="994156"/>
            <a:ext cx="110850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Kindly study the following information carefully and answer the question that follows: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 is sister of T. T is married to D. D is father of 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M is son of  H. T is mother-in-law of H.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 has only one son and no daughter.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 is married 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B. L is daughter of B.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How is L related to 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Niece		b. Sister	 c. Brother	    d. None of these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p14"/>
          <p:cNvSpPr/>
          <p:nvPr/>
        </p:nvSpPr>
        <p:spPr>
          <a:xfrm>
            <a:off x="341523" y="1123508"/>
            <a:ext cx="7740869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22. Read the following information carefully and answer the question given below: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×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+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÷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–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Which of the following relations are true based upon the relations given in the equation: 'A – B × C + D – E’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 panose="02040502050505030304"/>
              <a:buAutoNum type="alphaL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 is mother of A     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b. D is brother of A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2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c. E is mother-in-law of C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d. None is true</a:t>
            </a:r>
            <a:endParaRPr dirty="0"/>
          </a:p>
        </p:txBody>
      </p:sp>
      <p:sp>
        <p:nvSpPr>
          <p:cNvPr id="3" name="Google Shape;178;p14"/>
          <p:cNvSpPr/>
          <p:nvPr/>
        </p:nvSpPr>
        <p:spPr>
          <a:xfrm>
            <a:off x="2659054" y="28700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18"/>
          <p:cNvSpPr/>
          <p:nvPr/>
        </p:nvSpPr>
        <p:spPr>
          <a:xfrm>
            <a:off x="859315" y="725214"/>
            <a:ext cx="712601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Read the following information carefully and answer the questions which follow: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× B’ means ‘A is son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+ B’ means ‘A is father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&gt; B’ means ‘A is daughter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If ‘A &lt; B’ means ‘A is wife of B’.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Which of the following pairs of people represent first cousins with regard to the relations given in the expressions, if it is provided that A is the sister of J: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'L &gt; V &lt; J + P' and 'S × A &lt; D + F &lt; E + K’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LP            </a:t>
            </a:r>
            <a:endParaRPr lang="en-US"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b. SP          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c. SK        </a:t>
            </a:r>
            <a:endParaRPr lang="en-US"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d. SF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206;p18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 i="0" u="none" strike="noStrike" cap="none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5;p24"/>
          <p:cNvSpPr/>
          <p:nvPr/>
        </p:nvSpPr>
        <p:spPr>
          <a:xfrm>
            <a:off x="0" y="994156"/>
            <a:ext cx="110850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lang="en-US" sz="2400" b="0" i="0" u="none" strike="noStrike" cap="none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alatino Linotype" panose="0204050205050503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24. Four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of the following five are alike in the certain way and so form a group. Which is the one that does not belong to the group?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                  B.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                   C.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            D. None of these</a:t>
            </a:r>
            <a:endParaRPr sz="2400" dirty="0">
              <a:latin typeface="Palatino Linotype" panose="02040502050505030304" pitchFamily="18" charset="0"/>
            </a:endParaRPr>
          </a:p>
        </p:txBody>
      </p:sp>
      <p:sp>
        <p:nvSpPr>
          <p:cNvPr id="3" name="Google Shape;276;p2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25"/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25. How many male members are there in the family?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2                   B. 3                   C. 4             D. Can’t be determined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83;p2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6;p27"/>
          <p:cNvSpPr/>
          <p:nvPr/>
        </p:nvSpPr>
        <p:spPr>
          <a:xfrm>
            <a:off x="0" y="994156"/>
            <a:ext cx="1127977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26. How many married couples are there in the family?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2                  B. 1                   C. 4            D. 3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97;p2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26"/>
          <p:cNvSpPr/>
          <p:nvPr/>
        </p:nvSpPr>
        <p:spPr>
          <a:xfrm>
            <a:off x="0" y="994156"/>
            <a:ext cx="1127977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Directions: Study the following set of questions carefully and answer the questions given below.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 family of 10 members over three generation goes to a picnic. Kapil is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Boby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has only one son.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Ratna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son-in-law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and the father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Sonu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uncle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Champa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aunt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Babita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, who is the daughter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Daya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daughter in law of Kapil.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is the mother of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Charu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who has two children. Each child has both of its parents alive.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27. How is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Jetha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related to </a:t>
            </a:r>
            <a:r>
              <a:rPr lang="en-US" sz="2400" dirty="0" err="1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Atma</a:t>
            </a: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A. Mother                   B. Grandson                   C. Granddaughter            D. Either b or c</a:t>
            </a:r>
            <a:endParaRPr sz="24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 pitchFamily="18" charset="0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3" name="Google Shape;290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BLOOD RELATIONS</a:t>
            </a:r>
            <a:endParaRPr lang="en-US" sz="2800" b="1">
              <a:solidFill>
                <a:schemeClr val="lt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>
                <a:solidFill>
                  <a:srgbClr val="C2CCF3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Any </a:t>
            </a:r>
            <a:r>
              <a:rPr lang="en-IN" sz="5400" b="1" cap="none">
                <a:solidFill>
                  <a:srgbClr val="C2CCF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Doubts</a:t>
            </a:r>
            <a:r>
              <a:rPr lang="en-IN" sz="5400" b="1" cap="none">
                <a:solidFill>
                  <a:srgbClr val="C2CCF3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???</a:t>
            </a:r>
            <a:endParaRPr sz="5400" b="1" cap="none">
              <a:solidFill>
                <a:srgbClr val="C2CCF3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8" y="988517"/>
            <a:ext cx="11229474" cy="4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Geometric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58" y="1643536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4, 12, 36, 108, 324, 972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4" y="2160494"/>
            <a:ext cx="2657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358" y="299720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Arithmetic-Geometric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358" y="346393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Open Sans" panose="020B0606030504020204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Open Sans" panose="020B0606030504020204"/>
              </a:rPr>
              <a:t> 1, 8, 22, 50, 106, 218</a:t>
            </a:r>
            <a:endParaRPr lang="en-IN" sz="1800" dirty="0"/>
          </a:p>
        </p:txBody>
      </p:sp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9" y="3976662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14181" y="1167810"/>
            <a:ext cx="1882172" cy="37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19000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Product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868" y="1670429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2, 4, 8, 16, 32, 64, 128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" y="2259105"/>
            <a:ext cx="3095625" cy="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187" y="339165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 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87" y="387305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61, 72, 60, 73, 59, 74, 58, 75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7" y="4319387"/>
            <a:ext cx="298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0" y="931094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Find the next term of the series 21,26,23,28,25,30,?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A) 21		B) 29		C) 27		D) 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dirty="0"/>
          </a:p>
        </p:txBody>
      </p:sp>
      <p:sp>
        <p:nvSpPr>
          <p:cNvPr id="192" name="Google Shape;192;p1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483735" y="704850"/>
              <a:ext cx="776605" cy="31305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483735" y="704850"/>
                <a:ext cx="77660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5278120" y="776605"/>
              <a:ext cx="634365" cy="25019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5278120" y="776605"/>
                <a:ext cx="6343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002020" y="749935"/>
              <a:ext cx="821690" cy="2857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6002020" y="749935"/>
                <a:ext cx="8216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6725285" y="1026795"/>
              <a:ext cx="276860" cy="2317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6725285" y="1026795"/>
                <a:ext cx="2768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7028815" y="1000125"/>
              <a:ext cx="161290" cy="2406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7028815" y="1000125"/>
                <a:ext cx="16129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3679825" y="1231900"/>
              <a:ext cx="910590" cy="6343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3679825" y="1231900"/>
                <a:ext cx="910590" cy="6343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" y="725214"/>
            <a:ext cx="107520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2. Find the next term of the series 1,9,29,67,?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85			B) 115			C) 129			D) 155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 panose="02040502050505030304"/>
              <a:ea typeface="Palatino Linotype" panose="02040502050505030304"/>
              <a:cs typeface="Palatino Linotype" panose="02040502050505030304"/>
              <a:sym typeface="Palatino Linotype" panose="02040502050505030304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2447290" y="2455545"/>
              <a:ext cx="8890" cy="46418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2447290" y="2455545"/>
                <a:ext cx="88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3724275" y="2419350"/>
              <a:ext cx="303530" cy="38417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724275" y="2419350"/>
                <a:ext cx="30353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706495" y="2383790"/>
              <a:ext cx="285750" cy="652145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706495" y="2383790"/>
                <a:ext cx="285750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3518535" y="3473450"/>
              <a:ext cx="348615" cy="32131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3518535" y="3473450"/>
                <a:ext cx="3486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3662045" y="3205480"/>
              <a:ext cx="222885" cy="23241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3662045" y="3205480"/>
                <a:ext cx="2228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072890" y="3473450"/>
              <a:ext cx="133985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072890" y="34734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117340" y="3375025"/>
              <a:ext cx="62230" cy="3035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117340" y="3375025"/>
                <a:ext cx="6223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4349750" y="3383915"/>
              <a:ext cx="17780" cy="2590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4349750" y="3383915"/>
                <a:ext cx="177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260340" y="2401570"/>
              <a:ext cx="366395" cy="3219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260340" y="2401570"/>
                <a:ext cx="36639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519420" y="2383790"/>
              <a:ext cx="250190" cy="4375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519420" y="2383790"/>
                <a:ext cx="2501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394325" y="3295015"/>
              <a:ext cx="330835" cy="2673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394325" y="3295015"/>
                <a:ext cx="3308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483860" y="3053715"/>
              <a:ext cx="285750" cy="2324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483860" y="3053715"/>
                <a:ext cx="2857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894705" y="3366135"/>
              <a:ext cx="223520" cy="26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894705" y="336613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5948045" y="3303905"/>
              <a:ext cx="53975" cy="2317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5948045" y="3303905"/>
                <a:ext cx="539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6171565" y="3205480"/>
              <a:ext cx="17780" cy="355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6171565" y="320548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6180455" y="3178810"/>
              <a:ext cx="303530" cy="3124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6180455" y="3178810"/>
                <a:ext cx="3035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7680960" y="3249930"/>
              <a:ext cx="241300" cy="3397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7680960" y="3249930"/>
                <a:ext cx="2413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823835" y="3009265"/>
              <a:ext cx="250190" cy="222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823835" y="3009265"/>
                <a:ext cx="25019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8056245" y="3473450"/>
              <a:ext cx="339090" cy="177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8056245" y="3473450"/>
                <a:ext cx="3390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8234680" y="3383915"/>
              <a:ext cx="45085" cy="21463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8234680" y="3383915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8520430" y="3321685"/>
              <a:ext cx="286385" cy="2946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8520430" y="3321685"/>
                <a:ext cx="2863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7654290" y="2258695"/>
              <a:ext cx="205740" cy="32194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7654290" y="2258695"/>
                <a:ext cx="20574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7904480" y="2303780"/>
              <a:ext cx="133985" cy="3213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7904480" y="2303780"/>
                <a:ext cx="1339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9726295" y="3169920"/>
              <a:ext cx="285750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9726295" y="316992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9681845" y="3205480"/>
              <a:ext cx="330200" cy="2501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9681845" y="3205480"/>
                <a:ext cx="33020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9949815" y="2901950"/>
              <a:ext cx="303530" cy="2317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9949815" y="2901950"/>
                <a:ext cx="3035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10191115" y="3303905"/>
              <a:ext cx="285750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10191115" y="3303905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10307320" y="3223260"/>
              <a:ext cx="71120" cy="2679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10307320" y="3223260"/>
                <a:ext cx="711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10521315" y="3241040"/>
              <a:ext cx="259080" cy="3663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10521315" y="3241040"/>
                <a:ext cx="2590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9699625" y="2169795"/>
              <a:ext cx="107315" cy="38354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9699625" y="2169795"/>
                <a:ext cx="10731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9824720" y="2152015"/>
              <a:ext cx="330200" cy="31242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9824720" y="2152015"/>
                <a:ext cx="33020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10119360" y="2089150"/>
              <a:ext cx="214630" cy="3575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10119360" y="2089150"/>
                <a:ext cx="214630" cy="3575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963553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Find the next term of the series: 49,216,625,1024,729,?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512			B) 256			C) 128			D) 324</a:t>
            </a:r>
            <a:endParaRPr dirty="0"/>
          </a:p>
        </p:txBody>
      </p:sp>
      <p:sp>
        <p:nvSpPr>
          <p:cNvPr id="220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464310" y="2669540"/>
              <a:ext cx="375285" cy="366395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464310" y="2669540"/>
                <a:ext cx="37528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1866265" y="2286000"/>
              <a:ext cx="357505" cy="3746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1866265" y="2286000"/>
                <a:ext cx="35750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3045460" y="2616200"/>
              <a:ext cx="178435" cy="3479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3045460" y="2616200"/>
                <a:ext cx="17843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3206115" y="2330450"/>
              <a:ext cx="366395" cy="2413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3206115" y="2330450"/>
                <a:ext cx="3663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4376420" y="2616200"/>
              <a:ext cx="259080" cy="711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4376420" y="2616200"/>
                <a:ext cx="25908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4367530" y="2642870"/>
              <a:ext cx="339090" cy="2857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4367530" y="2642870"/>
                <a:ext cx="3390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706620" y="2240915"/>
              <a:ext cx="187960" cy="3213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4706620" y="2240915"/>
                <a:ext cx="1879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600065" y="946150"/>
              <a:ext cx="562610" cy="5003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600065" y="946150"/>
                <a:ext cx="56261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6261100" y="1365885"/>
              <a:ext cx="518160" cy="177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6261100" y="1365885"/>
                <a:ext cx="5181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734050" y="2607310"/>
              <a:ext cx="250190" cy="2679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734050" y="2607310"/>
                <a:ext cx="2501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5975350" y="2330450"/>
              <a:ext cx="259080" cy="984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5975350" y="2330450"/>
                <a:ext cx="2590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6010910" y="2357120"/>
              <a:ext cx="223520" cy="2051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6010910" y="2357120"/>
                <a:ext cx="22352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6751955" y="883920"/>
              <a:ext cx="937895" cy="6159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6751955" y="883920"/>
                <a:ext cx="937895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6903720" y="2526665"/>
              <a:ext cx="25908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6903720" y="252666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6894830" y="2562225"/>
              <a:ext cx="259080" cy="2590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6894830" y="2562225"/>
                <a:ext cx="2590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6841490" y="2553335"/>
              <a:ext cx="294640" cy="4286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6841490" y="2553335"/>
                <a:ext cx="29464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6877050" y="2571750"/>
              <a:ext cx="241300" cy="3835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6877050" y="2571750"/>
                <a:ext cx="24130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7198995" y="2187575"/>
              <a:ext cx="205105" cy="2857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7198995" y="2187575"/>
                <a:ext cx="2051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8208010" y="2562225"/>
              <a:ext cx="393065" cy="2952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8208010" y="2562225"/>
                <a:ext cx="39306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8368665" y="2249805"/>
              <a:ext cx="223520" cy="2590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8368665" y="2249805"/>
                <a:ext cx="2235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8011795" y="2071370"/>
              <a:ext cx="1009015" cy="112522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8011795" y="2071370"/>
                <a:ext cx="1009015" cy="1125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9128125" y="2196465"/>
              <a:ext cx="509270" cy="1517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9128125" y="2196465"/>
                <a:ext cx="5092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5278120" y="1356995"/>
              <a:ext cx="643255" cy="59817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5278120" y="1356995"/>
                <a:ext cx="64325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5448300" y="1517650"/>
              <a:ext cx="544830" cy="1784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5448300" y="1517650"/>
                <a:ext cx="544830" cy="1784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994156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</a:t>
            </a: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 Find the next term of the series: 7,16,51,208,?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A) 985			B) 1045		C) 1095		D) 1165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					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 panose="02040502050505030304"/>
                <a:ea typeface="Palatino Linotype" panose="02040502050505030304"/>
                <a:cs typeface="Palatino Linotype" panose="02040502050505030304"/>
                <a:sym typeface="Palatino Linotype" panose="02040502050505030304"/>
              </a:rPr>
              <a:t>Number Series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2754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653280" y="1482090"/>
              <a:ext cx="142875" cy="4445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653280" y="1482090"/>
                <a:ext cx="1428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697730" y="1428750"/>
              <a:ext cx="45085" cy="1333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697730" y="1428750"/>
                <a:ext cx="4508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4831715" y="1410335"/>
              <a:ext cx="35560" cy="1612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4831715" y="1410335"/>
                <a:ext cx="3556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Ink 5"/>
              <p14:cNvContentPartPr/>
              <p14:nvPr/>
            </p14:nvContentPartPr>
            <p14:xfrm>
              <a:off x="5090795" y="1455420"/>
              <a:ext cx="11620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9"/>
            </p:blipFill>
            <p:spPr>
              <a:xfrm>
                <a:off x="5090795" y="145542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Ink 6"/>
              <p14:cNvContentPartPr/>
              <p14:nvPr/>
            </p14:nvContentPartPr>
            <p14:xfrm>
              <a:off x="5108575" y="1419225"/>
              <a:ext cx="45085" cy="1073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1"/>
            </p:blipFill>
            <p:spPr>
              <a:xfrm>
                <a:off x="5108575" y="1419225"/>
                <a:ext cx="450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Ink 7"/>
              <p14:cNvContentPartPr/>
              <p14:nvPr/>
            </p14:nvContentPartPr>
            <p14:xfrm>
              <a:off x="5296535" y="1437640"/>
              <a:ext cx="17780" cy="977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3"/>
            </p:blipFill>
            <p:spPr>
              <a:xfrm>
                <a:off x="5296535" y="1437640"/>
                <a:ext cx="177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5162550" y="1704975"/>
              <a:ext cx="142875" cy="895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5"/>
            </p:blipFill>
            <p:spPr>
              <a:xfrm>
                <a:off x="5162550" y="1704975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Ink 9"/>
              <p14:cNvContentPartPr/>
              <p14:nvPr/>
            </p14:nvContentPartPr>
            <p14:xfrm>
              <a:off x="5198110" y="1696085"/>
              <a:ext cx="53340" cy="1428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7"/>
            </p:blipFill>
            <p:spPr>
              <a:xfrm>
                <a:off x="5198110" y="1696085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Ink 10"/>
              <p14:cNvContentPartPr/>
              <p14:nvPr/>
            </p14:nvContentPartPr>
            <p14:xfrm>
              <a:off x="5474970" y="1356995"/>
              <a:ext cx="107315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9"/>
            </p:blipFill>
            <p:spPr>
              <a:xfrm>
                <a:off x="5474970" y="135699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Ink 11"/>
              <p14:cNvContentPartPr/>
              <p14:nvPr/>
            </p14:nvContentPartPr>
            <p14:xfrm>
              <a:off x="5385435" y="1651635"/>
              <a:ext cx="116205" cy="2146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1"/>
            </p:blipFill>
            <p:spPr>
              <a:xfrm>
                <a:off x="5385435" y="1651635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Ink 12"/>
              <p14:cNvContentPartPr/>
              <p14:nvPr/>
            </p14:nvContentPartPr>
            <p14:xfrm>
              <a:off x="4992370" y="1017905"/>
              <a:ext cx="589915" cy="10179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3"/>
            </p:blipFill>
            <p:spPr>
              <a:xfrm>
                <a:off x="4992370" y="1017905"/>
                <a:ext cx="58991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Ink 13"/>
              <p14:cNvContentPartPr/>
              <p14:nvPr/>
            </p14:nvContentPartPr>
            <p14:xfrm>
              <a:off x="5573395" y="1437640"/>
              <a:ext cx="106680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5"/>
            </p:blipFill>
            <p:spPr>
              <a:xfrm>
                <a:off x="5573395" y="1437640"/>
                <a:ext cx="1066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Ink 14"/>
              <p14:cNvContentPartPr/>
              <p14:nvPr/>
            </p14:nvContentPartPr>
            <p14:xfrm>
              <a:off x="5626735" y="1419225"/>
              <a:ext cx="17780" cy="8953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7"/>
            </p:blipFill>
            <p:spPr>
              <a:xfrm>
                <a:off x="5626735" y="1419225"/>
                <a:ext cx="1778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Ink 15"/>
              <p14:cNvContentPartPr/>
              <p14:nvPr/>
            </p14:nvContentPartPr>
            <p14:xfrm>
              <a:off x="5742940" y="1383665"/>
              <a:ext cx="17780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9"/>
            </p:blipFill>
            <p:spPr>
              <a:xfrm>
                <a:off x="5742940" y="138366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778500" y="1830070"/>
              <a:ext cx="160655" cy="895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778500" y="1830070"/>
                <a:ext cx="1606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822950" y="1803400"/>
              <a:ext cx="71755" cy="1873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822950" y="1803400"/>
                <a:ext cx="717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Ink 18"/>
              <p14:cNvContentPartPr/>
              <p14:nvPr/>
            </p14:nvContentPartPr>
            <p14:xfrm>
              <a:off x="5984240" y="1838960"/>
              <a:ext cx="213995" cy="24130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5"/>
            </p:blipFill>
            <p:spPr>
              <a:xfrm>
                <a:off x="5984240" y="1838960"/>
                <a:ext cx="2139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Ink 19"/>
              <p14:cNvContentPartPr/>
              <p14:nvPr/>
            </p14:nvContentPartPr>
            <p14:xfrm>
              <a:off x="6153785" y="1410335"/>
              <a:ext cx="1778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7"/>
            </p:blipFill>
            <p:spPr>
              <a:xfrm>
                <a:off x="6153785" y="14103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Ink 20"/>
              <p14:cNvContentPartPr/>
              <p14:nvPr/>
            </p14:nvContentPartPr>
            <p14:xfrm>
              <a:off x="6136005" y="1410335"/>
              <a:ext cx="187325" cy="1841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9"/>
            </p:blipFill>
            <p:spPr>
              <a:xfrm>
                <a:off x="6136005" y="1410335"/>
                <a:ext cx="1873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Ink 21"/>
              <p14:cNvContentPartPr/>
              <p14:nvPr/>
            </p14:nvContentPartPr>
            <p14:xfrm>
              <a:off x="6189345" y="1383665"/>
              <a:ext cx="71755" cy="1162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1"/>
            </p:blipFill>
            <p:spPr>
              <a:xfrm>
                <a:off x="6189345" y="1383665"/>
                <a:ext cx="717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Ink 22"/>
              <p14:cNvContentPartPr/>
              <p14:nvPr/>
            </p14:nvContentPartPr>
            <p14:xfrm>
              <a:off x="6395085" y="1312545"/>
              <a:ext cx="62230" cy="17843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6395085" y="1312545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Ink 23"/>
              <p14:cNvContentPartPr/>
              <p14:nvPr/>
            </p14:nvContentPartPr>
            <p14:xfrm>
              <a:off x="6457315" y="1830070"/>
              <a:ext cx="214630" cy="9842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5"/>
            </p:blipFill>
            <p:spPr>
              <a:xfrm>
                <a:off x="6457315" y="1830070"/>
                <a:ext cx="21463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Ink 24"/>
              <p14:cNvContentPartPr/>
              <p14:nvPr/>
            </p14:nvContentPartPr>
            <p14:xfrm>
              <a:off x="6529070" y="1803400"/>
              <a:ext cx="88900" cy="2057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7"/>
            </p:blipFill>
            <p:spPr>
              <a:xfrm>
                <a:off x="6529070" y="1803400"/>
                <a:ext cx="889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Ink 25"/>
              <p14:cNvContentPartPr/>
              <p14:nvPr/>
            </p14:nvContentPartPr>
            <p14:xfrm>
              <a:off x="6779260" y="1732280"/>
              <a:ext cx="17843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9"/>
            </p:blipFill>
            <p:spPr>
              <a:xfrm>
                <a:off x="6779260" y="1732280"/>
                <a:ext cx="1784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Ink 26"/>
              <p14:cNvContentPartPr/>
              <p14:nvPr/>
            </p14:nvContentPartPr>
            <p14:xfrm>
              <a:off x="6734175" y="1750060"/>
              <a:ext cx="276860" cy="2317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1"/>
            </p:blipFill>
            <p:spPr>
              <a:xfrm>
                <a:off x="6734175" y="1750060"/>
                <a:ext cx="2768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Ink 27"/>
              <p14:cNvContentPartPr/>
              <p14:nvPr/>
            </p14:nvContentPartPr>
            <p14:xfrm>
              <a:off x="5760720" y="919480"/>
              <a:ext cx="1036320" cy="63373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3"/>
            </p:blipFill>
            <p:spPr>
              <a:xfrm>
                <a:off x="5760720" y="919480"/>
                <a:ext cx="1036320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Ink 28"/>
              <p14:cNvContentPartPr/>
              <p14:nvPr/>
            </p14:nvContentPartPr>
            <p14:xfrm>
              <a:off x="8377555" y="2812415"/>
              <a:ext cx="455930" cy="33083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5"/>
            </p:blipFill>
            <p:spPr>
              <a:xfrm>
                <a:off x="8377555" y="2812415"/>
                <a:ext cx="45593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Ink 29"/>
              <p14:cNvContentPartPr/>
              <p14:nvPr/>
            </p14:nvContentPartPr>
            <p14:xfrm>
              <a:off x="8851265" y="2830195"/>
              <a:ext cx="187325" cy="2057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7"/>
            </p:blipFill>
            <p:spPr>
              <a:xfrm>
                <a:off x="8851265" y="2830195"/>
                <a:ext cx="1873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Ink 30"/>
              <p14:cNvContentPartPr/>
              <p14:nvPr/>
            </p14:nvContentPartPr>
            <p14:xfrm>
              <a:off x="9074150" y="2723515"/>
              <a:ext cx="250190" cy="3924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9"/>
            </p:blipFill>
            <p:spPr>
              <a:xfrm>
                <a:off x="9074150" y="2723515"/>
                <a:ext cx="25019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Ink 31"/>
              <p14:cNvContentPartPr/>
              <p14:nvPr/>
            </p14:nvContentPartPr>
            <p14:xfrm>
              <a:off x="9556750" y="2919730"/>
              <a:ext cx="303530" cy="2324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1"/>
            </p:blipFill>
            <p:spPr>
              <a:xfrm>
                <a:off x="9556750" y="2919730"/>
                <a:ext cx="3035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Ink 32"/>
              <p14:cNvContentPartPr/>
              <p14:nvPr/>
            </p14:nvContentPartPr>
            <p14:xfrm>
              <a:off x="9646285" y="2910840"/>
              <a:ext cx="133985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3"/>
            </p:blipFill>
            <p:spPr>
              <a:xfrm>
                <a:off x="9646285" y="2910840"/>
                <a:ext cx="1339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Ink 33"/>
              <p14:cNvContentPartPr/>
              <p14:nvPr/>
            </p14:nvContentPartPr>
            <p14:xfrm>
              <a:off x="9967595" y="2794635"/>
              <a:ext cx="250190" cy="806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5"/>
            </p:blipFill>
            <p:spPr>
              <a:xfrm>
                <a:off x="9967595" y="2794635"/>
                <a:ext cx="25019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Ink 34"/>
              <p14:cNvContentPartPr/>
              <p14:nvPr/>
            </p14:nvContentPartPr>
            <p14:xfrm>
              <a:off x="9914255" y="2830195"/>
              <a:ext cx="347980" cy="3130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7"/>
            </p:blipFill>
            <p:spPr>
              <a:xfrm>
                <a:off x="9914255" y="2830195"/>
                <a:ext cx="34798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Ink 35"/>
              <p14:cNvContentPartPr/>
              <p14:nvPr/>
            </p14:nvContentPartPr>
            <p14:xfrm>
              <a:off x="8368665" y="3330575"/>
              <a:ext cx="2563495" cy="2228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9"/>
            </p:blipFill>
            <p:spPr>
              <a:xfrm>
                <a:off x="8368665" y="3330575"/>
                <a:ext cx="25634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Ink 36"/>
              <p14:cNvContentPartPr/>
              <p14:nvPr/>
            </p14:nvContentPartPr>
            <p14:xfrm>
              <a:off x="8154670" y="2669540"/>
              <a:ext cx="160655" cy="9467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8154670" y="2669540"/>
                <a:ext cx="160655" cy="94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Ink 37"/>
              <p14:cNvContentPartPr/>
              <p14:nvPr/>
            </p14:nvContentPartPr>
            <p14:xfrm>
              <a:off x="8109585" y="2312670"/>
              <a:ext cx="2474595" cy="10890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3"/>
            </p:blipFill>
            <p:spPr>
              <a:xfrm>
                <a:off x="8109585" y="2312670"/>
                <a:ext cx="2474595" cy="1089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Ink 38"/>
              <p14:cNvContentPartPr/>
              <p14:nvPr/>
            </p14:nvContentPartPr>
            <p14:xfrm>
              <a:off x="2411095" y="1249680"/>
              <a:ext cx="821690" cy="7861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5"/>
            </p:blipFill>
            <p:spPr>
              <a:xfrm>
                <a:off x="2411095" y="1249680"/>
                <a:ext cx="821690" cy="786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Ink 39"/>
              <p14:cNvContentPartPr/>
              <p14:nvPr/>
            </p14:nvContentPartPr>
            <p14:xfrm>
              <a:off x="2679065" y="1392555"/>
              <a:ext cx="750570" cy="4019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7"/>
            </p:blipFill>
            <p:spPr>
              <a:xfrm>
                <a:off x="2679065" y="1392555"/>
                <a:ext cx="75057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Ink 40"/>
              <p14:cNvContentPartPr/>
              <p14:nvPr/>
            </p14:nvContentPartPr>
            <p14:xfrm>
              <a:off x="1473200" y="3500120"/>
              <a:ext cx="205740" cy="4375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9"/>
            </p:blipFill>
            <p:spPr>
              <a:xfrm>
                <a:off x="1473200" y="3500120"/>
                <a:ext cx="2057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Ink 41"/>
              <p14:cNvContentPartPr/>
              <p14:nvPr/>
            </p14:nvContentPartPr>
            <p14:xfrm>
              <a:off x="1598295" y="4098290"/>
              <a:ext cx="196850" cy="1428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1"/>
            </p:blipFill>
            <p:spPr>
              <a:xfrm>
                <a:off x="1598295" y="4098290"/>
                <a:ext cx="1968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Ink 42"/>
              <p14:cNvContentPartPr/>
              <p14:nvPr/>
            </p14:nvContentPartPr>
            <p14:xfrm>
              <a:off x="1652270" y="4089400"/>
              <a:ext cx="80010" cy="2413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3"/>
            </p:blipFill>
            <p:spPr>
              <a:xfrm>
                <a:off x="1652270" y="4089400"/>
                <a:ext cx="800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Ink 43"/>
              <p14:cNvContentPartPr/>
              <p14:nvPr/>
            </p14:nvContentPartPr>
            <p14:xfrm>
              <a:off x="1857375" y="4000500"/>
              <a:ext cx="241300" cy="2857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5"/>
            </p:blipFill>
            <p:spPr>
              <a:xfrm>
                <a:off x="1857375" y="4000500"/>
                <a:ext cx="2413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Ink 44"/>
              <p14:cNvContentPartPr/>
              <p14:nvPr/>
            </p14:nvContentPartPr>
            <p14:xfrm>
              <a:off x="1732280" y="4535805"/>
              <a:ext cx="304165" cy="628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7"/>
            </p:blipFill>
            <p:spPr>
              <a:xfrm>
                <a:off x="1732280" y="4535805"/>
                <a:ext cx="30416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Ink 45"/>
              <p14:cNvContentPartPr/>
              <p14:nvPr/>
            </p14:nvContentPartPr>
            <p14:xfrm>
              <a:off x="1848485" y="4482465"/>
              <a:ext cx="62865" cy="2501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9"/>
            </p:blipFill>
            <p:spPr>
              <a:xfrm>
                <a:off x="1848485" y="4482465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Ink 46"/>
              <p14:cNvContentPartPr/>
              <p14:nvPr/>
            </p14:nvContentPartPr>
            <p14:xfrm>
              <a:off x="2134235" y="4401820"/>
              <a:ext cx="313055" cy="3035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1"/>
            </p:blipFill>
            <p:spPr>
              <a:xfrm>
                <a:off x="2134235" y="4401820"/>
                <a:ext cx="3130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Ink 47"/>
              <p14:cNvContentPartPr/>
              <p14:nvPr/>
            </p14:nvContentPartPr>
            <p14:xfrm>
              <a:off x="2777490" y="3339465"/>
              <a:ext cx="62230" cy="3568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3"/>
            </p:blipFill>
            <p:spPr>
              <a:xfrm>
                <a:off x="2777490" y="3339465"/>
                <a:ext cx="6223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Ink 48"/>
              <p14:cNvContentPartPr/>
              <p14:nvPr/>
            </p14:nvContentPartPr>
            <p14:xfrm>
              <a:off x="2947035" y="3249930"/>
              <a:ext cx="151765" cy="41973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5"/>
            </p:blipFill>
            <p:spPr>
              <a:xfrm>
                <a:off x="2947035" y="3249930"/>
                <a:ext cx="1517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Ink 49"/>
              <p14:cNvContentPartPr/>
              <p14:nvPr/>
            </p14:nvContentPartPr>
            <p14:xfrm>
              <a:off x="2849245" y="3928745"/>
              <a:ext cx="231775" cy="1517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7"/>
            </p:blipFill>
            <p:spPr>
              <a:xfrm>
                <a:off x="2849245" y="3928745"/>
                <a:ext cx="2317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Ink 50"/>
              <p14:cNvContentPartPr/>
              <p14:nvPr/>
            </p14:nvContentPartPr>
            <p14:xfrm>
              <a:off x="2902585" y="3910965"/>
              <a:ext cx="80645" cy="28575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9"/>
            </p:blipFill>
            <p:spPr>
              <a:xfrm>
                <a:off x="2902585" y="391096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Ink 51"/>
              <p14:cNvContentPartPr/>
              <p14:nvPr/>
            </p14:nvContentPartPr>
            <p14:xfrm>
              <a:off x="3126105" y="3848100"/>
              <a:ext cx="249555" cy="22352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101"/>
            </p:blipFill>
            <p:spPr>
              <a:xfrm>
                <a:off x="3126105" y="3848100"/>
                <a:ext cx="2495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Ink 52"/>
              <p14:cNvContentPartPr/>
              <p14:nvPr/>
            </p14:nvContentPartPr>
            <p14:xfrm>
              <a:off x="2992120" y="4438015"/>
              <a:ext cx="303530" cy="977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3"/>
            </p:blipFill>
            <p:spPr>
              <a:xfrm>
                <a:off x="2992120" y="4438015"/>
                <a:ext cx="30353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Ink 53"/>
              <p14:cNvContentPartPr/>
              <p14:nvPr/>
            </p14:nvContentPartPr>
            <p14:xfrm>
              <a:off x="3089910" y="4366260"/>
              <a:ext cx="98425" cy="2768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5"/>
            </p:blipFill>
            <p:spPr>
              <a:xfrm>
                <a:off x="3089910" y="436626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Ink 54"/>
              <p14:cNvContentPartPr/>
              <p14:nvPr/>
            </p14:nvContentPartPr>
            <p14:xfrm>
              <a:off x="3357880" y="4267835"/>
              <a:ext cx="267970" cy="2768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7"/>
            </p:blipFill>
            <p:spPr>
              <a:xfrm>
                <a:off x="3357880" y="4267835"/>
                <a:ext cx="2679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Ink 55"/>
              <p14:cNvContentPartPr/>
              <p14:nvPr/>
            </p14:nvContentPartPr>
            <p14:xfrm>
              <a:off x="4188460" y="3027045"/>
              <a:ext cx="259080" cy="977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9"/>
            </p:blipFill>
            <p:spPr>
              <a:xfrm>
                <a:off x="4188460" y="3027045"/>
                <a:ext cx="25908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Ink 56"/>
              <p14:cNvContentPartPr/>
              <p14:nvPr/>
            </p14:nvContentPartPr>
            <p14:xfrm>
              <a:off x="4170680" y="3089275"/>
              <a:ext cx="232410" cy="2679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11"/>
            </p:blipFill>
            <p:spPr>
              <a:xfrm>
                <a:off x="4170680" y="3089275"/>
                <a:ext cx="2324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Ink 57"/>
              <p14:cNvContentPartPr/>
              <p14:nvPr/>
            </p14:nvContentPartPr>
            <p14:xfrm>
              <a:off x="4483735" y="3009265"/>
              <a:ext cx="53340" cy="24955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3"/>
            </p:blipFill>
            <p:spPr>
              <a:xfrm>
                <a:off x="4483735" y="3009265"/>
                <a:ext cx="5334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Ink 58"/>
              <p14:cNvContentPartPr/>
              <p14:nvPr/>
            </p14:nvContentPartPr>
            <p14:xfrm>
              <a:off x="4286885" y="3562350"/>
              <a:ext cx="321945" cy="12509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5"/>
            </p:blipFill>
            <p:spPr>
              <a:xfrm>
                <a:off x="4286885" y="3562350"/>
                <a:ext cx="3219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Ink 59"/>
              <p14:cNvContentPartPr/>
              <p14:nvPr/>
            </p14:nvContentPartPr>
            <p14:xfrm>
              <a:off x="4385310" y="3500120"/>
              <a:ext cx="142875" cy="31242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4385310" y="3500120"/>
                <a:ext cx="1428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Ink 60"/>
              <p14:cNvContentPartPr/>
              <p14:nvPr/>
            </p14:nvContentPartPr>
            <p14:xfrm>
              <a:off x="4653280" y="3473450"/>
              <a:ext cx="223520" cy="4108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9"/>
            </p:blipFill>
            <p:spPr>
              <a:xfrm>
                <a:off x="4653280" y="3473450"/>
                <a:ext cx="2235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Ink 61"/>
              <p14:cNvContentPartPr/>
              <p14:nvPr/>
            </p14:nvContentPartPr>
            <p14:xfrm>
              <a:off x="4420870" y="4089400"/>
              <a:ext cx="303530" cy="355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21"/>
            </p:blipFill>
            <p:spPr>
              <a:xfrm>
                <a:off x="4420870" y="4089400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Ink 62"/>
              <p14:cNvContentPartPr/>
              <p14:nvPr/>
            </p14:nvContentPartPr>
            <p14:xfrm>
              <a:off x="4519295" y="4018280"/>
              <a:ext cx="89535" cy="2228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3"/>
            </p:blipFill>
            <p:spPr>
              <a:xfrm>
                <a:off x="4519295" y="4018280"/>
                <a:ext cx="8953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Ink 63"/>
              <p14:cNvContentPartPr/>
              <p14:nvPr/>
            </p14:nvContentPartPr>
            <p14:xfrm>
              <a:off x="4733290" y="4000500"/>
              <a:ext cx="304165" cy="33909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5"/>
            </p:blipFill>
            <p:spPr>
              <a:xfrm>
                <a:off x="4733290" y="4000500"/>
                <a:ext cx="30416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Ink 64"/>
              <p14:cNvContentPartPr/>
              <p14:nvPr/>
            </p14:nvContentPartPr>
            <p14:xfrm>
              <a:off x="5519420" y="2812415"/>
              <a:ext cx="303530" cy="27686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7"/>
            </p:blipFill>
            <p:spPr>
              <a:xfrm>
                <a:off x="5519420" y="2812415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Ink 65"/>
              <p14:cNvContentPartPr/>
              <p14:nvPr/>
            </p14:nvContentPartPr>
            <p14:xfrm>
              <a:off x="5850255" y="2884170"/>
              <a:ext cx="142875" cy="15176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9"/>
            </p:blipFill>
            <p:spPr>
              <a:xfrm>
                <a:off x="5850255" y="288417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Ink 66"/>
              <p14:cNvContentPartPr/>
              <p14:nvPr/>
            </p14:nvContentPartPr>
            <p14:xfrm>
              <a:off x="5939155" y="2759075"/>
              <a:ext cx="267970" cy="2501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31"/>
            </p:blipFill>
            <p:spPr>
              <a:xfrm>
                <a:off x="5939155" y="2759075"/>
                <a:ext cx="2679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Ink 67"/>
              <p14:cNvContentPartPr/>
              <p14:nvPr/>
            </p14:nvContentPartPr>
            <p14:xfrm>
              <a:off x="5822950" y="3276600"/>
              <a:ext cx="321945" cy="11620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3"/>
            </p:blipFill>
            <p:spPr>
              <a:xfrm>
                <a:off x="5822950" y="3276600"/>
                <a:ext cx="3219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Ink 68"/>
              <p14:cNvContentPartPr/>
              <p14:nvPr/>
            </p14:nvContentPartPr>
            <p14:xfrm>
              <a:off x="5956935" y="3223260"/>
              <a:ext cx="80645" cy="2679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5"/>
            </p:blipFill>
            <p:spPr>
              <a:xfrm>
                <a:off x="5956935" y="3223260"/>
                <a:ext cx="806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Ink 69"/>
              <p14:cNvContentPartPr/>
              <p14:nvPr/>
            </p14:nvContentPartPr>
            <p14:xfrm>
              <a:off x="6180455" y="3143250"/>
              <a:ext cx="178435" cy="7112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7"/>
            </p:blipFill>
            <p:spPr>
              <a:xfrm>
                <a:off x="6180455" y="3143250"/>
                <a:ext cx="1784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Ink 70"/>
              <p14:cNvContentPartPr/>
              <p14:nvPr/>
            </p14:nvContentPartPr>
            <p14:xfrm>
              <a:off x="6180455" y="3187700"/>
              <a:ext cx="267970" cy="25019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9"/>
            </p:blipFill>
            <p:spPr>
              <a:xfrm>
                <a:off x="6180455" y="3187700"/>
                <a:ext cx="2679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Ink 71"/>
              <p14:cNvContentPartPr/>
              <p14:nvPr/>
            </p14:nvContentPartPr>
            <p14:xfrm>
              <a:off x="5912485" y="3803650"/>
              <a:ext cx="312420" cy="8064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41"/>
            </p:blipFill>
            <p:spPr>
              <a:xfrm>
                <a:off x="5912485" y="3803650"/>
                <a:ext cx="3124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Ink 72"/>
              <p14:cNvContentPartPr/>
              <p14:nvPr/>
            </p14:nvContentPartPr>
            <p14:xfrm>
              <a:off x="6037580" y="3714750"/>
              <a:ext cx="107315" cy="26733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3"/>
            </p:blipFill>
            <p:spPr>
              <a:xfrm>
                <a:off x="6037580" y="3714750"/>
                <a:ext cx="10731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Ink 73"/>
              <p14:cNvContentPartPr/>
              <p14:nvPr/>
            </p14:nvContentPartPr>
            <p14:xfrm>
              <a:off x="6314440" y="3607435"/>
              <a:ext cx="223520" cy="977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5"/>
            </p:blipFill>
            <p:spPr>
              <a:xfrm>
                <a:off x="6314440" y="3607435"/>
                <a:ext cx="2235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Ink 74"/>
              <p14:cNvContentPartPr/>
              <p14:nvPr/>
            </p14:nvContentPartPr>
            <p14:xfrm>
              <a:off x="6314440" y="3678555"/>
              <a:ext cx="312420" cy="2590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7"/>
            </p:blipFill>
            <p:spPr>
              <a:xfrm>
                <a:off x="6314440" y="3678555"/>
                <a:ext cx="3124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Ink 75"/>
              <p14:cNvContentPartPr/>
              <p14:nvPr/>
            </p14:nvContentPartPr>
            <p14:xfrm>
              <a:off x="5046345" y="2482215"/>
              <a:ext cx="1902460" cy="168783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9"/>
            </p:blipFill>
            <p:spPr>
              <a:xfrm>
                <a:off x="5046345" y="2482215"/>
                <a:ext cx="1902460" cy="1687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Ink 76"/>
              <p14:cNvContentPartPr/>
              <p14:nvPr/>
            </p14:nvContentPartPr>
            <p14:xfrm>
              <a:off x="6305550" y="2571750"/>
              <a:ext cx="607695" cy="2051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51"/>
            </p:blipFill>
            <p:spPr>
              <a:xfrm>
                <a:off x="6305550" y="2571750"/>
                <a:ext cx="607695" cy="2051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9064</Words>
  <Application>WPS Presentation</Application>
  <PresentationFormat>Custom</PresentationFormat>
  <Paragraphs>262</Paragraphs>
  <Slides>39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SimSun</vt:lpstr>
      <vt:lpstr>Wingdings</vt:lpstr>
      <vt:lpstr>Arial</vt:lpstr>
      <vt:lpstr>Palatino Linotype</vt:lpstr>
      <vt:lpstr>Century Gothic</vt:lpstr>
      <vt:lpstr>Courier New</vt:lpstr>
      <vt:lpstr>Calibri</vt:lpstr>
      <vt:lpstr>Times New Roman</vt:lpstr>
      <vt:lpstr>Times New Roman</vt:lpstr>
      <vt:lpstr>Palatino Linotype</vt:lpstr>
      <vt:lpstr>Open Sans</vt:lpstr>
      <vt:lpstr>Roboto</vt:lpstr>
      <vt:lpstr>Microsoft YaHei</vt:lpstr>
      <vt:lpstr>Arial Unicode MS</vt:lpstr>
      <vt:lpstr>Executive</vt:lpstr>
      <vt:lpstr>LETTER,  NUMBER SERIES AND RANKING &amp; BLOOD RELATIONS</vt:lpstr>
      <vt:lpstr>PowerPoint 演示文稿</vt:lpstr>
      <vt:lpstr>Types of Number Series There are many types of number series. A few of them are explained below,</vt:lpstr>
      <vt:lpstr>Geometric Series:</vt:lpstr>
      <vt:lpstr>Product series: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Letter Series:</vt:lpstr>
      <vt:lpstr>Mixed Series:</vt:lpstr>
      <vt:lpstr>Miscellaneous Series: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Example:In a row of persons, the position of Aparna Nair from the left side of the row is 27th and there are 5 persons after her in the row. Find the total no. of persons in the row? Solution : No. of persons in the row = Position of Aparna from left + No. of persons after Aparna ⇒ Total no. of persons = 27 + 5 = 32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   </dc:title>
  <dc:creator>cu</dc:creator>
  <cp:lastModifiedBy>Dheeraj Gupta</cp:lastModifiedBy>
  <cp:revision>46</cp:revision>
  <dcterms:created xsi:type="dcterms:W3CDTF">2017-07-13T07:57:00Z</dcterms:created>
  <dcterms:modified xsi:type="dcterms:W3CDTF">2022-09-28T09:09:34Z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B0433225E3004BAA9B8C8A37AE6AA2BB</vt:lpwstr>
  </property>
  <property fmtid="{D5CDD505-2E9C-101B-9397-08002B2CF9AE}" pid="3" name="KSOProductBuildVer">
    <vt:lpwstr>1033-11.2.0.11306</vt:lpwstr>
  </property>
</Properties>
</file>