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380" r:id="rId2"/>
    <p:sldId id="470" r:id="rId3"/>
    <p:sldId id="444" r:id="rId4"/>
    <p:sldId id="459" r:id="rId5"/>
    <p:sldId id="460" r:id="rId6"/>
    <p:sldId id="461" r:id="rId7"/>
    <p:sldId id="445" r:id="rId8"/>
    <p:sldId id="463" r:id="rId9"/>
    <p:sldId id="468" r:id="rId10"/>
    <p:sldId id="464" r:id="rId11"/>
    <p:sldId id="465" r:id="rId12"/>
    <p:sldId id="453" r:id="rId13"/>
    <p:sldId id="469" r:id="rId14"/>
    <p:sldId id="467" r:id="rId15"/>
    <p:sldId id="418" r:id="rId16"/>
    <p:sldId id="432" r:id="rId17"/>
    <p:sldId id="3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56B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683" autoAdjust="0"/>
  </p:normalViewPr>
  <p:slideViewPr>
    <p:cSldViewPr snapToGrid="0">
      <p:cViewPr varScale="1">
        <p:scale>
          <a:sx n="64" d="100"/>
          <a:sy n="64" d="100"/>
        </p:scale>
        <p:origin x="-9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7875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Easy (Compulsory)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invests Rs.8000 for 18 months, but B invests Rs.8000 for the first 4 months and then withdraws Rs.4000. So, the investment of B for remaining 14 months is Rs.4000 only.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            :                 B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8000*18 : (8000*4) + (4000*14)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14400     : 88000</a:t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A:B = 18:11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6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Moderate (Compulsory)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2*12 : 3*12 : 4*24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3: 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1/8 * 3200 = 400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643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Easy (Compulsory)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2*12 : 3*12 : 4*24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3: 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1/8 * 3200 = 400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739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Moderate (Compulsory)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A:B:C = 5:6:4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the total profit = 100 - 30 = 70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5/15 * 70 = 70/3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share = 70/3 + 30 = 160/3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+ C share = 100 - 160/3 = 140/3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A-(B+C) = 160/3 - 140/3 = 20/3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20/3 ---- 200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100 ---- ? =&gt; 3000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109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Moderate (Compulsory)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65 * 6 : 84 * 5 : 100 * 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26:28:20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share = 74000 * 95/100 = 7030 * 20/74 =&gt; 1900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7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Easy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283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Easy (Compulsory)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6A = 8B = 10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A:B:C = 1/6:1/8:1/10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         = 20:15:12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27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Moderate (Compulsory)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6300:4200:10500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3:2:5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3/10 * 12100 = 3630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165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Moderate (Compulsory)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12*8 :16*9 = 18*6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8: 12: 9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9/29 * 870 = 270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73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Moderate 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60*5:36*6:75*3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100: 72: 75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100/247 * 7410 = 3000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17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Moderate 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80* 7: x* 3 = 1:1 1/2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560: 3x = 2: 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280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44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Moderate (Compulsory)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16*8: x*4 = 5:2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= 12.8 =&gt; Rs.12800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114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Answer: Option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Difficulty level : Moderate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Ratio of investments of A and B is (70000 * 12) : (120000 * 6) = 7 : 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profit = Rs. 52000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of B = 6/13 (52000) = Rs. 24000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36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12-Aug-21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3347" y="1905007"/>
            <a:ext cx="11229474" cy="3260551"/>
          </a:xfrm>
        </p:spPr>
        <p:txBody>
          <a:bodyPr>
            <a:normAutofit/>
          </a:bodyPr>
          <a:lstStyle/>
          <a:p>
            <a:r>
              <a:rPr lang="en-US" sz="11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PARTNERSHIP</a:t>
            </a:r>
            <a:r>
              <a:rPr lang="en-US" sz="48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4800" b="1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02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23689"/>
            <a:ext cx="117610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7. A and B start a business jointly. A invests Rs.16000 for 8 months and B remains in the business for 4 months. Out of the total profit B claims 2/7th share. How much money is contributed by B?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Rs.10000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Rs.12800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Rs.6000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Rs.8000</a:t>
            </a:r>
          </a:p>
        </p:txBody>
      </p:sp>
    </p:spTree>
    <p:extLst>
      <p:ext uri="{BB962C8B-B14F-4D97-AF65-F5344CB8AC3E}">
        <p14:creationId xmlns:p14="http://schemas.microsoft.com/office/powerpoint/2010/main" xmlns="" val="40662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25214"/>
            <a:ext cx="118083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8. A started a business with an investment of Rs. 70000 and after 6 months B joined him investing Rs. 120000. If the profit at the end of a year is Rs. 52000, then the share of B is?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 28000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 24000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 30000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 26000</a:t>
            </a:r>
          </a:p>
        </p:txBody>
      </p:sp>
    </p:spTree>
    <p:extLst>
      <p:ext uri="{BB962C8B-B14F-4D97-AF65-F5344CB8AC3E}">
        <p14:creationId xmlns:p14="http://schemas.microsoft.com/office/powerpoint/2010/main" xmlns="" val="30138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90" y="709448"/>
            <a:ext cx="118083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 A and B starts a business with Rs.8000 each, and after 4 months, B withdraws half of his capital . How should they share the profits at the end of the 18 months?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18:11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22:13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23:12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11:9</a:t>
            </a:r>
          </a:p>
        </p:txBody>
      </p:sp>
    </p:spTree>
    <p:extLst>
      <p:ext uri="{BB962C8B-B14F-4D97-AF65-F5344CB8AC3E}">
        <p14:creationId xmlns:p14="http://schemas.microsoft.com/office/powerpoint/2010/main" xmlns="" val="295512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40978"/>
            <a:ext cx="117453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10. A, B and C invests Rs.2000, Rs.3000 and Rs.4000 in a business. After one year A removed his money; B and C continued the business for one more year. If the net profit after 2 years be Rs.3200, then A's share in the profit is?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Rs.1000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Rs.600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Rs.800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Rs.400</a:t>
            </a:r>
          </a:p>
        </p:txBody>
      </p:sp>
    </p:spTree>
    <p:extLst>
      <p:ext uri="{BB962C8B-B14F-4D97-AF65-F5344CB8AC3E}">
        <p14:creationId xmlns:p14="http://schemas.microsoft.com/office/powerpoint/2010/main" xmlns="" val="187057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43521"/>
            <a:ext cx="117453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11. </a:t>
            </a:r>
            <a:r>
              <a:rPr lang="en-US" sz="2400" dirty="0">
                <a:solidFill>
                  <a:schemeClr val="dk1"/>
                </a:solidFill>
                <a:ea typeface="Palatino Linotype"/>
                <a:cs typeface="Palatino Linotype"/>
                <a:sym typeface="Palatino Linotype"/>
              </a:rPr>
              <a:t>A, B, C are partners in a business, &amp; their investments are in the ratio 5: 7: 9. If the ratio of their profits is 30: 56: 81. Find the ratio of their time?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chemeClr val="dk1"/>
                </a:solidFill>
                <a:ea typeface="Palatino Linotype"/>
                <a:cs typeface="Palatino Linotype"/>
                <a:sym typeface="Palatino Linotype"/>
              </a:rPr>
              <a:t>15: 20: 18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chemeClr val="dk1"/>
                </a:solidFill>
                <a:ea typeface="Palatino Linotype"/>
                <a:cs typeface="Palatino Linotype"/>
                <a:sym typeface="Palatino Linotype"/>
              </a:rPr>
              <a:t> 5: 8: 9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chemeClr val="dk1"/>
                </a:solidFill>
                <a:ea typeface="Palatino Linotype"/>
                <a:cs typeface="Palatino Linotype"/>
                <a:sym typeface="Palatino Linotype"/>
              </a:rPr>
              <a:t> 6: 8: 9 </a:t>
            </a:r>
          </a:p>
          <a:p>
            <a:pPr lvl="0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solidFill>
                  <a:schemeClr val="dk1"/>
                </a:solidFill>
                <a:ea typeface="Palatino Linotype"/>
                <a:cs typeface="Palatino Linotype"/>
                <a:sym typeface="Palatino Linotype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xmlns="" val="204863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25214"/>
            <a:ext cx="11776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12. A, B and C are partners in a business. Their capitals are respectively, Rs.5000, Rs.6000 and Rs.4000. A gets 30% of the total profit for managing the business. The remaining profit is divided among three in the ratio of their capitals. In the end of the year, the profit of A is Rs.200 more than the sum of the profits of B and C. Find the total profit?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Rs.4500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Rs.5200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Rs.1800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Rs.3000</a:t>
            </a:r>
          </a:p>
        </p:txBody>
      </p:sp>
    </p:spTree>
    <p:extLst>
      <p:ext uri="{BB962C8B-B14F-4D97-AF65-F5344CB8AC3E}">
        <p14:creationId xmlns:p14="http://schemas.microsoft.com/office/powerpoint/2010/main" xmlns="" val="381997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25214"/>
            <a:ext cx="117453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13. A, B and C are entered into a partnership. A invested Rs.6500 for 6 months, B invested Rs.8400 for 5 months and C invested for Rs.10000 for 3 months. A is a working partner and gets 5% of the total profit for the same. Find the share of C in a total profit of Rs.7400?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1750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1900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8600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10300</a:t>
            </a:r>
          </a:p>
        </p:txBody>
      </p:sp>
    </p:spTree>
    <p:extLst>
      <p:ext uri="{BB962C8B-B14F-4D97-AF65-F5344CB8AC3E}">
        <p14:creationId xmlns:p14="http://schemas.microsoft.com/office/powerpoint/2010/main" xmlns="" val="381997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xmlns="" val="27618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E4C0416-B31A-43DB-9230-F738F44564DF}"/>
              </a:ext>
            </a:extLst>
          </p:cNvPr>
          <p:cNvGrpSpPr/>
          <p:nvPr/>
        </p:nvGrpSpPr>
        <p:grpSpPr>
          <a:xfrm>
            <a:off x="506859" y="1200380"/>
            <a:ext cx="10972800" cy="767520"/>
            <a:chOff x="0" y="4089"/>
            <a:chExt cx="10972800" cy="7675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B57D59EA-7389-4FFE-ADC3-7C5ED5F0D0BA}"/>
                </a:ext>
              </a:extLst>
            </p:cNvPr>
            <p:cNvSpPr/>
            <p:nvPr/>
          </p:nvSpPr>
          <p:spPr>
            <a:xfrm>
              <a:off x="0" y="4089"/>
              <a:ext cx="10972800" cy="76752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xmlns="" id="{026812C6-2172-4898-A521-A2B0F3CB7866}"/>
                </a:ext>
              </a:extLst>
            </p:cNvPr>
            <p:cNvSpPr txBox="1"/>
            <p:nvPr/>
          </p:nvSpPr>
          <p:spPr>
            <a:xfrm>
              <a:off x="37467" y="41556"/>
              <a:ext cx="10897866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Partnership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393E054-D4E0-4B29-8D4C-1A21971E2820}"/>
              </a:ext>
            </a:extLst>
          </p:cNvPr>
          <p:cNvGrpSpPr/>
          <p:nvPr/>
        </p:nvGrpSpPr>
        <p:grpSpPr>
          <a:xfrm>
            <a:off x="506859" y="1967899"/>
            <a:ext cx="10972800" cy="2922202"/>
            <a:chOff x="0" y="771608"/>
            <a:chExt cx="10972800" cy="13198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91E0F4E-BA07-47C6-80AB-F68E2B0109E4}"/>
                </a:ext>
              </a:extLst>
            </p:cNvPr>
            <p:cNvSpPr/>
            <p:nvPr/>
          </p:nvSpPr>
          <p:spPr>
            <a:xfrm>
              <a:off x="0" y="771609"/>
              <a:ext cx="10972800" cy="101844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8EF280B1-0277-4DD4-8A71-46657A06BABE}"/>
                </a:ext>
              </a:extLst>
            </p:cNvPr>
            <p:cNvSpPr txBox="1"/>
            <p:nvPr/>
          </p:nvSpPr>
          <p:spPr>
            <a:xfrm>
              <a:off x="0" y="771608"/>
              <a:ext cx="10972800" cy="1319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386" tIns="22860" rIns="128016" bIns="22860" numCol="1" spcCol="1270" anchor="t" anchorCtr="0">
              <a:noAutofit/>
            </a:bodyPr>
            <a:lstStyle/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 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 Time &amp; Investment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Problems with same </a:t>
              </a:r>
              <a:r>
                <a:rPr lang="en-US" sz="1800" b="0" i="0" u="none" strike="noStrike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Problems with different </a:t>
              </a:r>
              <a:r>
                <a:rPr lang="en-US" sz="1800" b="0" i="0" u="none" strike="noStrike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Problems where ratio of profit is given and ratio of either investment or time is asked and vice versa &amp;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practise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from PPT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marL="171450" lvl="1" indent="-171450" algn="l" defTabSz="800100" rtl="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IN" sz="18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Sufficiency Questions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370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1174" y="1224988"/>
            <a:ext cx="91502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6262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There are two different types of Partnerships based on the Investment and Time for which investment made:</a:t>
            </a:r>
            <a:br>
              <a:rPr lang="en-US" b="1" dirty="0">
                <a:solidFill>
                  <a:srgbClr val="26262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1.SIMPLE PARTNERSHIP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262626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simple partnership is one in which each of the partners invests a capital sum for the </a:t>
            </a:r>
            <a:r>
              <a:rPr lang="en-US" b="1" dirty="0">
                <a:solidFill>
                  <a:srgbClr val="26262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same time</a:t>
            </a: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b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Then the formula for the Simple partnerships is: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(Profit of A/Profit of B) = (x/y)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2.COMPOUND PARTNERSHIP</a:t>
            </a:r>
          </a:p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When partners invest money for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different time periods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the partnerships are what we call the compound partnerships</a:t>
            </a: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formula for the share of profit: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 (Profit of A/Profit of B) = (</a:t>
            </a:r>
            <a:r>
              <a:rPr 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x.a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/</a:t>
            </a:r>
            <a:r>
              <a:rPr 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y.b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86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7757"/>
            <a:ext cx="11524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1. </a:t>
            </a:r>
            <a:r>
              <a:rPr lang="en-US" sz="2400" dirty="0">
                <a:solidFill>
                  <a:schemeClr val="dk1"/>
                </a:solidFill>
                <a:ea typeface="Palatino Linotype"/>
                <a:cs typeface="Palatino Linotype"/>
                <a:sym typeface="Palatino Linotype"/>
              </a:rPr>
              <a:t>Two partners A and B start a business by investing Rs. 5000 and Rs 4000 respectively. What will the ratio of their profits at the end of the year?</a:t>
            </a:r>
          </a:p>
          <a:p>
            <a:pPr lvl="0"/>
            <a:endParaRPr lang="en-US" sz="2400" dirty="0">
              <a:solidFill>
                <a:schemeClr val="dk1"/>
              </a:solidFill>
              <a:ea typeface="Palatino Linotype"/>
              <a:cs typeface="Palatino Linotype"/>
              <a:sym typeface="Palatino Linotype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4 : 3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4 : 9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3 : 7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5 : 4</a:t>
            </a:r>
          </a:p>
        </p:txBody>
      </p:sp>
    </p:spTree>
    <p:extLst>
      <p:ext uri="{BB962C8B-B14F-4D97-AF65-F5344CB8AC3E}">
        <p14:creationId xmlns:p14="http://schemas.microsoft.com/office/powerpoint/2010/main" xmlns="" val="103715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40979"/>
            <a:ext cx="117926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 If 6 (A's capital) = 8 (B's capital) = 10 (C's capital). Then the ratio of their capitals is: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3:4:5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12:15:20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20:15:12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6:8:10</a:t>
            </a:r>
          </a:p>
        </p:txBody>
      </p:sp>
    </p:spTree>
    <p:extLst>
      <p:ext uri="{BB962C8B-B14F-4D97-AF65-F5344CB8AC3E}">
        <p14:creationId xmlns:p14="http://schemas.microsoft.com/office/powerpoint/2010/main" xmlns="" val="44974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25214"/>
            <a:ext cx="11524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 A, B and C invested Rs.6300, Rs.4200 and Rs.10500 respectively, in a partnership business. Find the share of A in profit of Rs.12100 after a year?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Rs.3630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Rs.2840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Rs.3200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Rs.5600</a:t>
            </a:r>
          </a:p>
        </p:txBody>
      </p:sp>
    </p:spTree>
    <p:extLst>
      <p:ext uri="{BB962C8B-B14F-4D97-AF65-F5344CB8AC3E}">
        <p14:creationId xmlns:p14="http://schemas.microsoft.com/office/powerpoint/2010/main" xmlns="" val="137001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40979"/>
            <a:ext cx="117926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 A, B and C rents a pasture for Rs.870. A put in 12 horses for 8 months, B 16 horses for 9 months and 18 horses for 6 months. How much should C pay?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270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185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215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380</a:t>
            </a:r>
          </a:p>
        </p:txBody>
      </p:sp>
    </p:spTree>
    <p:extLst>
      <p:ext uri="{BB962C8B-B14F-4D97-AF65-F5344CB8AC3E}">
        <p14:creationId xmlns:p14="http://schemas.microsoft.com/office/powerpoint/2010/main" xmlns="" val="301578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40979"/>
            <a:ext cx="1158765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5. A, B, C together started a business. A invested Rs.6000 for 5 months B invested Rs.3600 for 6 months and C Rs.7500 for 3 months. If they get a total profit of Rs.7410. Find the share of A?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Rs.3750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Rs.3000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Rs.3200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Rs.2160</a:t>
            </a:r>
          </a:p>
        </p:txBody>
      </p:sp>
    </p:spTree>
    <p:extLst>
      <p:ext uri="{BB962C8B-B14F-4D97-AF65-F5344CB8AC3E}">
        <p14:creationId xmlns:p14="http://schemas.microsoft.com/office/powerpoint/2010/main" xmlns="" val="294491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432" y="994156"/>
            <a:ext cx="11085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Partnership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09448"/>
            <a:ext cx="117610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6. A and B rent a pasture for 10 months. A put in 80 cows for 7 months. How many can B put in for the remaining 3 months, if he pays half as much again as A?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120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180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200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280</a:t>
            </a:r>
          </a:p>
        </p:txBody>
      </p:sp>
    </p:spTree>
    <p:extLst>
      <p:ext uri="{BB962C8B-B14F-4D97-AF65-F5344CB8AC3E}">
        <p14:creationId xmlns:p14="http://schemas.microsoft.com/office/powerpoint/2010/main" xmlns="" val="866473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1562</TotalTime>
  <Words>539</Words>
  <Application>Microsoft Office PowerPoint</Application>
  <PresentationFormat>Custom</PresentationFormat>
  <Paragraphs>225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PARTNERSHIP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komal</cp:lastModifiedBy>
  <cp:revision>465</cp:revision>
  <dcterms:created xsi:type="dcterms:W3CDTF">2017-07-13T07:57:18Z</dcterms:created>
  <dcterms:modified xsi:type="dcterms:W3CDTF">2021-08-12T06:43:34Z</dcterms:modified>
</cp:coreProperties>
</file>