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80" r:id="rId3"/>
    <p:sldId id="479" r:id="rId4"/>
    <p:sldId id="414" r:id="rId5"/>
    <p:sldId id="442" r:id="rId7"/>
    <p:sldId id="443" r:id="rId8"/>
    <p:sldId id="444" r:id="rId9"/>
    <p:sldId id="445" r:id="rId10"/>
    <p:sldId id="489" r:id="rId11"/>
    <p:sldId id="491" r:id="rId12"/>
    <p:sldId id="490" r:id="rId13"/>
    <p:sldId id="449" r:id="rId14"/>
    <p:sldId id="484" r:id="rId15"/>
    <p:sldId id="483" r:id="rId16"/>
    <p:sldId id="482" r:id="rId17"/>
    <p:sldId id="481" r:id="rId18"/>
    <p:sldId id="480" r:id="rId19"/>
    <p:sldId id="452" r:id="rId20"/>
    <p:sldId id="456" r:id="rId21"/>
    <p:sldId id="487" r:id="rId22"/>
    <p:sldId id="486" r:id="rId23"/>
    <p:sldId id="485" r:id="rId24"/>
    <p:sldId id="457" r:id="rId25"/>
    <p:sldId id="458" r:id="rId26"/>
    <p:sldId id="459" r:id="rId27"/>
    <p:sldId id="460" r:id="rId28"/>
    <p:sldId id="461" r:id="rId29"/>
    <p:sldId id="44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1657D1-C849-41B1-A9B7-DD6FAD374BD4}">
          <p14:sldIdLst>
            <p14:sldId id="380"/>
            <p14:sldId id="479"/>
            <p14:sldId id="414"/>
            <p14:sldId id="442"/>
            <p14:sldId id="443"/>
            <p14:sldId id="444"/>
            <p14:sldId id="445"/>
            <p14:sldId id="489"/>
            <p14:sldId id="491"/>
            <p14:sldId id="490"/>
            <p14:sldId id="449"/>
            <p14:sldId id="484"/>
            <p14:sldId id="483"/>
            <p14:sldId id="482"/>
            <p14:sldId id="481"/>
            <p14:sldId id="480"/>
            <p14:sldId id="452"/>
            <p14:sldId id="456"/>
            <p14:sldId id="487"/>
            <p14:sldId id="486"/>
            <p14:sldId id="485"/>
            <p14:sldId id="457"/>
            <p14:sldId id="458"/>
            <p14:sldId id="459"/>
            <p14:sldId id="460"/>
            <p14:sldId id="461"/>
            <p14:sldId id="4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81333" autoAdjust="0"/>
  </p:normalViewPr>
  <p:slideViewPr>
    <p:cSldViewPr snapToGrid="0">
      <p:cViewPr varScale="1">
        <p:scale>
          <a:sx n="59" d="100"/>
          <a:sy n="59" d="100"/>
        </p:scale>
        <p:origin x="13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1800" b="1" dirty="0" err="1"/>
            <a:t>Symboperations</a:t>
          </a:r>
          <a:r>
            <a:rPr lang="en-US" sz="1800" b="1" dirty="0"/>
            <a:t> </a:t>
          </a:r>
        </a:p>
      </dgm:t>
    </dgm:pt>
    <dgm:pt modelId="{833CA28A-3165-410C-BF45-14916C23568F}" cxnId="{612F73BD-9AA8-4BE7-8A26-180D0F8709C5}" type="parTrans">
      <dgm:prSet/>
      <dgm:spPr/>
      <dgm:t>
        <a:bodyPr/>
        <a:lstStyle/>
        <a:p>
          <a:endParaRPr lang="en-US" sz="1600" b="1"/>
        </a:p>
      </dgm:t>
    </dgm:pt>
    <dgm:pt modelId="{360FEAA3-D3E1-417D-A2A2-9AE39EF02038}" cxnId="{612F73BD-9AA8-4BE7-8A26-180D0F8709C5}" type="sibTrans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800" b="0" i="0" u="none" dirty="0"/>
            <a:t>To find the relation between the given quantities as per the given set of relations &amp; Practice from PPT</a:t>
          </a:r>
          <a:endParaRPr lang="en-US" sz="1800" b="1" dirty="0">
            <a:solidFill>
              <a:schemeClr val="tx1"/>
            </a:solidFill>
          </a:endParaRPr>
        </a:p>
      </dgm:t>
    </dgm:pt>
    <dgm:pt modelId="{0BC94A4F-36F0-4887-B9B6-848F252A3355}" cxnId="{8BEEE969-536A-4F86-9472-9FF6CCD09145}" type="sibTrans">
      <dgm:prSet/>
      <dgm:spPr/>
      <dgm:t>
        <a:bodyPr/>
        <a:lstStyle/>
        <a:p>
          <a:endParaRPr lang="en-US" sz="1600" b="1"/>
        </a:p>
      </dgm:t>
    </dgm:pt>
    <dgm:pt modelId="{603BE217-A074-45C2-AED4-344CA0F2B151}" cxnId="{8BEEE969-536A-4F86-9472-9FF6CCD09145}" type="parTrans">
      <dgm:prSet/>
      <dgm:spPr/>
      <dgm:t>
        <a:bodyPr/>
        <a:lstStyle/>
        <a:p>
          <a:endParaRPr lang="en-US" sz="1600" b="1"/>
        </a:p>
      </dgm:t>
    </dgm:pt>
    <dgm:pt modelId="{30D6FF82-5A5D-4197-9BBB-0243DAAA5C2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0" i="0" u="none" dirty="0"/>
            <a:t>To substitute symbols and find the correct result &amp; Practice from PPT</a:t>
          </a:r>
          <a:endParaRPr lang="en-US" sz="1800" b="1" dirty="0">
            <a:solidFill>
              <a:schemeClr val="tx1"/>
            </a:solidFill>
          </a:endParaRPr>
        </a:p>
      </dgm:t>
    </dgm:pt>
    <dgm:pt modelId="{52709BF6-AAB4-4717-B63E-4C2F026F7087}" cxnId="{0038D656-EA16-4263-8E3C-82D9FC54D937}" type="parTrans">
      <dgm:prSet/>
      <dgm:spPr/>
      <dgm:t>
        <a:bodyPr/>
        <a:lstStyle/>
        <a:p>
          <a:endParaRPr lang="en-IN"/>
        </a:p>
      </dgm:t>
    </dgm:pt>
    <dgm:pt modelId="{46C520F6-DA96-49F7-A8C6-310C7C2EEDB7}" cxnId="{0038D656-EA16-4263-8E3C-82D9FC54D937}" type="sibTrans">
      <dgm:prSet/>
      <dgm:spPr/>
      <dgm:t>
        <a:bodyPr/>
        <a:lstStyle/>
        <a:p>
          <a:endParaRPr lang="en-IN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</dgm:pt>
    <dgm:pt modelId="{CF2162E2-F605-4392-95A6-28E093478E07}" type="pres">
      <dgm:prSet presAssocID="{60B09164-3635-4F57-BDFF-F431FDAAB3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C68B03-0334-457A-8587-2A4C6D020BB0}" type="pres">
      <dgm:prSet presAssocID="{60B09164-3635-4F57-BDFF-F431FDAAB3E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DA1214-87A2-4B79-9667-1EAB2134F51F}" type="presOf" srcId="{30D6FF82-5A5D-4197-9BBB-0243DAAA5C29}" destId="{38C68B03-0334-457A-8587-2A4C6D020BB0}" srcOrd="0" destOrd="1" presId="urn:microsoft.com/office/officeart/2005/8/layout/vList2"/>
    <dgm:cxn modelId="{8321E136-D863-4D9B-A826-8D5516F8FB01}" type="presOf" srcId="{FAF7CFB3-57C5-4795-B005-90CD8A960588}" destId="{38C68B03-0334-457A-8587-2A4C6D020BB0}" srcOrd="0" destOrd="0" presId="urn:microsoft.com/office/officeart/2005/8/layout/vList2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0038D656-EA16-4263-8E3C-82D9FC54D937}" srcId="{60B09164-3635-4F57-BDFF-F431FDAAB3E9}" destId="{30D6FF82-5A5D-4197-9BBB-0243DAAA5C29}" srcOrd="1" destOrd="0" parTransId="{52709BF6-AAB4-4717-B63E-4C2F026F7087}" sibTransId="{46C520F6-DA96-49F7-A8C6-310C7C2EEDB7}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72721ABE-A17E-4259-83BB-F07EBD01721F}" type="presOf" srcId="{57E4DC8A-0269-4B0F-8D7C-B3EBE05B75BF}" destId="{9003AC3B-56CD-448D-A2D6-CA9F9F7F936C}" srcOrd="0" destOrd="0" presId="urn:microsoft.com/office/officeart/2005/8/layout/vList2"/>
    <dgm:cxn modelId="{290EFFFE-DC7A-4B29-B8DE-DB9D2433AF8E}" type="presOf" srcId="{60B09164-3635-4F57-BDFF-F431FDAAB3E9}" destId="{CF2162E2-F605-4392-95A6-28E093478E07}" srcOrd="0" destOrd="0" presId="urn:microsoft.com/office/officeart/2005/8/layout/vList2"/>
    <dgm:cxn modelId="{84509B98-01FC-498E-835C-93355843C7FC}" type="presParOf" srcId="{9003AC3B-56CD-448D-A2D6-CA9F9F7F936C}" destId="{CF2162E2-F605-4392-95A6-28E093478E07}" srcOrd="0" destOrd="0" presId="urn:microsoft.com/office/officeart/2005/8/layout/vList2"/>
    <dgm:cxn modelId="{D370939A-184A-433C-B89F-823769653D1D}" type="presParOf" srcId="{9003AC3B-56CD-448D-A2D6-CA9F9F7F936C}" destId="{38C68B03-0334-457A-8587-2A4C6D020BB0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72800" cy="5450928"/>
        <a:chOff x="0" y="0"/>
        <a:chExt cx="10972800" cy="5450928"/>
      </a:xfrm>
    </dsp:grpSpPr>
    <dsp:sp modelId="{CF2162E2-F605-4392-95A6-28E093478E07}">
      <dsp:nvSpPr>
        <dsp:cNvPr id="3" name="Rounded Rectangle 2"/>
        <dsp:cNvSpPr/>
      </dsp:nvSpPr>
      <dsp:spPr bwMode="white">
        <a:xfrm>
          <a:off x="0" y="1578864"/>
          <a:ext cx="10972800" cy="1216800"/>
        </a:xfrm>
        <a:prstGeom prst="roundRect">
          <a:avLst/>
        </a:prstGeom>
        <a:solidFill>
          <a:srgbClr val="C00000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 err="1"/>
            <a:t>Symboperations</a:t>
          </a:r>
          <a:r>
            <a:rPr lang="en-US" sz="1800" b="1" dirty="0"/>
            <a:t> </a:t>
          </a:r>
        </a:p>
      </dsp:txBody>
      <dsp:txXfrm>
        <a:off x="0" y="1578864"/>
        <a:ext cx="10972800" cy="1216800"/>
      </dsp:txXfrm>
    </dsp:sp>
    <dsp:sp modelId="{38C68B03-0334-457A-8587-2A4C6D020BB0}">
      <dsp:nvSpPr>
        <dsp:cNvPr id="4" name="Rectangles 3"/>
        <dsp:cNvSpPr/>
      </dsp:nvSpPr>
      <dsp:spPr bwMode="white">
        <a:xfrm>
          <a:off x="0" y="2795664"/>
          <a:ext cx="10972800" cy="1076400"/>
        </a:xfrm>
        <a:prstGeom prst="rect">
          <a:avLst/>
        </a:prstGeom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lIns="348386" tIns="22860" rIns="128016" bIns="2286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marL="171450" lvl="1" indent="-17145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</a:rPr>
            <a:t>To find the relation between the given quantities as per the given set of relations &amp; Practice from PPT</a:t>
          </a:r>
          <a:endParaRPr lang="en-US" sz="1800" b="1" dirty="0">
            <a:solidFill>
              <a:schemeClr val="tx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u="none" dirty="0">
              <a:solidFill>
                <a:schemeClr val="tx1"/>
              </a:solidFill>
            </a:rPr>
            <a:t>To substitute symbols and find the correct result &amp; Practice from PPT</a:t>
          </a:r>
          <a:endParaRPr lang="en-US" sz="1800" b="1" dirty="0">
            <a:solidFill>
              <a:schemeClr val="tx1"/>
            </a:solidFill>
          </a:endParaRPr>
        </a:p>
      </dsp:txBody>
      <dsp:txXfrm>
        <a:off x="0" y="2795664"/>
        <a:ext cx="109728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388 338,'3'-4,"-2"1,-1 0,0 0,-1 0,0 0,-2 0,0 3,0 0,0 2,0 1,2 1,0 1,1 0,0-1,2-1,1-2,0 0,0-2,0-1,-1-2,0 0,0 1,-1-1,1 7,-1 2,0-2,-1 0,0 0,1 1,0-1,-1 1,1-1,0 1,-1-1,1 0,0 0,-1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609 334,'-3'-4,"5"7,-1 2,1 2,-2-4,1 0,0 0,-1 0,1 0,-1 0,2 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525 185,'5'-2,"-2"1,2 0,-1 1,0-1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546 192,'-3'4,"2"0,0-1,4-2,1-1,-1 0,0-1,0 1,1-1,0 1,4-2,-4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733 187,'0'-7,"-1"2,-1 2,-1 2,-1 1,1 1,0 2,1 0,0 5,2-5,0 1,0-1,0 0,1 1,2 0,0-3,1-1,-1-1,0-2,-2 0,1-1,-1 1,0-2,0 2,0 0,1 7,-1 0,0 1,1 0,1-1,-1-1,1-2,0-1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765 139,'-1'-4,"0"1,-2 3,0 0,0 0,-1 0,-1 1,1-2,1-2,3 0,2-2,2 4,0 0,0 2,0 1,-2 1,-1 2,-1-2,0 0,-1 0,0 0,-2 2,1-2,-2 1,0 0,1-3,6-1,2 0,1 0,-2 0,0 1,0 0,0 0,0 0,5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850 136,'-2'-4,"0"8,2-1,1 0,0 2,-1-1,1-1,0 3,0-2,0 2,0 1,-1-4,3-7,0-1,1 2,1 0,-2 2,0 0,2 1,-2 0,0 1,1 2,-1 1,-2-1,0 2,-1-2,-1 1,-1 0,-2 0,-1-2,-1-1,3 0,0-1,-1 0,1-1,-4-2,5-1,2-1,1-1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918 122,'1'-4,"-6"2,-4 0,6 2,0 0,-1-1,1 0,0 0,-1 0,1 0,0 0,-1-3,2 1,2-1,1 1,2 1,0 1,2 1,-2 0,0 1,0 0,2 2,-2 1,-2-1,0 0,-1 0,0 0,-1 0,0 0,-1 0,0 0,-4 2,3-2,-4 0,4-2,-4 1,7-5,4 2,-1 0,0 1,1 0,4 0,-4 0,1 1,-1 0,0 1,1 0,-1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948 175,'-5'2,"9"-2,-1 0,0-1,0 1,1 0,0 0,0-1,0 1,0 0,0-1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1073 163,'7'-3,"-3"1,0 0,-7 5,-1-1,0-1,0 0,1-1,-1 0,0-1,1-1,2-3,2 2,2 1,4 1,-4 1,3 1,-3 0,0 1,0 0,0 0,-1 1,1 3,-2-3,0 0,-1 0,0 0,-1 0,-2 2,0-3,0 0,-1 0,0 0,0-1,-4 1,3-2,1 0,0 0,1-1,0 0,-1-2,3-1,1 1,4-5,1 5,0 2,1 1,-3 0,0 1,1 0,-1 0,0 1,3 2,-3-2,2 2,-2-2,0-1,2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1139 174,'6'-2,"-7"-1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1095 167,'-3'-3,"-2"1,0 0,0 1,2 0,0 1,0 0,0 0,0 1,0 0,0 0,0 1,-2 1,3 0,1 0,-1 2,2-2,0 0,0 0,1 0,2 2,1-1,1-2,-2-1,0-1,0 0,0 0,5-4,-2-2,-5 3,0 0,0 0,0 0,-1 0,0 0,1-1,-1 0,-2 7,3 3,-1-3,1 0,0 3,0-3,2 3,-2-3,3 1,-1-1,0-2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659 324,'-3'3,"3"1,1 1,0-1,-1-1,1 0,-1 2,1-1,0-1,0 0,-1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1113 132,'-1'-5,"0"1,1 7,0 2,1 1,0-2,0 0,0 0,0 0,0 4,0-4,0 0,-1 0,1-1,0 0,0 2,2-7,0-2,0 0,1 1,0 1,-1 2,2 0,0 1,-2 3,0 1,-2-2,-1 3,0-3,-1 2,-2 0,-2-2,0-1,-1-2,3 0,-3-2,0-2,5 0,1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362 125,'-7'1,"10"0,2-1,-1 0,0 0,2-1,13 0,-12 1,8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348 289,'-4'-2,"6"-1,4 0,-3 2,0 0,0 0,0 0,1 1,1-1,0 2,-3 3,-4 0,1 0,-1-1,2 1,2-1,2 0,-1-1,0-1,2 2,-2-1,1 1,-1 0,-2 3,-5 0,0-4,1-2,-7 1,6-2,1-3,3 1,2-2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449 289,'-4'-7,"1"5,-2 1,0 1,2 0,-2 1,2 1,0 1,3 3,2-3,2 0,-1-1,0 0,1-1,-1 1,1 0,-1-1,0 1,0 0,1 2,-2-1,-2 1,-1-1,-3 0,0-1,1-2,-1 1,1-1,-1 0,1-2,2-1,0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423 266,'-2'-4,"0"0,3 7,0 0,1 0,-1 0,1 1,-1 0,1 1,0 5,0-5,-1 0,0 0,0 1,0-1,0 0,0 0,0-1,-1 0,1 0,-1-1,1 0,1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511 285,'0'-4,"-1"1,-3 0,0 1,1 2,0 0,-3 0,3 1,0-1,0 1,-1 2,3 0,1 0,3-1,2 1,-1-2,0 0,0 0,0 0,1 0,-1 0,0 1,0-1,-1 1,0 0,0-1,-1 3,-2 0,-3 1,-1-3,-1 0,-2-2,3-2,2-1,1-1,2 0,0 1,2-1,-1 1,3-1,-2 2,1 1,-1-1,1 1,8-2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552 291,'-1'3,"4"-3,2-2,-2 1,5-2,-5 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577 296,'-6'6,"4"-3,1 0,5-3,-1 0,0 0,1-1,0 0,5-1,-5 1,5-2,-4 2,-1-1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360 234,'-2'4,"1"0,1 1,0-2,0 3,0-3,1 1,0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499 237,'-1'-3,"0"0,4 2,1 3,-1 1,1 2,0 1,-2-3,-1 1,0 0,0 0,0 0,-1 1,0-1,0 0,-1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671 330,'1'-3,"4"1,-1 1,-1 0,0 1,0-1,3 0,-1 0,-2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737 267,'-1'-3,"5"0,0 2,0-1,-1 2,2 0,-1 0,-1 0,-1 3,-2 0,-1 1,-2-1,1 0,2 0,5-1,-1 0,0 0,1 2,-3-1,-2 0,-1 0,-1 0,-2 0,-1-1,0-2,2 0,-2 0,2-2,1-1,1-4,1 4,0 0,1-1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799 226,'0'-3,"-4"3,-1 0,1 1,0-1,-3-1,4 0,0-1,3-2,2 1,2 2,0 1,-1 0,2 2,-1 1,-1 1,-2 0,0-1,-1 2,-3 0,0-1,-1-1,1-2,-1 0,0-1,1-1,2-2,1 0,1 0,2 1,0 1,0 1,2 0,0 2,-2 0,0-1,0 1,0 1,0-1,1 1,-1-1,1 1,-1-1,1 1,-1-1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887 261,'1'-4,"-1"1,-1-2,-1 2,-1 1,-4 0,0 2,4 2,1 2,3 0,2 0,2 1,-2-3,1 1,-1-1,1 0,0 1,-1-1,0 0,-1 1,1 1,-2 0,-2-1,-1 0,-1-2,-2 0,2-1,0 0,0 0,0 0,-1-2,0-2,4-1,0 2,0 0,2-4,-1 4,1 0,3-2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908 231,'2'-3,"-1"0,-2 0,-2 3,-1-1,1 1,-1-2,1 1,0-2,3 0,2 0,4 3,0 1,-2 2,-1 1,-1 0,-2-1,-1 4,0-4,-2 1,-1-1,0-1,0-2,1-1,2-3,2 1,1 0,2 1,0 1,-1 1,1 1,-1 1,2 1,-2-1,2 3,-2-3,0 0,0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951 264,'-5'2,"10"-2,1-2,-2 1,0 0,1 1,0-1,0 0,5 0,-5 0,3 1,-5-1,0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1090 257,'2'0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1059 251,'-2'-3,"8"0,-3 1,3 1,-3 0,1 1,0-1,0 1,-1 0,3 0,-2 0,-2 3,-2 0,-3 0,1 0,-1-1,3 1,1 0,2-1,0-1,2 1,-2-1,2 2,-1-1,0 1,-3 1,-2-1,-4-1,0-1,2-1,0 0,-2 0,1-1,0-1,4-2,0 1,3-1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1128 245,'-3'2,"7"1,-1-2,5 3,-5-2,4 1,-4-2,0 1,3 1,-3-1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1154 249,'-3'-5,"3"8,0 2,0 0,0 0,0-2,0 2,0-1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1202 238,'2'-4,"-2"1,-4-1,1 4,0 0,0-1,0 1,-1 1,1-1,0 1,0 0,0 1,0 1,2 0,1 0,3 1,0-3,0 1,5 1,-4-1,5 2,-4-2,-2 0,1 0,-1 1,0 1,-3-1,0 1,-3 0,0-3,0 0,-1 0,0 0,-1-1,1 0,1 0,0-1,-1-1,4-2,0 1,4-2,-1 3,1 0,0-1,7-1,-5 3,-1 0,0 0,-1 1,-1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682 321,'-4'2,"1"0,0 1,2 0,4-1,0-2,1-1,0 0,1 1,0 0,0 0,-2 0,2 1,-1 2,0 1,0 2,-4-2,0-1,-1 1,-1-1,-2-1,1-1,-2 1,0-2,2 0,-1 0,1 0,-3-2,3-1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647 366,'-4'4,"1"-1,8-3,-2-1,6-1,-4 1,0-1,5-1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670 380,'-8'5,"2"0,4-2,5-2,1-2,0 0,1 0,1-1,1 0,1 0,0 0,0 0,1-1,1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820 283,'-2'-3,"3"0,2 2,1 1,0 1,-1 0,0 0,1-1,0 1,-1 0,1 0,0 0,2 0,-3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859 275,'-5'-1,"2"5,-3 2,4-3,0 0,-3 4,3-3,0-1,-1 1,1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930 209,'2'-3,"0"0,-1 0,0 0,0 0,-1-1,0 0,-1 1,0 0,-2 2,0 2,-1 0,0 3,1 0,2-1,-2 2,3-2,0 2,0-1,2 0,1-3,1 0,-1-2,1 0,-1-2,0-1,-1 0,-1 0,0 1,0 6,-1 1,0 0,1 0,1 1,0-2,1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982 178,'1'-3,"2"1,3 4,-2-1,1 1,3 1,-1 0,-3-1,-1-1,-2 2,-3 0,-3 0,2-2,-4 3,4-3,-2 2,2-1,-1 0,1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165,'-1'-3,"0"7,2 3,1 1,-1-3,-1 0,1-1,-1-1,1-7,1 1,1-1,0 1,1 1,1 2,2 1,-1 3,-2 0,-2 1,-1-1,-1 0,-1-1,-2-1,-1-1,-1 0,2-1,-2-1,2 1,-1-1,0 0,1-1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946 259,'2'-4,"-2"1,-2 0,-1 1,-2 2,1 0,0 2,-1 3,3 0,1 0,1 2,1-3,1-1,2-1,1-3,-2-2,-1 0,-1-1,0 0,0 1,-1 7,1 0,0 0,1 0,0 0,1-1,1-1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1028 244,'-5'2,"1"0,0 2,1-2,-2 1,2-1,-2 1,2-1,-2 0,1 0,1-1,1-4,4 0,1 1,2 2,-1 1,0 1,2 2,-1 0,0-1,-2-1,3 1,-3-2,0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1077 244,'3'4,"-2"-1,1 2,0 0,0 0,0-1,-1 0,0-1,2-8,-1 2,0 0,4-1,-2 3,0 2,-1-1,1 3,1 3,-3-2,-1 1,-4 1,-1-4,0-1,1-1,0 0,0 0,-2-1,1-1,1-1,1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336 169,'3'-3,"0"2,0 0,0 0,1 0,0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986 174,'6'1,"-3"1,0-1,0 0,0 0,0 0,0 1,0-1,1 1,-1-1,0 1,-6-1,0 2,0 0,0-1,0-1,0 1,0-1,0 0,-1 1,-1-1,1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983 175,'2'0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926 188,'-1'-3,"-2"2,0 0,0 4,1 1,1 1,0 0,0-1,1 0,0-1,1 0,1 1,1-1,0-2,0-2,0-1,-1-1,-1-1,0 1,0-1,-1 0,0 1,-1 0,0 0,1 6,1 0,-1 0,1 0,0 0,0 0,0 0,1 0,1 0,0-3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1021 190,'4'1,"-2"2,-5-4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1022 188,'4'2,"-1"-1,0-1,0 0,0 0,0 0,0 0,0 1,0-1,0 0,0 0,0 0,0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1063 187,'0'3,"3"-2,0 0,0 0,-8 2,2-2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1115 159,'-1'3,"1"0,0 0,3-1,1-2,0-2,-1 1,2-1,-1 0,-1 1,0 0,0 0,1 0,-1 1,0 0,0-1,2 2,-2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1025 248,'-5'1,"1"1,1 0,-4 2,2-1,2-2,0 1,0-1,0 0,0 0,0 1,0-1,0-1,-1 2,1-1,0-1,6-1,0 0,1 1,0 0,0 1,1 0,-2 0,0 0,0 0,0 0,0 0,1 1,-1-1,1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954 338,'1'-4,"-2"1,0 0,-2-1,-3 1,3 2,0 1,0 0,-1 1,1 3,2-1,1 0,0 1,1-1,1 1,0-1,1 0,1 0,-1-2,1 0,-1-1,0-1,0-2,-2 0,0 0,-1-1,1 1,-1 0,-1 7,1-1,1 1,0 0,1 0,1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987 336,'-4'-2,"1"2,9 0,-3 0,2 0,-2 0,0 0,3 0,-3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609 126,'0'4,"2"-1,0 0,1-1,0 1,1 0,1-1,-2-1,0 0,0-1,0 1,1 0,-1-1,2 1,-1-1,5 1,-4-1,4 0,-4 0,0 0,6 0,-6 0,5-1,-5 1,0-1,-1 1,0-1,1 0,3-1,-5 1,1 0,0 0,-1 0,0-1,2 0,-2 0,1-1,0 1,-1-1,0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996 341,'-5'3,"1"-1,1 1,6-2,5-1,-5-1,0 1,1-1,0 1,0-1,1 0,-1 1,0-1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1049 316,'-4'-3,"7"5,0 2,0 1,0 0,0 0,-1-1,0 0,-1 1,0-8,0 0,3-2,-1 3,2 1,-2 1,2 0,0 2,0 1,0 3,-3-2,-1 0,-3 1,-2-3,0-2,1 0,-1-1,0 0,1-1,2-1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973 417,'-2'-4,"1"1,-2-1,-1 1,0 2,1 1,-1 1,0 1,1 3,2 0,1-2,0 0,1 2,0-2,2 1,1-1,-1-3,1 1,1-2,-2-1,0-1,-2 0,0-1,0 1,-1 7,0 0,1 1,0 0,2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1032 403,'2'0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1019 396,'5'3,"-2"-2,0 0,2 0,-1 0,0 0,0-1,-1 1,0-1,-5 3,-2-1,1 0,0-1,-1 2,0 1,1-2,-1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1029 437,'-6'1,"10"-3,-1 2,0 0,1-1,-1 1,1-1,0 0,0 1,3-1,-4 0,0 1,2-1,-1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1091 386,'0'-4,"3"5,-1 4,-1-1,0 0,0 1,0-1,0 0,0-1,-1 0,3-5,-1-2,1 1,0 1,1 1,0 1,-1 0,1 1,0 2,0 0,-2 1,-1 0,-1 0,-2 0,-1-2,-1 0,1-2,0 1,-2-1,-1-2,3 1,1-2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979 506,'0'-3,"-1"0,-1 0,-1 1,0 1,-1 1,0 0,0 2,0 1,1 2,2-1,1-1,0 2,1-1,2-1,1-1,2-1,-2-1,0-1,-2-2,-1 0,0-2,-1 1,0 0,0 0,-1 1,3 7,-1-1,1 2,-1-1,0-1,2 1,-2-1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1064 485,'-5'-2,"2"3,-1 1,-1 1,2-1,-2 1,2-2,0 1,0-1,-2 2,1-2,1 0,0-1,6-3,0 3,1 0,2 0,-3 1,0 0,2 1,-2-1,0 0,2 1,-2 0,2 0,0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1020 527,'-8'1,"5"-1,8-1,-2 0,1 1,0-1,0 1,1 0,0-1,-1 1,0-1,1 1,-2 0,1 0,-1-1,2 1,-1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671 398,'-5'-1,"8"-1,1 2,-1-1,0 1,1-1,6 0,-5 0,1 1,0-1,0 0,0 0,0 1,-1-1,0 1,0-1,-1 1,-1 0,1 0,0 0,-1 0,-4 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1101 468,'-1'-3,"3"7,-1 0,0 0,0-1,0 2,-1-2,1 2,0-1,0-1,0 1,-1-1,1 0,0-6,-1 0,1 0,1-1,0 1,3 0,-1 3,0 0,1 2,-1 1,-1-2,1 3,-1 0,-2 0,0-1,-2 0,-3 0,0-2,-1-1,0 0,0-2,1 1,1-1,2-1,4 0,1 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559 220,'1'-4,"0"1,-1 6,1 0,0 0,0 0,0 1,0 0,-1 0,1 0,-1-1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564 233,'2'-3,"1"3,0-1,3 1,-3 0,1 0,1 0,-2 0,-2-3,-4-1,2 1,-1 0,3 6,0 0,0 1,1 1,0 2,-1-3,0 0,0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648 219,'0'-3,"-3"6,0 0,0 1,0-1,0 0,-1 0,1-1,-1 0,3-5,3 0,1 3,0 0,0 1,0 0,0 1,1 0,-1 0,1-1,-1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626 253,'-4'2,"7"0,1-3,-1 0,0 1,0 0,1-1,-1 1,3-1,-3 1,0-1,1 1,1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692 218,'1'4,"0"-1,1 3,-2-2,1-1,0 1,0 0,-1-1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689 224,'0'-3,"0"0,3 1,1 0,-1 1,1 1,0 0,0 0,0 0,-1 0,0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697 237,'6'1,"-3"-2,1 0,0 0,0 0,0 1,-1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594 306,'5'1,"-2"-1,0-1,0 1,1-1,-1 0,0 4,-1 0,0 0,0 0,0 1,1 0,-1-1,0 1,-1-1,-1 0,-1 0,-3 1,0-4,-1 0,1 0,-1-2,2 0,0 0,2-1,1-1,2 1,2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647 302,'-3'-2,"6"4,1 0,-1 0,1 0,1-1,-1 1,0-1,0 0,-1 0,0 0,-3 2,-5-2,2 1,-1-1,1 1,0 0,0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702 413,'-1'-3,"4"2,1 0,-1 0,0 1,0-1,4 0,-4 1,0 0,0 0,2 0,-2 0,-1 3,-3 0,-1 0,2 0,4 1,-1-3,1 1,-1 0,-1 1,-1 0,-1 0,-3-1,0 0,0-1,0-1,0 1,0 0,0-1,-1 0,1 0,0 0,0 0,-2-1,0-2,2-1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700 298,'1'4,"0"-1,0 1,0 0,1 0,-1 0,0-1,0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706 315,'6'0,"-3"1,1-1,0 0,0 1,-1-1,0 0,-2-4,-3 1,0 0,0 0,3 6,0 0,0 1,1 0,-1-1,1 3,0-2,0-1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115 332,'6'-1,"-3"1,0-1,0 0,0 1,0-1,0 1,0-1,0-2,-1 0,-1-1,-1 1,-1 0,0 0,1 0,-2 0,1 0,-1 0,0 0,-1 1,0 0,0 1,0 1,0-1,0 1,0 0,0-1,0 1,0 0,0 0,-1 0,1 0,0 0,0 0,0 0,-3 0,1 0,1 1,0-1,-1 1,1-1,1 0,-1 1,1-1,0 0,0 0,0 1,0-1,0 0,0-1,2 4,1 0,0 0,0 0,0 0,1 0,-1 1,1-1,0 0,-1 0,1 1,0 0,0-1,-1 0,3-1,0-1,1-1,-1 0,2 0,-2 0,1 0,-1 0,1 0,1-1,-1 1,4 0,-4-1,0 1,0 0,-1-1,0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760 196,'-2'4,"2"-1,1 0,0 0,0 0,1 0,1-1,0 0,0-2,2 0,-1 0,0-1,1 1,0-2,0 1,1 0,-1-1,1 1,-1 0,0 0,0 0,-1 0,1 1,2 0,-3 1,-3 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626 289,'-6'-1,"2"0,-2 1,2 0,1 0,-2 0,0 1,2 0,0-1,-2 2,2-1,-1 1,1 0,-1 1,1 1,0 1,2-1,0-1,1 2,1 0,0-2,2 2,-2-2,2 0,-1 0,1-1,1 1,-1 0,1-1,1 1,-1-1,2 0,-1 0,1 0,1-1,0 1,-1-1,9 1,-7-1,0-1,0 0,0 0,0 0,9 0,-10-1,1 0,6-1,-7 1,0 0,-1-1,0 0,0 0,-1 0,0-1,-1 1,0-1,-1 0,0 1,-1-1,0 0,-1-1,0 1,-1 0,0 0,-1-1,-1 1,0 0,0 0,-2 0,0 0,-1 0,-1 0,0 1,-2-1,1 1,-2 0,-1 1,1 0,-2 0,-10-1,10 2,0 0,1 0,-1 1,1-1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254 295,'-4'3,"3"1,-1 1,1-1,1 0,0 0,0 0,0 0,2 1,0-2,0 0,2-1,-1-1,1-1,0-2,0-1,-2-1,0 0,-2-1,1-2,-1 4,-2-3,-1 2,-1 1,0 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206 295,'-6'1,"3"1,0 2,1 0,0-1,1 1,0-1,0 0,1 0,0 0,0 0,0 0,1 0,0 0,0 0,1 0,0 0,1 0,0-1,0 0,0-2,0-1,0-2,-1-1,1-1,-1 0,-1 1,0 0,-1 0,-1 0,0 0,0 1,-1-1,-1 0,0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292 309,'-4'2,"6"1,1-1,0-2,0 0,1 0,0 0,1-1,1 1,6-3,-5 2,6-2,-7 2,0 0,4 0,-6 1,-1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309 296,'0'-4,"0"1,-3 3,0 4,3 1,0 0,0-2,0 1,1-1,-1 0,1 0,1 0,-1 0,1 0,2 1,1-2,-1-1,-1-1,1 0,0-2,0-1,-3 0,1-2,-2 2,0-1,0 1,0 0,-1-1,0 1,-2-2,-1 2,1 3,0 0,0 0,-2 1,2 1,0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705 276,'1'-3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372 138,'-1'-4,"-2"4,0 3,1 0,1 1,0 0,1 1,0-1,0-1,1 1,1 2,0-3,2 0,-1-1,0-2,0-1,0-1,-1-1,-1 0,0-2,-1 1,0 1,0 0,-1-2,0 1,0 0,0 1,-2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718 249,'2'4,"-2"0,1-1,-1 2,0 0,0 0,-1-1,0 2,1-3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720 252,'1'-3,"0"0,0 0,1 0,0 0,1 0,0 3,1 1,-1 2,-2 0,0 0,0 0,-1 0,-2 0,-1 0,-2-1,1-2,3-3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768 234,'-2'-3,"5"5,1 1,0-1,-1 0,2 1,-2-1,0-1,0 1,0 0,-6-1,-1 1,1 0,-3 2,2-1,1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771 275,'-4'1,"8"-2,-1 1,2-2,-2 2,0-1,0 0,1 0,-1 0,4 0,-4 0,1 0,-1 1,0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842 236,'2'4,"-2"0,1 0,-1-1,0 2,0-1,1-1,-1 1,0-1,0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827 236,'2'-4,"4"2,-3 1,4 0,-3 0,0 1,0-1,0 0,0 1,0-1,0 1,-1 0,0 0,0 0,1 0,-1 0,-3 3,-3-1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890 242,'-6'0,"3"1,0 0,2 2,4-3,2 0,2-1,-2 1,-2-1,0 1,2-1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886 258,'6'-1,"-1"0,0 0,-2 0,2 0,-1 1,-1-1,0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960 225,'1'-3,"-4"3,2 3,1 1,-1 0,1-1,1 2,0-2,1 1,1 0,1-2,1-1,-1-1,1-1,-1-2,-1-1,-2 1,0-2,-1 2,0 0,-1 0,0 0,-2-1,-1 1,-1 2,1 1,0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981 250,'4'2,"-4"1,-3-2,-1 0,1-1,0-1,0-3,3 0,1 1,0 0,1 0,1 3,1 1,-1 1,1 1,0 0,1 0,-1 0,-1-1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93 104,'1'-4,"1"0,1 0,1 1,-1 1,0-1,0 1,0 0,1 0,0 0,0 0,1 0,0 0,-1 0,1 0,0 1,1 0,-1 0,0 0,0 1,-1 0,1 0,-1 0,0 0,0 0,-1 1,0 0,1 0,1 2,0 0,0 2,0 0,-3-2,1 0,-1 0,1-1,0-1,0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1054 212,'-1'5,"-1"-1,-2 0,0 0,1-2,-1 2,-1-1,0 1,2-4,3-3,3 0,0 3,1 0,-1 1,0 1,1 0,0 1,0-1,-1-1,1 1,-1-1,1 1,-1-2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1081 219,'0'-4,"2"7,-1 1,0 0,0-1,0 2,1 0,-1-1,0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1086 223,'-2'-3,"2"0,0 0,5 6,-2 0,1 1,-1-3,1 3,0 0,0 0,-1-2,0 0,0-1,-3-6,0 0,-2 1,2 1,-2-2,0 1,1 0,0 1,3 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423 420,'-2'-3,"-1"3,0-1,3-2,3 3,1-1,-1 1,0 0,0-1,0 1,0 0,0 0,0 0,0-1,0 1,0 0,0 0,1-1,-1 1,1 0,-1-1,1 1,-1 0,0-1,1 1,-1 0,0 0,0-1,0 1,0 0,0 0,1-1,-1 1,0 0,0-1,0 1,0-1,0 1,-1-3,0 0,0-1,-1 0,-1 1,1 0,-1 0,0 0,-2-1,1 1,-1 0,-1 2,0-1,-1 1,1 1,0 0,2 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404 406,'-5'0,"3"-3,2 0,0 0,3 3,-1 3,-2 0,-1 0,-2 0,0-2,1-4,5 5,-2 2,-1-1,-1 2,0-1,0-1,-1 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857 310,'3'3,"-2"0,-1 0,1 0,0 0,0 0,-1 0,1 0,0 0,0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841 312,'6'-1,"-3"0,2 0,-1 1,-1-1,1 1,0-1,0 0,0 1,0-1,0 0,-1 1,1-1,1 0,-1 0,-1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788 325,'-6'-1,"9"2,0 0,0 0,2 0,0 0,-1 0,0 0,0 0,-1 0,-1 2,-6 0,1-1,-2 1,1-1,-1 1,2-1,0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790 365,'-5'1,"9"-3,0 1,-1 0,1 0,-1 1,0-1,1 0,-1 0,1 0,-1 1,0-1,1 0,0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720 336,'0'4,"1"0,0 0,1 0,-1 2,1-3,-1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246 133,'-6'0,"4"3,-1 2,2-1,0 1,1-1,-1 1,1-1,1 0,0-1,0 1,2 0,0-1,1-3,-2-3,0 0,-1-2,-1-1,1 3,-1 0,0-1,0 1,0 0,0 0,-1 0,0-1,1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789 354,'7'1,"-3"1,1 1,-1 0,0 0,-1 0,1 1,-1-2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720 343,'-1'-3,"0"0,1 0,4 4,-2 2,1-1,1 2,-1-1,0 0,-1 0,0 0,-2-6,-1 0,1-2,0 1,0-2,1 2,2 2,1 3,-2 2,0 0,2 3,-3-3,1 1,-1-1,1 1,0 0,-1-1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682 342,'4'2,"2"0,-2-1,0 0,-1 1,-1 1,-1 1,-4 0,1-1,-2 0,1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637 351,'-2'-4,"3"7,-3-6,0 0,-1 0,0 2,0 1,0 2,1 1,1 0,0 1,1-1,-1 2,2 0,0 1,3 1,-1-5,2 1,-2-2,0-1,3 1,-3-1,0-1,0 1,0-1,0-1,1-1,-2 0,0-1,-1 0,-2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365 455,'2'-3,"-1"7,0-1,0 1,-1 0,1 0,0-1,-1 0,1 1,0-1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364 458,'-1'-5,"1"1,0 0,2 1,1 2,0 1,1 1,0 0,-1 1,0 1,0 0,-2 0,-1 1,-1 0,-2-1,0-2,0-1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408 446,'-4'-2,"8"3,-1 1,1 0,-1-1,1 1,2 1,-3-1,0 2,-3-1,-1 0,-3 1,-1-1,2-1,0 0,1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412 487,'-5'1,"2"0,6-2,2 0,-2 1,0-1,0 0,1 1,-1-1,1 0,0 0,-1 1,0-1,0 0,1 0,0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491 450,'1'-4,"-4"2,-3 2,3 0,-5 5,3-1,3-1,1 0,0 0,0 2,1-2,0 0,2 1,2-1,2-1,-3-2,1 0,0 0,0-1,0 0,0 1,-1-1,0 0,0 0,0 0,1-1,-1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842 198,'-3'-3,"0"2,-1 0,0 1,0 1,1 0,0 2,1 0,0 1,-1 3,3-4,-1 0,1 3,0-3,0 4,0-4,0 1,1 3,0-3,0-1,-1 1,1-1,0 0,0 1,0-1,0 0,0 0,0 0,0 1,0-1,0 0,0 0,0 0,0 0,1 0,-1 0,0 0,0 0,1 2,0-2,0 2,0 0,1-1,-2-1,1 1,1 0,1 1,-1-2,1 0,1-1,-2 0,0-1,0 0,0 0,0 0,0 0,0-1,1 0,0 0,-1 0,0-1,0 0,0-1,0-1,-2 0,1-1,-1-1,0 0,-1 2,1-2,-1-1,0 2,-1-2,0 3,1 0,-1-4,0 4,0 0,0-1,0 1,0-1,-1-2,1 2,-1 1,1 0,0 0,-1 0,1-1,-1 1,1 0,-2-3,0 1,1 2,1 0,-2-2,1 2,-1-2,0 0,0 1,1 1,0-1,-1 0,0 1,1 0,-1 0,0 2,0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730 246,'2'0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820 350,'-4'4,"2"-1,1 0,-1 2,0 0,0-2,1 0,-1 2,0-1,1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655 349,'2'0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743 214,'-2'-3,"-1"0,0 3,0 0,0 1,0 0,-1 0,-2 3,2-1,0 1,2-1,-2 2,2-2,1 0,-1 0,1 0,0 1,0 0,0-1,1 1,0 0,0 0,0 0,0 0,0 0,1-1,0 1,0 0,0-1,0 0,1 0,-1 0,3 2,-1-2,1-1,0-1,0-2,0-1,-1 0,1-2,-1 1,-1 0,0-1,1 0,-1 0,0-1,-1 0,1 0,-1 0,0-1,0 1,-1 0,0 0,0 1,0-1,0 2,-1-1,-1 0,-1 1,0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637 321,'-3'-4,"-1"1,-2-1,3 3,-1 0,-1 1,1 0,1 0,-1 2,2 1,-1 0,0 3,2-3,0 0,0 0,0 0,0 1,0 3,1-4,0 1,0 0,0 0,0-1,1 1,0 0,0-1,1 1,-1-1,1 0,0 0,0 0,0 0,0 0,1 0,2 2,0-1,-2-3,2 3,-2-3,0 0,0 0,0 0,0 0,0-1,0 0,2 0,0 0,-1-1,0-2,-1 0,1 0,-3 0,2-2,-1 2,-1 0,0-1,-1 1,1-1,-1 0,0-1,0 1,0-1,-1 1,1-1,-2 0,1 1,-1-1,0 1,0 0,-1 0,0 0,1 0,-2 1,1 1,0-1,-1 1,0 1,1 0,-1 1,1-1,-1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590 449,'-4'3,"1"0,0 0,-3 2,1-2,2-1,-2 0,2-1,-2-1,1 0,0-3,4-1,0 0,2-2,1 2,0 2,0 1,1 1,-1 1,0 2,0 1,-1-1,2 2,1 0,-2-3,-1 1,1 0,0-1,0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398 542,'-1'-3,"-2"-1,0 2,0 2,0 2,2 2,1 1,1 0,0-2,1 4,3-2,0-1,-2-2,0-1,1 0,-1-1,0 0,0 0,0 0,0-1,1-2,-1-1,-2 1,-1 0,0 0,0 0,-1 0,-1 0,1 0,-1 0,-1 0,-2-1,2 2,0 1,0 0,0 1,-1 0,1 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420 572,'5'1,"-8"0,-1-1,1-1,-1 0,0 0,0-1,1 0,1-1,2 0,2-2,4 3,0 3,-2 1,-1-1,1 2,1 1,-1 0,0 0,-1-2,1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489 529,'1'-4,"-4"4,0 2,0 2,0-1,1 0,-3 1,1-1,0 0,-1-1,3-5,5 0,1 1,-1 2,0 1,0 0,1 2,-1-1,0 0,1 0,-1 0,1 0,-1 0,2 0,-1-1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485 563,'-7'3,"4"-2,-2 1,2-1,7-2,-1 0,0 0,1 0,-1 0,1 1,0-1,0 0,-1 0,1 0,-1 1,0 0,0 0,0-1,0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537 521,'-2'-4,"3"7,1 4,-1-4,-1 0,1 0,0 0,0 0,1 3,-1-3,-1 0,2 2,-1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536 531,'-1'-4,"0"1,4 1,0 3,1 1,0 1,0 1,0 0,-1 1,0-1,-1-1,0 0,-3-7,1 0,0 1,0-2,0 0,0 0,2 2,2 1,-1 2,1 2,2 4,-2-1,-2-2,0 0,2 2,-2-2,-1 0,1 0,0 0,1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860 322,'1'-3,"-4"4,-1 3,2 1,0-2,1 0,0 1,0-1,0 1,1-1,0 1,0-1,0 1,0-1,1 0,0 0,1 1,2-1,-1-2,1-1,-1 0,1-1,0-1,-1-2,-2 0,-4-4,-1 5,1 2,0 0,0 1,0 0,-1 0,1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710 236,'0'-3,"-1"0,-1 0,0 0,-1 1,0 2,0 0,-1 0,0 0,-1 2,0 0,0 0,2 0,0 0,-2 2,2-2,0 0,0 1,-2 2,2-2,-2 3,3-3,0 0,0 1,-2 1,1 1,1-3,-1 4,2-3,1-1,0 0,-1 0,1 0,0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971 272,'-6'0,"3"0,0 0,0-1,6 1,4-2,-4 2,0-1,1 1,-1-1,1 1,0-1,0 1,-1 0,0-1,0 1,0 0,1 0,-1 0,-2 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979 251,'2'0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865 261,'2'0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911 328,'-6'2,"2"-2,9-3,0 1,0 1,-2 0,0 1,0-1,0 1,0-1,1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913 334,'-4'3,"7"-3,0 0,0-1,2 0,0 0,-1 0,-1 1,0-1,0 1,0-1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984 309,'-5'-1,"2"1,0 1,1 2,1 2,1 0,0 0,1-1,2 1,-1-2,1-2,1-1,-1 0,0-2,-1-1,-1-1,-1 1,0-2,-2 1,0 0,-1 2,0 1,0 1,0 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983 336,'1'3,"-4"-1,0-1,0 0,0-1,1-3,3 0,1 0,1 2,0 0,1 2,3 1,-4 0,2 1,0 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784 328,'2'3,"1"-2,2 0,-1 0,1 1,-1-1,-1-1,0 1,-2 2,-6-1,2 0,-1 0,1 1,0-1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790 364,'7'-1,"-4"0,1 0,0 0,0 0,5-1,-5 1,0 0,0 0,0 1,2-1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399 173,'5'-1,"-2"0,0 0,0 1,1-1,0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646 526,'-4'-5,"1"3,4 5,1 0,1 1,4 0,-2-3,3-1,-4-1,7-1,-5-1,0 1,1-1,1-1,-1 1,1 0,0-1,-1 2,1-1,-1 1,0 1,0 0,4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692 518,'-1'-4,"-1"-1,0 2,-3-1,-2 2,4 1,0 1,0 0,0 1,-1 0,-2 1,3 0,0 0,1 1,-1 0,1 1,-1 3,2-3,0 0,1 0,0 0,0 0,0 0,2 0,-1-1,1 0,1 0,0-1,0 0,1-1,0 0,0-1,1 0,0-1,-1 1,1-2,-1 1,0-1,0-1,0 0,-1 0,-1-1,0 0,0-1,-1 1,-1 0,0-1,0 1,-1 0,0 0,-1 0,0 1,-1 1,0 0,-1 0,0 2,-3 0,3 0,-2 3,3-1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692 526,'0'-3,"2"0,2-1,0 1,0 0,1 0,1 0,0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657 253,'-2'-3,"2"7,1 0,0 1,-1-2,0 2,0-2,0 0,0 0,0 0,-1 0,0 3,0-3,1 0,3-4,0 0,1 0,0-1,1 1,-1-1,0 1,-1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720 247,'3'-4,"-5"7,0 0,-2 1,0 1,-1-1,1-1,0 0,1-1,0-1,5-4,1 2,1 1,3 1,1 1,-3 0,1 0,-1-1,-2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708 286,'5'1,"-2"-2,2 1,-2 0,0-1,0 1,1 0,0-1,-1 1,0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749 249,'1'-4,"2"7,-3 1,1 0,0 2,0-1,-1-2,1 2,-1-1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750 254,'0'-6,"0"2,0 1,2 0,1 3,0 0,1 1,0 2,-1 0,0 1,-2 0,-1-1,-1 0,-1 0,-1-2,-2 0,1-2,1-3,3 1,1 0,2 3,0 0,1 2,0 0,0 2,1-1,-1 1,-1-3,1 2,1-1,-1-1,0-1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810 242,'-5'-1,"9"4,1-1,0-1,3 2,-4-2,0 1,-2 1,-2 0,-1 0,-2 0,-1 0,1-1,-1 1,1-1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868 245,'2'-3,"1"1,-1 6,-1-1,0 1,0-1,0 1,0-1,0 2,-1-1,1-1,0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918 353,'-6'1,"9"-2,0 0,0 1,0 0,2-1,0 1,-2 0,0 0,1 0,0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855 242,'-6'-2,"10"2,3 0,-3-1,-1 1,1 0,-1 0,1 0,-1 0,0-1,0 1,1 0,-1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361 516,'6'-1,"-3"0,1 1,3-2,-4 2,3-1,-3 0,1 1,2-1,-2 1,-1-1,0 1,0 0,0 0,2-1,-1 1,-1 0,0 0,0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346 507,'-5'2,"2"-5,4 0,1 0,1 3,-1 3,-1 0,-1 0,-1 0,0 0,0 0,-1-6,3 0,1 6,-2 1,-1 0,-1 1,-1 0,0 0,1-2,1 0,-3 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911 252,'5'-2,"0"2,1 0,-3-1,1 1,-1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917 261,'-3'3,"6"-3,1-1,-1 0,2 0,-1 0,0 0,1 1,-2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1004 242,'1'-3,"-1"0,0 0,-1 0,-2 0,0 2,0 1,0 0,-1 0,1 1,0 1,-1 1,3 0,0 0,2 0,2-1,1 0,0-1,0 0,0 0,0 0,0 1,0 2,-2-1,-2 0,-2 0,-1 0,-1-1,0-2,0 1,0-2,0 0,1-1,1-1,2 0,1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1055 224,'3'-3,"-5"6,0 0,-2 2,0-2,1 0,0-1,0 0,0-2,5-3,1 3,0 0,0 1,0 0,3 3,-3-2,1 1,2 1,-2-1,1-1,-1-1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1101 234,'0'-4,"0"1,1 6,0 0,0 1,0 0,0-1,0 1,0 0,0-1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1102 234,'-1'-5,"0"1,1 0,1 1,0 0,2 1,0 2,1-1,0 2,-1-1,0 2,0 1,-2 0,-1 0,-1 0,-2 0,-1 0,1-2,0 1,0-1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641 430,'1'-5,"0"2,1 6,-2 0,0 0,0 2,0-2,0 0,0 0,0 0,0 0,-1 0,1 0,-1 2,1-1,0 0,3-2,0-2,1-1,-1 1,2-2,-2 2,3-1,-3 1,0 0,2 0,2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931 339,'-2'-3,"5"4,-2 3,0-1,0 2,0 0,0-2,-1 0,1 0,0 2,0-1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727 419,'2'-3,"-4"6,-1 0,0 1,-1-1,0 1,0-1,-2 0,3-2,6-3,1 2,0 0,-1 1,0-1,0 1,0 0,2 1,-2-1,0 0,0 0,1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717 460,'-8'1,"4"0,8 0,2-1,-3-1,5 1,-5 0,1-1,0 1,-1 0,1 0,1 0,-2 0,0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802 418,'1'-4,"-4"2,-1 2,0 0,1 1,-1 2,0 0,2 0,2 0,1 0,1 0,3-1,-2-1,0 0,0 0,1 0,-1 0,0 0,0 0,0 1,-1 1,-4 1,-2-2,-1 0,1-1,-3 0,3-1,1 0,-2 0,2-1,1-3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687 513,'0'-3,"2"6,-2 1,2 4,-2-5,1 3,0-3,-1 0,1 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685 526,'-2'-6,"1"3,1-1,0 0,2 1,0 0,3 2,-1 1,-1 0,2 2,-1 0,-2 2,0-1,-2 1,0 0,-2-1,-3 1,1-3,1 0,0-1,2-3,4 1,0 2,1 1,-1 1,1 0,0 1,0 1,1-2,-1 1,-1-2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772 499,'-6'3,"2"0,0 0,1-1,-3 3,2-2,1-1,0 0,7-3,-1 1,0 0,4 2,-2 0,0 0,-2 0,0-1,0 1,0-1,0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808 505,'-1'-4,"1"7,2 1,-1 0,1 1,1 0,-1 0,0-1,-1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810 511,'-3'-4,"2"0,0 0,2 1,0 0,2 1,5 2,-3 0,-2 1,0 0,1 1,0 2,-3 0,0 0,-2 0,-2-1,-1-1,0 0,0-1,1-1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609 401,'1'5,"0"-1,-1-1,1 0,-1 1,0 2,1-2,-1 0,0 3,0-3,1 3,-1-4,0 0,0 2,1 0,-1-2,1 0,-1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608 396,'0'-3,"3"2,1 0,-1 1,0-1,1 1,0-1,0 0,1 1,1-1,0 0,1 0,0 1,0-1,1 0,0 1,0-1,0 1,10-1,-9 1,0-1,0 1,-1 0,1 0,-1 0,1 0,-1 1,-1-1,0 0,0 0,-1 1,-1-1,0 0,-1 1,0-1,-1 0,2 0,-2 0,0 1,-2 2,-1 0,0 0,1 1,-1 1,1 0,0 0,-1-2,1 2,0-2,0 0,1 2,-1 0,1 0,0-1,0 0,-1-1,1 2,-2-2,0 0,-3-1,0-1,-1-1,0 0,-1 1,2-1,-3 0,3 0,-5 1,4-1,0 1,-6 0,5-1,-6 2,6-1,-1-1,0 1,-1 0,1 0,-1 0,1 0,-1 1,1-1,-1 0,1 0,-1 0,1 0,0 0,0 0,1-1,0 1,0 0,0-1,0 0,1 0,1 0,-1 0,1 0,0 0,0 0,-1 0,-2-1,3 0,0 1,0-1,0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971 332,'2'4,"-1"0,0 1,0-2,1 2,-1-2,0 2,1-1,1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685 316,'5'1,"-1"1,2 2,-3-2,1 0,-1-1,2 1,0 1,-2-2,0-1,1 1,-1 0,1 0,0-1,4 1,-3-1,-1 0,1 0,-1 0,1 0,0 0,-1 0,1 0,0-1,5 1,-6-1,6 1,-6-1,1 1,-1-1,1 1,-1 0,5-1,-4 0,-1 1,1 0,-1-1,0 1,0-1,1 1,-1 0,0-1,1 1,-1-1,0 1,0-1,0 0,0 1,0-1,-1 1,1-1,-1 0,0 1,0-1,0 0,0 0,0 0,2 0,0-1,-1 0,0-1,0 1,-1 0,0 0,0-1,-1 0,1-1,0 2,0 0,0 0,-4-1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812 235,'-3'-3,"0"2,0 1,0 3,1 0,2 1,-1-1,1 1,1 2,0-2,0-1,1 1,0 1,-1-1,1 0,1 0,-1-1,1 0,1 0,-1-1,0-2,0 0,0 0,0-1,1-1,-1 0,0-2,0-1,-1 0,-1 2,-1 0,0-1,0 1,0 0,0 0,-1 0,0 0,-1 0,0 0,-2-1,1 2,-2 0,2 1,0 0,0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723 233,'-6'-2,"3"2,-1 2,0 0,1 0,0 1,0-1,1 1,0 0,0 1,1 0,0-1,0 3,1-2,0 1,1 1,0-2,1 0,0 0,0 0,0-1,0 0,0 0,1 0,0 0,0-1,0-1,0-1,0 0,1-1,-1-1,0 0,0-2,-1 0,-1 1,0 0,-1-1,0 0,0 1,0-3,-1 2,0 1,0-3,0 2,0 0,-1 0,1 0,0 1,-1-1,0 0,0 1,-2-1,0 2,1 2,-1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963 393,'-1'4,"-2"-1,0 0,-1-1,1 1,-1-1,0 0,0 1,0-1,0 0,1-1,0-1,0 0,0-2,3-1,0-1,1 1,1 0,1 1,0 0,1 2,-1 1,0 0,0 3,-1-1,1 0,-1 0,0 1,0-1,2 3,-2-3,1 0,0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707 564,'0'3,"1"0,1 0,0 0,0 0,1 0,0-1,1 0,-1 0,0-1,0 0,1 0,0 0,-1-1,1 0,0 0,0 0,-1 0,2 0,-2 0,0-1,2 0,-1 1,2-1,-3 0,4-1,-4 1,1 0,0-1,-1-1,2 0,-3 0,0 0,0 0,0 0,-2 0,1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774 231,'-3'-4,"4"1,2-2,0 1,-1 1,1 0,0 0,0 0,3-2,-1 2,0-1,0 1,-2 1,0 0,0 1,0-1,0 0,0 1,1-1,-1 1,1-1,0 1,0-1,0 1,0-1,0 1,0-1,0 1,0 0,0-1,0 1,0 0,0 0,0 0,1 0,-1-1,0 2,-1-1,1 0,0 0,0 0,0 1,0-1,0 0,0 1,-1 0,1 0,0 0,3 0,-4 0,4 0,-4 1,0-1,1 1,-1-1,1 1,3 0,-3 0,-1-1,1 1,0 0,-1-1,4 2,-3-1,-1 0,0-1,0 1,0 0,3 1,-3-1,0 0,3 2,-1-1,-2-1,2 1,-2 0,1 0,0 1,-1-2,0 2,1 0,0-1,-1 1,1 0,-1 0,0-1,0 0,1 0,0 1,-1-2,-6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819 247,'-5'-1,"2"-1,6 3,0 1,0-1,0 0,0 1,0 0,0 0,0 0,-5 1,-1-1,0 2,0-1,1 0,-1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1054 215,'0'-3,"-2"0,-1 2,-2 1,2 1,0 0,-1 3,0 2,2-2,1-1,0 2,1 0,0-2,0 0,0 2,1-2,0 0,-1 0,1 0,2 2,-1 0,2-1,-2-1,2 0,0 0,0-1,2 0,-2-2,0 0,-1 0,1-2,-1 0,0 0,0-2,0 0,-2 1,1-1,-1 1,-1 0,1-2,-1 2,-1-2,1 2,-3-2,1-1,-2 1,0 0,0 1,0 0,0 1,0 1,1 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929 504,'2'-3,"-4"6,1 0,-2 2,0-2,0 0,0-1,-1 1,1-2,0 0,-2 2,2-2,0 0,-2 0,0-1,2 0,0-3,3 0,2-2,0 0,0 2,3-2,-2 4,0 1,2 2,-2 1,0 1,-1-1,1 2,-1-2,2 2,-2-2,2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706 277,'1'3,"-3"0,1 0,0 0,-1 0,1 0,0 1,-1-1,1 2,-1-2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1018 336,'2'-3,"1"0,-6 4,-1 1,0-2,0 0,-2-1,2 0,2-2,2-1,3 1,1 2,1 1,-2 0,0 0,0 1,0 0,2 3,-2 1,-1 0,-2-2,0 0,-1 0,-1 2,0-2,-3 1,0 0,2-3,0 0,0 0,-2-1,2 0,1-3,3 0,3-1,1 3,-2 1,0 0,0 0,1 0,-1 1,5 2,-4-1,-1 0,5 3,-5-1,0-1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700 283,'0'-4,"1"1,2 2,0 4,1 1,-1 0,0 0,2 2,-3-3,0 1,1-1,0 0,-5-6,-1 1,0-1,-2 1,1 1,1 0,-2 1,1 0,1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744 280,'5'2,"-2"-2,0 0,0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743 292,'-3'3,"6"-3,1 0,0-1,0 0,-1 1,2-1,-1-1,0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791 276,'2'4,"-1"-1,1 1,1 2,-1-3,-1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786 281,'-3'-2,"0"0,1-1,2 0,3 0,1 1,-1 2,2-1,-2 0,2 1,-2 0,1 1,-1 0,0 0,-3 2,-1 0,-2-1,1 1,4 0,1-1,2-1,-1 1,-1 0,1 0,-1 1,-2 1,-1-1,-3-1,0 0,-1-1,1-1,-1 0,0-1,1-1,2-2,1-1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849 262,'6'2,"-3"-2,0 1,0 0,0 0,3 0,-3 0,2 0,-1 1,-1-1,-2 2,-4 0,-1-1,-1-1,2 0,0 0,0-1,0 1,0 0,-3 1,3-1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858 294,'-4'2,"7"-2,1-1,-1 1,0 0,3-1,-2 0,3 0,-4 1,0 0,2-1,0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932 267,'-1'-3,"-2"0,-2 3,-1 2,2 1,1 0,1 3,2-3,0 1,3 0,1-1,-1-2,0 0,0-1,1 1,0-1,3 0,-3 0,-1 0,0-1,0 1,2-1,-2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1001 256,'-3'3,"1"0,-1 0,0 1,-1-1,0 0,1-1,0 0,0-1,6-3,0 2,1 0,0 2,0-1,-1 0,2 2,-2-2,2 1,-2-1,2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1045 260,'1'3,"1"3,0-2,0 1,0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681 439,'-6'1,"3"-1,8-2,-1 1,0 0,1 0,1-1,1 1,0-1,0 0,1 0,0 0,0 0,0 0,-1 0,0 0,0 0,-1 1,0 0,-1 0,-1 0,-1 0,0 1,1-1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1036 267,'-5'-3,"4"0,4 1,1 1,4 2,-5-1,0 1,0-1,1 2,-1-1,3 2,-1 1,-1 0,-1 2,-3-3,0 0,-4 0,1-2,0 0,-1-1,-1 0,-1-1,3 0,2-2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813 338,'2'4,"-1"-1,1 2,0-1,0-1,-1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802 348,'-3'-3,"3"-1,3 1,0 1,2 1,0 0,0 0,0 1,-1 0,-1 1,0 2,-4 0,-1 0,0 0,3 1,2-3,0 0,0 0,1 0,-1 0,1 0,0 1,-1 0,-2 1,-4 0,-3-2,3-1,-5 1,3-2,1 1,1-2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395 521,'2'0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764 344,'-3'-3,"7"5,-1-1,0 0,0 1,0-1,0-1,0 1,0 0,0 0,0 0,0-1,-6 1,0 1,0-1,0 1,0-1,0 1,0 0,0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770 383,'5'-2,"0"0,-2 2,0-1,0 0,0 0,0 1,1-1,0 0,-1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704 353,'-1'4,"1"-1,0 0,0 0,1 1,-1-1,1 1,1 0,0-1,1 0,0-1,1-2,1 0,-1-1,-1-1,0 0,-1-1,-2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701 360,'1'-3,"2"0,1 1,0 0,0 1,-1 1,1-1,1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707 372,'6'1,"-2"-2,0-1,0 1,-1 1,0-1,0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651 360,'4'2,"-1"-2,0 1,2 0,-2-1,0 0,0 0,-3 3,-3-1,0 1,0 0,0 1,0-1,0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662 362,'-5'-1,"2"0,0 0,5-2,4 1,-2 1,1-1,0 1,1-1,1 0,1 0,-1-1,1 1,0 0,0 0,-1 0,0 0,-1 1,-1 0,0 0,-1 0,-1 0,1 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650 400,'6'-3,"-3"3,2-2,-2 1,0 1,0-1,4-1,-4 1,0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620 363,'-1'4,"1"-1,0 1,1 0,0 1,-1-1,1 1,0-1,-1-1,1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637 365,'3'-3,"-5"6,0 1,-1 0,0 0,0 0,0 0,0-1,0 0,0-1,0-3,5-2,1 2,0 2,0 1,0 0,2 0,1 2,-1-1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367 520,'5'-1,"-1"1,0 0,-1 0,0 0,1 0,-1 0,1 0,1-1,-1 1,1-1,0 1,1 0,0-1,6 0,-5 0,6 0,-6 0,-1 1,8-1,-8 0,1 1,0-1,-1 1,-1 0,1-1,-1 1,0 0,0 0,-2-1,1 1,-1 0,1 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366 508,'-3'2,"1"-5,4 0,1 3,0 4,-3-1,-2 0,-1-1,1-5,3-1,2 3,-2 4,-2 1,-1-1,0 0,-1 1,2-1,-3 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849 441,'3'3,"-4"1,1 0,-1 0,1-1,0 3,0-2,1-1,2 0,3-2,-2-2,1 0,2-2,-3 0,-1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841 445,'2'-4,"1"2,2 0,-2 1,0 0,0 1,0-1,0 1,0 0,2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853 453,'7'0,"-2"-2,0 1,-2 1,0-1,2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908 432,'-4'-1,"7"3,2 0,2 0,-4-1,2 0,0 1,-1-1,-1 0,0 1,-4 1,-2 0,0 0,-1 0,-1 0,2 1,0-1,2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996 433,'2'-5,"-3"2,-3 3,0 0,-1 1,0 2,1 1,3-1,-1 2,2-2,0 0,1 2,4-1,-2-2,1-1,0 0,1-1,0 1,0-1,0 0,1-1,-1 0,0 0,-1 0,0 0,0-1,-1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899 124,'0'3,"1"0,1 0,0 1,2 0,-3-1,4 1,-1 0,-1-2,0 0,1 0,-1-1,2 1,-1-2,1 1,0-1,7 0,-6 0,1-1,0 0,-1-1,1 1,0-1,0 0,-1-1,-1 1,1 0,-2 0,1 0,2-2,-1-1,-2 1,-5 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708 247,'6'-1,"-1"1,-2 0,0 0,0 0,1 0,-1 0,1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1158 417,'-2'4,"0"-1,-1 0,-1 1,0-2,0 0,0-1,1 0,-2 0,0 0,-2-1,1 0,3-2,1-1,3-1,0 1,2 1,0 0,1 0,1 2,2 0,-3 2,0 0,0 0,-1 2,-1-1,0 1,-1 0,1-1,-1 0,1 0,0 0,1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912 434,'-5'-2,"2"2,6 1,0 0,0 0,1 1,-1-1,1 0,-1 0,0 0,0 0,0 0,0 0,0 1,0-1,-6 0,0 0,0 1,0 0,1 1,-1 0,0 0,-1 0,-1 1,2-2,0 0,-1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897 525,'-3'-2,"0"1,3 4,2 0,0 1,0 0,0 0,-1 0,0-1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878 525,'-4'-3,"2"0,1 0,3-1,2 2,-1 2,0-1,0 1,4 0,-4 0,3 0,-3 0,2 1,-2 1,-2 1,-2 0,-2 0,0 0,5 0,2-1,-1-1,1 0,-1 0,2 1,-2 1,0-1,-2 2,-3-1,-1-1,-1-1,1 0,0-1,0 0,0 0,-2 0,0-1,2-2,3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981 501,'2'-3,"-3"7,-1-1,0 0,-1 1,-1 0,-2 1,3-4,-1 2,0-1,1-1,0-1,5-3,1 2,0 1,1 0,-1 0,1 0,-1 1,1 1,-1-1,0 0,2 2,-2-1,0 0,2 1,-2-1,0-1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1045 509,'0'-3,"3"9,-2-2,0 1,0 3,0-3,-1-1,1 2,0-3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1074 514,'4'-3,"-1"3,-4 3,-1 0,-4 1,2-2,0-1,1 0,-1-1,1 0,0-1,7-1,0 2,1 0,1 2,-2-1,-1 1,1 0,0-1,0 1,5 2,-5-2,6 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1184 506,'-3'3,"1"0,-1 1,0-2,0 0,0 0,-3 1,2-1,0-1,1-1,-1 1,1-1,-1-1,1-2,3 0,0 0,1-1,3 1,0 1,-1 2,1 0,-1 1,0 2,0 1,-1-1,0 0,0 1,0 0,0-1,1 1,-1-1,1 0,1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715 247,'-7'2,"5"1,3 0,0 1,0-1,2-2,0-2,0 0,1 1,0-1,0 2,1 0,1 3,-3-1,-1 1,-2 0,0 0,-1-1,-1 0,-2-2,0 0,0-1,0 0,1-1,0-1,1-1,5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754 515,'-3'-3,"2"0,3 0,1 1,2 0,-2 1,0 0,0 0,4 0,-4 1,0 0,0 0,0 0,0 0,-1 3,-3 0,-2 1,0-1,2 0,2 0,2-1,0 0,1 0,-1 0,0 1,-1 1,-3-1,-3 0,0-2,0-1,1 0,-1 0,0-1,2-2,2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823 507,'-1'3,"-1"0,0 0,0 0,2 0,1 1,2 1,1-3,-1-1,2 0,-2-1,0 0,0-1,1-2,0 0,-3-2,-1 1,-1 1,-1-1,-2 2,-1 0,2 2,-1 0,0 1,3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886 523,'6'1,"-3"-1,0 0,1-1,4-1,-2 1,0 1,-3-1,1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917 507,'-6'-1,"3"1,0 0,1 3,3 1,0-1,1 4,-2-4,1 0,1 2,0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959 504,'1'-3,"2"4,-3 2,1 2,0 0,0-1,-1-1,1 1,0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1003 504,'1'-3,"-3"6,3 0,-1 0,-1 0,-2-1,0-4,2-1,1-3,1 2,1 1,2 0,0 2,-1 1,1 1,-1 2,-2 1,0 0,-1-1,-2 2,0-1,-3 0,0-1,2-2,-2 0,1-1,0 0,5-3,2 2,0 0,0 1,0 0,1 0,0 0,0 0,0 0,0 1,0-1,0 1,-1 0,0 0,0 1,0 0,-3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612 532,'5'-1,"-1"0,-1 0,4-1,-4 1,2 0,-1 1,1-1,-1 0,1 0,-1 1,0-1,0 1,-1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618 514,'3'-3,"0"6,-2 0,0 0,0 2,0-2,0 0,-1 0,1 0,-1 0,1 0,-1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431 355,'5'1,"0"-1,-2-1,5 1,-5-1,0 1,1 0,-1 0,0 0,0-1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493 524,'-7'2,"10"0,2-3,-1 1,-1 0,1 0,3 0,-3 0,-1 0,0 0,0 0,1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522 496,'0'-3,"1"7,0 1,0-1,0-1,0 1,0-1,0 1,0 0,0 0,1-1,-1 1,1-1,2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570 504,'-1'-7,"0"4,-2 0,-1 1,0 2,1 0,0 1,0 1,2 2,2 1,1-1,2 0,-1-2,3 1,-3-1,1 0,-1-1,2 3,-2 1,-2-1,-2 1,-3 0,-3-2,4-3,0 0,-1-1,1-5,3 1,0-1,1 3,2-2,0 1,0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417 528,'3'-4,"-1"0,0 0,-1-1,0 0,-1 1,-2 0,0 1,-2 3,0 0,-1 2,2 1,0 2,2 2,1-4,3-1,1-1,1-1,0-1,-2 0,1-2,0 1,-1 0,0 1,-1 5,-2-1,0 0,0 0,0 1,0 0,-1 0,1 0,0 1,0-1,0 1,0-1,0 1,1 3,-1-5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376 483,'-7'1,"-6"1,7-1,1 1,-3 3,5-2,1 0,0 1,2 0,0 1,0 0,2 1,0 0,1 1,1 0,0 0,1 0,-1 1,1-1,0 0,0 0,-1 0,1 0,-1-1,0 0,-1-1,1 1,-1-2,0 0,-1-1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375 488,'-1'-3,"4"-1,0 3,1 0,1 0,2 0,2 0,12-1,-7 1,1 0,2-1,2 1,2-1,1 0,1 0,2 0,1 0,1 0,0 0,0 1,2-1,0 1,0 1,0-1,-2 1,0 0,-1 0,-2 0,0 0,-2 0,-2 0,0 1,-3-1,0 0,-2 0,-2 0,-1 0,-2 0,-1 0,-2 0,0 0,-1 1,-1-1,-1 1,3 1,-4 0,0 2,0 1,-2 1,-1-3,0 5,0-4,0 1,-2 4,1-4,-1 5,1-5,-1 0,1 0,-1-1,0 1,0-1,-1 1,0-1,-4 3,3-3,-1-1,-1-1,-1 1,-1-2,-2 1,0-1,-2 0,-1-1,-1 1,-2-1,-1 0,0 0,-1-1,-2 1,-1-1,-1 1,0 0,-2 0,-1 0,1 0,-2 1,-1 0,1 0,-1 0,0 1,-1-1,2 1,0 0,-24 2,26-2,3-1,2 0,0-1,4 0,1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67 168,'-5'-3,"-2"2,3 1,-1 0,0 0,0 1,-7 1,5 0,1 0,1 1,0 0,4 0,1 1,0-1,0 1,0 0,0 0,0 0,0 0,0 0,0-1,0 1,0 1,0-2,9-3,-2-1,-1-1,9-3,-8 1,0 0,-1 0,0-1,-1 1,2-6,-5 6,0-1,-2 1,0 0,-1 1,-4-2,1 4,-6 0,4 1,0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23 178,'7'-1,"1"0,1-1,1 0,13-4,-10 3,1 0,0-1,2 0,0 0,1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487 102,'16'-5,"-1"0,1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191 129,'0'-3,"-1"0,-4-1,1 4,0 0,-3 3,2 0,1 2,2-2,0 0,1 0,-1 1,2-1,0 1,0 0,0 0,1 3,1-4,0 1,0-1,1-1,0 0,1-1,-1 0,1 0,0-1,1 0,-1-1,0 0,0-1,1-1,-1 0,2-5,-3 4,-1-1,0 0,-2 0,1 0,-1 1,-1-1,0 1,-1 1,-3-1,1 3,0 0,0 1,0 0,0 1,1 0,0 0,-1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497 321,'1'5,"0"-1,0 1,0-2,0 0,1 2,-1-2,0 0,-1 0,1 0,0 2,1-1,-1-1,2-1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614 259,'2'-3,"-2"0,0 0,-2 0,-2 2,0 1,0 1,1 0,-2 2,1 2,1 0,2-2,1 0,0 2,0-2,3 1,1-1,1-1,0-2,-1-1,0-2,-2 0,-1 0,0-2,-1 1,0-1,0 1,1 7,0 1,-1-1,2 2,-1-2,2 2,-2-2,2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693 224,'3'-3,"-4"7,-2 0,-1 1,-1 0,2-2,0 0,0 0,0 0,0-1,0 1,-1 0,1-2,0 1,1-5,6 0,0 2,0 1,0 0,1 1,0 2,0 0,0 0,0 0,-1 0,0-1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718 226,'3'3,"-2"1,0-1,1 2,0 0,-1 0,1-1,-1-1,-1 0,2-6,-1-1,0 1,1 0,1 0,1 2,0 1,0 1,-1 0,1 2,2 2,-4-1,-2 0,-1 2,-2-4,-2 0,0-2,2 0,0 0,0 0,0-1,0 0,0-1,-2-1,2-2,-1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235 174,'3'-2,"0"1,0 0,1 0,0 1,1-1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827 85,'-5'1,"1"-1,0 1,0 1,1-1,-1 2,1-1,0 2,1 0,-1 2,2 0,1-2,0 0,2 0,0-1,0 0,2-1,1 0,-2-1,0-1,0 1,0-1,1 0,4 1,-3-1,0 0,1 0,-1-1,1 1,0 0,1-1,-1 1,1-1,0 0,1 1,-1-1,1 0,-1 1,1-1,7-1,-7 1,-1 0,1 1,-1-1,0 0,6-1,-6 0,-1 1,0 0,-1 0,1-1,-1 1,0 0,0-1,-1 0,0 1,-1-1,1 1,-1-1,0 0,1-1,0 0,-1 0,-1 0,0 0,-1 0,-1 0,0 0,0 0,-1-1,0 0,-2 1,-1-1,-1 1,-2 0,3 2,-1-1,0 1,0 1,-1-1,-7 0,6 1,0 0,-1 1,0-1,1 1,-9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1103 222,'3'-5,"-2"2,-1 0,-1 0,-1 0,-2 2,0 1,1 1,-1 1,1-1,1 2,-2 2,2-2,1 0,1 1,0-1,0 0,0 0,1 0,1 0,2 0,-1-1,0-1,1-1,0 0,-1 0,1 0,0-1,0 0,3-2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1148 207,'-4'2,"7"-2,0 0,1-1,-1 1,1-1,-1 1,1-1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1152 213,'-3'3,"0"-1,2 1,4-4,2 0,0 0,0 0,-2 0,0 0,0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1230 192,'1'-4,"-2"0,-2 3,0 1,-3 1,0 3,3 0,0 0,2-1,1 1,1 2,2-4,0-1,1-1,0-1,0-2,-1-2,-2 2,0 0,-1-1,0 1,0-1,0 0,0 0,0 0,-1 1,1 0,-1 0,1 0,-1 0,-1 7,3-1,-1 1,1-1,-1 2,2 4,-1-4,-1 0,1 0,0 1,0-1,0 0,-1 0,1-1,-1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341 130,'-3'-2,"-2"3,1 2,1 2,1-2,0 5,1-4,1 0,0 1,0 0,1-1,0 1,1 0,1-1,0-1,0 0,1 0,0-2,1 0,0 0,0-1,0 0,-1-1,1-1,0 0,-1-2,0 1,-1-2,0 0,-1 0,0-1,-2 1,0-1,0 0,0 1,-2 0,0 1,-1 0,0 1,-2 1,1 1,-2 0,1 1,-1 1,1 0,0 1,0 1,1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536 342,'2'-5,"-2"1,0 0,-1 0,-1 1,0 0,-1 2,-2 1,2 0,0 3,3 0,0 0,3 1,2-2,0 1,-2-2,0 1,0 0,0-1,2 2,-1 1,-2-1,-1 1,-1-1,-4 0,1-2,-1-1,0 0,1-3,3-1,1 0,1 0,0 1,2-1,-1 2,1-2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1060 302,'-2'-3,"-1"2,-1 0,-1 1,2 1,-2 1,2 0,0 0,0 1,1 0,-2 3,2-2,1-1,1 1,0-1,0 1,0-1,4 1,1-1,-2-2,1-1,5 0,-5-1,0 1,0-2,-1 1,1-1,1-1,-2 0,-2 0,-2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1112 299,'2'3,"3"-1,-2-1,0 0,0-1,0 1,0 0,1-1,-1 1,0-1,0 1,0-1,1 1,-1-1,-4 3,-3 0,1 0,0-1,-1 1,0 1,0 0,1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1209 311,'-2'-4,"-1"1,1 0,-1 2,0 1,0-2,0 3,2 2,-1 0,1 0,0 0,1 1,0-1,1 0,0 0,1 0,1-1,0-1,0 0,0 0,0-2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220 174,'5'1,"-1"-2,-1 0,1-1,0 1,1-1,0 0,7-2,-6 1,1 1,7-3,-7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1216 272,'-1'-4,"0"1,0 0,0 7,1-1,1 2,-1-2,0 1,0 0,1 0,-1 0,0 1,0-1,0 0,1 0,-1 3,1-3,0-1,-1 0,1 0,3 2,-1-3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1213 321,'-4'3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621 409,'0'-4,"0"1,-1-1,-2 1,-1 1,1 2,-1 0,0 3,1 2,2-2,0 0,0 0,1 0,0 1,0-1,0 0,1 2,1-2,2-1,0-2,-1-1,0-2,-1 0,-1 0,0-2,-1 1,1 0,-1 1,-1 6,1 4,2 1,0-3,0-1,2-1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680 380,'2'-3,"-6"5,1 2,-1 0,-3 3,5-4,-3 1,1 0,1-1,0-2,8-4,0 2,-2 2,1 1,1 1,0 1,0 0,-2-2,1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722 375,'-1'-4,"0"0,2 9,0-2,0 0,0 0,0 1,0-1,0 0,0 0,0 0,-1 0,2 1,-2-1,0-7,1 0,2-2,0 3,1 1,3 2,-3 2,0 1,-3 0,1 2,-1-2,-1 2,0-2,0 0,-1 1,-2 0,0-2,-1-1,1-1,0-1,1-2,1 0,2-2,1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820 375,'2'3,"-5"2,0 0,-2 0,3-2,-1 0,1 0,-1 0,0-1,-1 1,-1 0,2-2,3-4,3 0,0 2,1 1,1 0,-2 1,0 0,3 2,-3-1,0 0,1-1,-1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288 173,'5'-3,"-1"2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258 162,'2'0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1110 299,'-1'-3,"4"3,0 1,0-1,2 1,0 0,-2 0,2 0,-2 0,0-1,0 1,2 0,-2-1,1 1,-1 0,0 0,-3 2,-3 0,0-1,-2 1,1 0,0 0,-3 2,2-2,1 0,-1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1177 261,'-3'-4,"2"1,2 6,0 0,1 2,-1 0,1 1,-1-3,0 1,-1-1,1 0,0 1,0 2,-1-3,1 0,0 2,0 0,-1-1,1-1,-1 0,1 0,-1-6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271 148,'2'-3,"-1"0,-1 0,0 0,0 0,-1 0,-1 0,-1 0,0 2,0 1,0 3,0 1,2-1,-1 0,1 1,0 0,0 0,1 0,0 1,0-1,1-1,-1 1,2-1,0 0,1 0,0-2,0-1,1 0,-1-2,0 0,-1-1,0 0,0-2,-1 1,-1 1,1-2,-1 2,0-1,-1 0,0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345 175,'-6'0,"9"-2,3 0,-2 1,0-1,1 1,1-1,1 0,0 0,1-1,0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374 168,'2'0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1181 258,'0'-3,"2"0,1 0,0 2,1 0,3 1,-4 0,1 1,-1 0,3 3,-3-1,-2 0,-1 1,0 1,0-2,-2 2,0-1,-2 0,-1-1,0 0,0-1,1-1,0 0,1 0,0-1,5-3,1 3,1-1,1 1,0 0,0 1,-1 0,-1 0,1 1,-1 1,1 3,-3-2,0 0,-1 2,-1-3,-1 0,-1 1,-1-1,0-2,1-1,0 0,0 0,-1-2,1 0,0-1,1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1189 321,'3'2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1224 325,'2'0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871 393,'2'-5,"-1"2,-2 0,-2 0,0 3,-1 0,-1 1,1 2,1-1,-1 3,1 0,2-2,1 0,0 3,2-1,2-1,-1-3,0 0,1 0,0 0,-1-1,1 0,0 0,-1-1,0 1,0-1,0 0,1 0,-1-1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96,'-1'-4,"4"-1,1 2,0-1,-1 2,0 0,0-1,1 1,-1 0,2 0,-1 0,0 1,1-1,-1 1,1 0,0 0,-1 0,1 1,0 0,-1 0,1 0,-1 0,0 0,0 1,0 0,0 0,0 0,-1 0,1 1,-1-1,0 1,3 1,-3-1,2 1,-1 0,-1-1,1 1,0-1,-1 0,1-1,-1 0,1 1,-1-1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930 392,'1'-3,"3"3,-1-1,2 0,-2 1,6-1,-5 0,-1 1,0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935 404,'-3'3,"6"-3,0-1,2 0,-2 1,0-1,3 0,-3 0,0 1,0-1,0 1,1-1,-1 1,0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1108 227,'2'0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1224 206,'2'0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1029 393,'3'-3,"-4"-1,-3 1,-5 3,3 1,3 0,0 0,-2 3,2-2,-1 2,2 1,2-1,1-1,2-2,2 0,-2-1,0-1,3-1,-3 1,0-1,2-3,-1-1,-2 3,-1 0,0-1,0 1,0-1,-1 1,0-2,0 0,-3 10,3-2,0 0,0 0,0 1,0 0,0 0,0 0,0 0,0 0,1 0,-1 0,1 0,0 0,-1-1,0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516 382,'-1'3,"1"1,0 1,1-2,0 0,0 1,0 0,0 1,0 0,1 0,-1 0,0 0,1 0,-1 0,1 0,-1 0,1-1,-1 0,0-1,1 0,0 2,-1-1,0-7,-3-2,1 2,0 0,1-1,3 1,4 2,-4 1,1 0,0-1,2 1,0-1,1 1,1 0,2-1,10 0,-8 0,1 0,1 0,1 0,1 0,0 0,1-1,1 1,1 0,0 0,0 0,1 1,-1-1,1 0,0 1,-1-1,1 1,-1 0,0 0,0-1,-2 1,1 0,14 0,-17 0,13 0,-15 0,-2 0,0-1,-2 1,0 0,-2-1,-1 0,0 1,-2-1,-1 0,1-2,-2-1,-2 0,-2 0,0 1,-1-2,-3-3,4 5,-5-5,4 5,-2-2,0 0,0 0,2 3,0 0,-2-2,2 2,0 1,-2-3,2 3,0-1,0 1,0-1,-1 1,1 0,-1 0,0 0,0 0,-1 0,-4 0,3 1,1 0,0-1,-1 1,0 0,-1 0,1 1,-1-1,1 0,-1 0,-1 1,1-1,0 0,-1 1,0-1,0 1,0-1,0 0,-1 1,1-1,-1 1,0-1,-10 1,9-1,-10 1,10-1,-1 0,-11 1,11-1,-1 0,1 1,0-1,-1 0,0 1,1-1,-1 1,-10 0,11 0,0 0,1-1,0 1,0 0,-9 1,10-2,1 1,0 0,1-1,0 1,1 0,0-1,1 0,0 1,1-1,0 0,1 0,-1 0,1 0,0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64 312,'-4'3,"1"-1,0 1,1 0,2 1,0-1,2 0,1 0,0-1,2 1,-2-2,0-1,0 1,0 0,1-1,0 0,3 0,-2-1,-1 0,5-1,-5 1,5-3,-5 3,-1-1,1-1,-1 1,0 0,3-4,-4 3,0 0,-1 0,0 0,0 0,-1-3,0 3,-1 0,-1 0,1 0,-4-1,2 3,-1 0,0 1,0 0,-1 0,-1 1,1 1,-1-1,1 2,0-1,0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144 403,'-1'-5,"-1"2,-2 0,0 3,0 0,1 1,-2 4,3 1,2-3,0 2,1-1,1-1,1-1,0-1,3-2,-1-4,-3 0,0 1,-2 1,1 0,0 0,-1 6,1 2,-1 0,1-2,0 2,0-2,1 1,1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190 366,'2'-3,"-4"6,-1 1,0 0,1-1,0 0,-1 0,1 0,-3 2,3-2,-1 1,0-1,0-1,5-5,1 1,2 2,2 1,-3 1,-1-1,0 0,0 0,2 2,-2-2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216 358,'-2'-3,"2"6,1 0,0 0,1 2,-1-2,1 2,0 0,0-2,-1 0,0-6,0 0,1-2,0 2,1 1,3 2,-3 1,0 2,0 1,-2 0,0-1,-1 1,-1 0,-1-1,-1-2,-2 0,2-2,0 0,1-3,2 1,1 0,0-1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589 351,'0'-3,"3"1,0 1,1 1,-1 0,2-1,2 1,-4 0,1 0,-1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293 340,'2'-4,"-1"1,-3 6,-1 0,2 0,-1 2,0-2,-1 2,-1 1,-2 1,3-4,0-1,0-1,3-4,4 2,-1 1,2 0,0 2,-2-1,3 2,-3-1,0 0,1-1,-1 1,0 0,0-1,1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350 342,'-3'-5,"-1"3,0 4,1-1,-1 3,2-1,0 0,1 0,0 1,1 0,0-1,0 1,1-1,2 1,0-2,0-2,1 1,0-1,0 0,0 0,1-1,-1 0,-1 0,1 0,1-2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164 471,'-3'2,"9"-4,-2 0,0 0,3-1,0 0,1 0,1 0,1-1,1 0,1 0,1 0,0 0,0 0,0 0,0 0,-1 1,1-1,-2 2,0-1,-1 1,-1 0,-2 0,5 1,-8 0,0 1,-1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553 359,'-5'-2,"3"6,2 0,1 2,0-2,0 0,1 0,0 1,-1 0,3 5,-2-4,0-1,0 1,-1-1,1 0,1 6,-1-6,1 5,-2-6,0 0,0 0,-1-1,1 1,-1-1,1 0,-1 1,1-1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525 361,'-7'-4,"4"2,-1-2,3 0,1 0,5-3,-1 4,0 1,8-3,-4 3,9-4,-7 3,1 0,0 0,1 0,0 0,13-3,-12 3,0 0,0 1,0 0,0-1,0 2,0-1,-1 0,0 1,-1 0,0 0,0 0,-1 0,1 0,-2 1,1-1,-2 1,1 0,-2 0,0 1,-1-1,0 1,4 1,-6-1,0 1,-1 0,0 0,0 0,-1 1,0 0,0 0,0 1,0-1,0 1,0 1,0-1,0 1,0 0,0 0,0 1,0-1,0 1,0-1,0 1,0 0,1 0,-1-1,1 1,0 0,-1-1,1 1,-1-1,3 6,-3-6,0-1,-1 1,1-1,-2 0,1 4,-1-4,-1 0,0-1,0 1,-1-1,0 0,-1-1,-1 1,1 0,-1-1,-1 0,0 0,-1 0,0 0,0 0,-1-1,-1 1,0-1,0 1,-1-1,-1 0,0 1,-11 0,9-1,-12 2,12-2,-1 0,-12 1,12-1,-13 1,14-1,0 0,0 0,0 0,0 0,-9 0,10 0,-7 0,9 0,1-1,-6 1,8-1,-4 1,7-1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756 301,'-4'3,"4"0,4 0,-1-3,1 0,0 0,2-1,0 0,2-1,1 0,11-4,-9 3,0-1,1 1,-1 0,0 0,8-1,-11 3,-2 1,-1 0,-1 1,-1 0,-2 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368 210,'0'-3,"-1"0,0 0,-2 1,-1 1,1 1,-2 0,1 2,1 1,0 3,2-1,1-1,1-1,1 1,0-1,2-2,0 0,-1-1,1-2,-1-1,-1-1,0 0,-2 1,1 0,-1 0,3 7,-1 2,-2-3,2 2,0 0,0-2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422 195,'1'-3,"-1"0,-2 0,-1 0,0 3,-1 0,0 1,0 1,1 1,0 1,2 0,1 0,1-1,3 0,0-1,-1 0,2 0,0 0,-1 1,-1 0,-1 2,-3 0,-5 0,0-3,2-2,0 0,1-2,2-1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410 162,'-2'-6,"0"3,3 7,-1-1,1 0,0 1,0 0,0 1,1 0,-1 0,0 0,0 1,0-1,0 1,0 4,0-5,0 4,0-5,0-1,0 3,1-1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15:41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455 158,'1'-5,"2"4,-3 4,1 1,1 1,-1-1,0 3,0-3,0 0,0 4,-1-5,1 4,0-4,0 4,-1-4,0-6,2-3,1 3,1 0,1 3,-1 0,0 2,1 3,-3-1,-2 1,0-1,-2 0,-2-1,1-1,0-2,-1 1,0-2,0-2,3-1,1 0,1 0,-1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D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B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D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B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C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9C7B6E1B-5CD6-457E-B12E-40DB709201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E6FD98F-884B-4231-90DD-78567DD4FAEB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atsApp Image 2019-04-08 at 17.27.06.jpeg"/>
          <p:cNvPicPr/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2" Type="http://schemas.openxmlformats.org/officeDocument/2006/relationships/notesSlide" Target="../notesSlides/notesSlide9.xml"/><Relationship Id="rId91" Type="http://schemas.openxmlformats.org/officeDocument/2006/relationships/slideLayout" Target="../slideLayouts/slideLayout6.xml"/><Relationship Id="rId90" Type="http://schemas.openxmlformats.org/officeDocument/2006/relationships/image" Target="../media/image175.png"/><Relationship Id="rId9" Type="http://schemas.openxmlformats.org/officeDocument/2006/relationships/image" Target="../media/image136.png"/><Relationship Id="rId89" Type="http://schemas.openxmlformats.org/officeDocument/2006/relationships/customXml" Target="../ink/ink178.xml"/><Relationship Id="rId88" Type="http://schemas.openxmlformats.org/officeDocument/2006/relationships/image" Target="../media/image174.png"/><Relationship Id="rId87" Type="http://schemas.openxmlformats.org/officeDocument/2006/relationships/customXml" Target="../ink/ink177.xml"/><Relationship Id="rId86" Type="http://schemas.openxmlformats.org/officeDocument/2006/relationships/image" Target="../media/image173.png"/><Relationship Id="rId85" Type="http://schemas.openxmlformats.org/officeDocument/2006/relationships/customXml" Target="../ink/ink176.xml"/><Relationship Id="rId84" Type="http://schemas.openxmlformats.org/officeDocument/2006/relationships/image" Target="../media/image172.png"/><Relationship Id="rId83" Type="http://schemas.openxmlformats.org/officeDocument/2006/relationships/customXml" Target="../ink/ink175.xml"/><Relationship Id="rId82" Type="http://schemas.openxmlformats.org/officeDocument/2006/relationships/image" Target="../media/image171.png"/><Relationship Id="rId81" Type="http://schemas.openxmlformats.org/officeDocument/2006/relationships/customXml" Target="../ink/ink174.xml"/><Relationship Id="rId80" Type="http://schemas.openxmlformats.org/officeDocument/2006/relationships/image" Target="../media/image170.png"/><Relationship Id="rId8" Type="http://schemas.openxmlformats.org/officeDocument/2006/relationships/customXml" Target="../ink/ink137.xml"/><Relationship Id="rId79" Type="http://schemas.openxmlformats.org/officeDocument/2006/relationships/customXml" Target="../ink/ink173.xml"/><Relationship Id="rId78" Type="http://schemas.openxmlformats.org/officeDocument/2006/relationships/image" Target="../media/image169.png"/><Relationship Id="rId77" Type="http://schemas.openxmlformats.org/officeDocument/2006/relationships/customXml" Target="../ink/ink172.xml"/><Relationship Id="rId76" Type="http://schemas.openxmlformats.org/officeDocument/2006/relationships/image" Target="../media/image168.png"/><Relationship Id="rId75" Type="http://schemas.openxmlformats.org/officeDocument/2006/relationships/customXml" Target="../ink/ink171.xml"/><Relationship Id="rId74" Type="http://schemas.openxmlformats.org/officeDocument/2006/relationships/image" Target="../media/image167.png"/><Relationship Id="rId73" Type="http://schemas.openxmlformats.org/officeDocument/2006/relationships/customXml" Target="../ink/ink170.xml"/><Relationship Id="rId72" Type="http://schemas.openxmlformats.org/officeDocument/2006/relationships/image" Target="../media/image166.png"/><Relationship Id="rId71" Type="http://schemas.openxmlformats.org/officeDocument/2006/relationships/customXml" Target="../ink/ink169.xml"/><Relationship Id="rId70" Type="http://schemas.openxmlformats.org/officeDocument/2006/relationships/image" Target="../media/image165.png"/><Relationship Id="rId7" Type="http://schemas.openxmlformats.org/officeDocument/2006/relationships/image" Target="../media/image135.png"/><Relationship Id="rId69" Type="http://schemas.openxmlformats.org/officeDocument/2006/relationships/customXml" Target="../ink/ink168.xml"/><Relationship Id="rId68" Type="http://schemas.openxmlformats.org/officeDocument/2006/relationships/image" Target="../media/image164.png"/><Relationship Id="rId67" Type="http://schemas.openxmlformats.org/officeDocument/2006/relationships/customXml" Target="../ink/ink167.xml"/><Relationship Id="rId66" Type="http://schemas.openxmlformats.org/officeDocument/2006/relationships/image" Target="../media/image163.png"/><Relationship Id="rId65" Type="http://schemas.openxmlformats.org/officeDocument/2006/relationships/customXml" Target="../ink/ink166.xml"/><Relationship Id="rId64" Type="http://schemas.openxmlformats.org/officeDocument/2006/relationships/image" Target="../media/image162.png"/><Relationship Id="rId63" Type="http://schemas.openxmlformats.org/officeDocument/2006/relationships/customXml" Target="../ink/ink165.xml"/><Relationship Id="rId62" Type="http://schemas.openxmlformats.org/officeDocument/2006/relationships/image" Target="../media/image161.png"/><Relationship Id="rId61" Type="http://schemas.openxmlformats.org/officeDocument/2006/relationships/customXml" Target="../ink/ink164.xml"/><Relationship Id="rId60" Type="http://schemas.openxmlformats.org/officeDocument/2006/relationships/image" Target="../media/image160.png"/><Relationship Id="rId6" Type="http://schemas.openxmlformats.org/officeDocument/2006/relationships/customXml" Target="../ink/ink136.xml"/><Relationship Id="rId59" Type="http://schemas.openxmlformats.org/officeDocument/2006/relationships/customXml" Target="../ink/ink163.xml"/><Relationship Id="rId58" Type="http://schemas.openxmlformats.org/officeDocument/2006/relationships/image" Target="../media/image159.png"/><Relationship Id="rId57" Type="http://schemas.openxmlformats.org/officeDocument/2006/relationships/customXml" Target="../ink/ink162.xml"/><Relationship Id="rId56" Type="http://schemas.openxmlformats.org/officeDocument/2006/relationships/image" Target="../media/image158.png"/><Relationship Id="rId55" Type="http://schemas.openxmlformats.org/officeDocument/2006/relationships/customXml" Target="../ink/ink161.xml"/><Relationship Id="rId54" Type="http://schemas.openxmlformats.org/officeDocument/2006/relationships/image" Target="../media/image157.png"/><Relationship Id="rId53" Type="http://schemas.openxmlformats.org/officeDocument/2006/relationships/customXml" Target="../ink/ink160.xml"/><Relationship Id="rId52" Type="http://schemas.openxmlformats.org/officeDocument/2006/relationships/image" Target="../media/image156.png"/><Relationship Id="rId51" Type="http://schemas.openxmlformats.org/officeDocument/2006/relationships/customXml" Target="../ink/ink159.xml"/><Relationship Id="rId50" Type="http://schemas.openxmlformats.org/officeDocument/2006/relationships/image" Target="../media/image155.png"/><Relationship Id="rId5" Type="http://schemas.openxmlformats.org/officeDocument/2006/relationships/image" Target="../media/image134.png"/><Relationship Id="rId49" Type="http://schemas.openxmlformats.org/officeDocument/2006/relationships/customXml" Target="../ink/ink158.xml"/><Relationship Id="rId48" Type="http://schemas.openxmlformats.org/officeDocument/2006/relationships/image" Target="../media/image154.png"/><Relationship Id="rId47" Type="http://schemas.openxmlformats.org/officeDocument/2006/relationships/customXml" Target="../ink/ink157.xml"/><Relationship Id="rId46" Type="http://schemas.openxmlformats.org/officeDocument/2006/relationships/image" Target="../media/image153.png"/><Relationship Id="rId45" Type="http://schemas.openxmlformats.org/officeDocument/2006/relationships/customXml" Target="../ink/ink156.xml"/><Relationship Id="rId44" Type="http://schemas.openxmlformats.org/officeDocument/2006/relationships/image" Target="../media/image152.png"/><Relationship Id="rId43" Type="http://schemas.openxmlformats.org/officeDocument/2006/relationships/customXml" Target="../ink/ink155.xml"/><Relationship Id="rId42" Type="http://schemas.openxmlformats.org/officeDocument/2006/relationships/image" Target="../media/image151.png"/><Relationship Id="rId41" Type="http://schemas.openxmlformats.org/officeDocument/2006/relationships/customXml" Target="../ink/ink154.xml"/><Relationship Id="rId40" Type="http://schemas.openxmlformats.org/officeDocument/2006/relationships/customXml" Target="../ink/ink153.xml"/><Relationship Id="rId4" Type="http://schemas.openxmlformats.org/officeDocument/2006/relationships/customXml" Target="../ink/ink135.xml"/><Relationship Id="rId39" Type="http://schemas.openxmlformats.org/officeDocument/2006/relationships/image" Target="../media/image150.png"/><Relationship Id="rId38" Type="http://schemas.openxmlformats.org/officeDocument/2006/relationships/customXml" Target="../ink/ink152.xml"/><Relationship Id="rId37" Type="http://schemas.openxmlformats.org/officeDocument/2006/relationships/image" Target="../media/image149.png"/><Relationship Id="rId36" Type="http://schemas.openxmlformats.org/officeDocument/2006/relationships/customXml" Target="../ink/ink151.xml"/><Relationship Id="rId35" Type="http://schemas.openxmlformats.org/officeDocument/2006/relationships/image" Target="../media/image148.png"/><Relationship Id="rId34" Type="http://schemas.openxmlformats.org/officeDocument/2006/relationships/customXml" Target="../ink/ink150.xml"/><Relationship Id="rId33" Type="http://schemas.openxmlformats.org/officeDocument/2006/relationships/image" Target="../media/image147.png"/><Relationship Id="rId32" Type="http://schemas.openxmlformats.org/officeDocument/2006/relationships/customXml" Target="../ink/ink149.xml"/><Relationship Id="rId31" Type="http://schemas.openxmlformats.org/officeDocument/2006/relationships/image" Target="../media/image146.png"/><Relationship Id="rId30" Type="http://schemas.openxmlformats.org/officeDocument/2006/relationships/customXml" Target="../ink/ink148.xml"/><Relationship Id="rId3" Type="http://schemas.openxmlformats.org/officeDocument/2006/relationships/image" Target="../media/image133.png"/><Relationship Id="rId29" Type="http://schemas.openxmlformats.org/officeDocument/2006/relationships/image" Target="../media/image145.png"/><Relationship Id="rId28" Type="http://schemas.openxmlformats.org/officeDocument/2006/relationships/customXml" Target="../ink/ink147.xml"/><Relationship Id="rId27" Type="http://schemas.openxmlformats.org/officeDocument/2006/relationships/image" Target="../media/image144.png"/><Relationship Id="rId26" Type="http://schemas.openxmlformats.org/officeDocument/2006/relationships/customXml" Target="../ink/ink146.xml"/><Relationship Id="rId25" Type="http://schemas.openxmlformats.org/officeDocument/2006/relationships/image" Target="../media/image143.png"/><Relationship Id="rId24" Type="http://schemas.openxmlformats.org/officeDocument/2006/relationships/customXml" Target="../ink/ink145.xml"/><Relationship Id="rId23" Type="http://schemas.openxmlformats.org/officeDocument/2006/relationships/image" Target="../media/image142.png"/><Relationship Id="rId22" Type="http://schemas.openxmlformats.org/officeDocument/2006/relationships/customXml" Target="../ink/ink144.xml"/><Relationship Id="rId21" Type="http://schemas.openxmlformats.org/officeDocument/2006/relationships/image" Target="../media/image141.png"/><Relationship Id="rId20" Type="http://schemas.openxmlformats.org/officeDocument/2006/relationships/customXml" Target="../ink/ink143.xml"/><Relationship Id="rId2" Type="http://schemas.openxmlformats.org/officeDocument/2006/relationships/customXml" Target="../ink/ink134.xml"/><Relationship Id="rId19" Type="http://schemas.openxmlformats.org/officeDocument/2006/relationships/image" Target="../media/image140.png"/><Relationship Id="rId18" Type="http://schemas.openxmlformats.org/officeDocument/2006/relationships/customXml" Target="../ink/ink142.xml"/><Relationship Id="rId17" Type="http://schemas.openxmlformats.org/officeDocument/2006/relationships/image" Target="../media/image73.png"/><Relationship Id="rId16" Type="http://schemas.openxmlformats.org/officeDocument/2006/relationships/customXml" Target="../ink/ink141.xml"/><Relationship Id="rId15" Type="http://schemas.openxmlformats.org/officeDocument/2006/relationships/image" Target="../media/image139.png"/><Relationship Id="rId14" Type="http://schemas.openxmlformats.org/officeDocument/2006/relationships/customXml" Target="../ink/ink140.xml"/><Relationship Id="rId13" Type="http://schemas.openxmlformats.org/officeDocument/2006/relationships/image" Target="../media/image138.png"/><Relationship Id="rId12" Type="http://schemas.openxmlformats.org/officeDocument/2006/relationships/customXml" Target="../ink/ink139.xml"/><Relationship Id="rId11" Type="http://schemas.openxmlformats.org/officeDocument/2006/relationships/image" Target="../media/image137.png"/><Relationship Id="rId10" Type="http://schemas.openxmlformats.org/officeDocument/2006/relationships/customXml" Target="../ink/ink138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229.xml"/><Relationship Id="rId98" Type="http://schemas.openxmlformats.org/officeDocument/2006/relationships/image" Target="../media/image221.png"/><Relationship Id="rId97" Type="http://schemas.openxmlformats.org/officeDocument/2006/relationships/customXml" Target="../ink/ink228.xml"/><Relationship Id="rId96" Type="http://schemas.openxmlformats.org/officeDocument/2006/relationships/image" Target="../media/image220.png"/><Relationship Id="rId95" Type="http://schemas.openxmlformats.org/officeDocument/2006/relationships/customXml" Target="../ink/ink227.xml"/><Relationship Id="rId94" Type="http://schemas.openxmlformats.org/officeDocument/2006/relationships/image" Target="../media/image219.png"/><Relationship Id="rId93" Type="http://schemas.openxmlformats.org/officeDocument/2006/relationships/customXml" Target="../ink/ink226.xml"/><Relationship Id="rId92" Type="http://schemas.openxmlformats.org/officeDocument/2006/relationships/image" Target="../media/image218.png"/><Relationship Id="rId91" Type="http://schemas.openxmlformats.org/officeDocument/2006/relationships/customXml" Target="../ink/ink225.xml"/><Relationship Id="rId90" Type="http://schemas.openxmlformats.org/officeDocument/2006/relationships/image" Target="../media/image217.png"/><Relationship Id="rId9" Type="http://schemas.openxmlformats.org/officeDocument/2006/relationships/image" Target="../media/image179.png"/><Relationship Id="rId89" Type="http://schemas.openxmlformats.org/officeDocument/2006/relationships/customXml" Target="../ink/ink224.xml"/><Relationship Id="rId88" Type="http://schemas.openxmlformats.org/officeDocument/2006/relationships/customXml" Target="../ink/ink223.xml"/><Relationship Id="rId87" Type="http://schemas.openxmlformats.org/officeDocument/2006/relationships/customXml" Target="../ink/ink222.xml"/><Relationship Id="rId86" Type="http://schemas.openxmlformats.org/officeDocument/2006/relationships/image" Target="../media/image216.png"/><Relationship Id="rId85" Type="http://schemas.openxmlformats.org/officeDocument/2006/relationships/customXml" Target="../ink/ink221.xml"/><Relationship Id="rId84" Type="http://schemas.openxmlformats.org/officeDocument/2006/relationships/image" Target="../media/image215.png"/><Relationship Id="rId83" Type="http://schemas.openxmlformats.org/officeDocument/2006/relationships/customXml" Target="../ink/ink220.xml"/><Relationship Id="rId82" Type="http://schemas.openxmlformats.org/officeDocument/2006/relationships/image" Target="../media/image214.png"/><Relationship Id="rId81" Type="http://schemas.openxmlformats.org/officeDocument/2006/relationships/customXml" Target="../ink/ink219.xml"/><Relationship Id="rId80" Type="http://schemas.openxmlformats.org/officeDocument/2006/relationships/image" Target="../media/image213.png"/><Relationship Id="rId8" Type="http://schemas.openxmlformats.org/officeDocument/2006/relationships/customXml" Target="../ink/ink182.xml"/><Relationship Id="rId79" Type="http://schemas.openxmlformats.org/officeDocument/2006/relationships/customXml" Target="../ink/ink218.xml"/><Relationship Id="rId78" Type="http://schemas.openxmlformats.org/officeDocument/2006/relationships/image" Target="../media/image212.png"/><Relationship Id="rId77" Type="http://schemas.openxmlformats.org/officeDocument/2006/relationships/customXml" Target="../ink/ink217.xml"/><Relationship Id="rId76" Type="http://schemas.openxmlformats.org/officeDocument/2006/relationships/image" Target="../media/image211.png"/><Relationship Id="rId75" Type="http://schemas.openxmlformats.org/officeDocument/2006/relationships/customXml" Target="../ink/ink216.xml"/><Relationship Id="rId74" Type="http://schemas.openxmlformats.org/officeDocument/2006/relationships/image" Target="../media/image210.png"/><Relationship Id="rId73" Type="http://schemas.openxmlformats.org/officeDocument/2006/relationships/customXml" Target="../ink/ink215.xml"/><Relationship Id="rId72" Type="http://schemas.openxmlformats.org/officeDocument/2006/relationships/image" Target="../media/image209.png"/><Relationship Id="rId71" Type="http://schemas.openxmlformats.org/officeDocument/2006/relationships/customXml" Target="../ink/ink214.xml"/><Relationship Id="rId70" Type="http://schemas.openxmlformats.org/officeDocument/2006/relationships/image" Target="../media/image208.png"/><Relationship Id="rId7" Type="http://schemas.openxmlformats.org/officeDocument/2006/relationships/image" Target="../media/image178.png"/><Relationship Id="rId69" Type="http://schemas.openxmlformats.org/officeDocument/2006/relationships/customXml" Target="../ink/ink213.xml"/><Relationship Id="rId68" Type="http://schemas.openxmlformats.org/officeDocument/2006/relationships/image" Target="../media/image207.png"/><Relationship Id="rId67" Type="http://schemas.openxmlformats.org/officeDocument/2006/relationships/customXml" Target="../ink/ink212.xml"/><Relationship Id="rId66" Type="http://schemas.openxmlformats.org/officeDocument/2006/relationships/image" Target="../media/image206.png"/><Relationship Id="rId65" Type="http://schemas.openxmlformats.org/officeDocument/2006/relationships/customXml" Target="../ink/ink211.xml"/><Relationship Id="rId64" Type="http://schemas.openxmlformats.org/officeDocument/2006/relationships/customXml" Target="../ink/ink210.xml"/><Relationship Id="rId63" Type="http://schemas.openxmlformats.org/officeDocument/2006/relationships/image" Target="../media/image73.png"/><Relationship Id="rId62" Type="http://schemas.openxmlformats.org/officeDocument/2006/relationships/customXml" Target="../ink/ink209.xml"/><Relationship Id="rId61" Type="http://schemas.openxmlformats.org/officeDocument/2006/relationships/image" Target="../media/image205.png"/><Relationship Id="rId60" Type="http://schemas.openxmlformats.org/officeDocument/2006/relationships/customXml" Target="../ink/ink208.xml"/><Relationship Id="rId6" Type="http://schemas.openxmlformats.org/officeDocument/2006/relationships/customXml" Target="../ink/ink181.xml"/><Relationship Id="rId59" Type="http://schemas.openxmlformats.org/officeDocument/2006/relationships/image" Target="../media/image204.png"/><Relationship Id="rId58" Type="http://schemas.openxmlformats.org/officeDocument/2006/relationships/customXml" Target="../ink/ink207.xml"/><Relationship Id="rId57" Type="http://schemas.openxmlformats.org/officeDocument/2006/relationships/image" Target="../media/image203.png"/><Relationship Id="rId56" Type="http://schemas.openxmlformats.org/officeDocument/2006/relationships/customXml" Target="../ink/ink206.xml"/><Relationship Id="rId55" Type="http://schemas.openxmlformats.org/officeDocument/2006/relationships/image" Target="../media/image202.png"/><Relationship Id="rId54" Type="http://schemas.openxmlformats.org/officeDocument/2006/relationships/customXml" Target="../ink/ink205.xml"/><Relationship Id="rId53" Type="http://schemas.openxmlformats.org/officeDocument/2006/relationships/image" Target="../media/image201.png"/><Relationship Id="rId52" Type="http://schemas.openxmlformats.org/officeDocument/2006/relationships/customXml" Target="../ink/ink204.xml"/><Relationship Id="rId51" Type="http://schemas.openxmlformats.org/officeDocument/2006/relationships/image" Target="../media/image200.png"/><Relationship Id="rId50" Type="http://schemas.openxmlformats.org/officeDocument/2006/relationships/customXml" Target="../ink/ink203.xml"/><Relationship Id="rId5" Type="http://schemas.openxmlformats.org/officeDocument/2006/relationships/image" Target="../media/image177.png"/><Relationship Id="rId49" Type="http://schemas.openxmlformats.org/officeDocument/2006/relationships/image" Target="../media/image199.png"/><Relationship Id="rId48" Type="http://schemas.openxmlformats.org/officeDocument/2006/relationships/customXml" Target="../ink/ink202.xml"/><Relationship Id="rId47" Type="http://schemas.openxmlformats.org/officeDocument/2006/relationships/image" Target="../media/image198.png"/><Relationship Id="rId46" Type="http://schemas.openxmlformats.org/officeDocument/2006/relationships/customXml" Target="../ink/ink201.xml"/><Relationship Id="rId45" Type="http://schemas.openxmlformats.org/officeDocument/2006/relationships/image" Target="../media/image197.png"/><Relationship Id="rId44" Type="http://schemas.openxmlformats.org/officeDocument/2006/relationships/customXml" Target="../ink/ink200.xml"/><Relationship Id="rId43" Type="http://schemas.openxmlformats.org/officeDocument/2006/relationships/image" Target="../media/image196.png"/><Relationship Id="rId42" Type="http://schemas.openxmlformats.org/officeDocument/2006/relationships/customXml" Target="../ink/ink199.xml"/><Relationship Id="rId41" Type="http://schemas.openxmlformats.org/officeDocument/2006/relationships/image" Target="../media/image195.png"/><Relationship Id="rId40" Type="http://schemas.openxmlformats.org/officeDocument/2006/relationships/customXml" Target="../ink/ink198.xml"/><Relationship Id="rId4" Type="http://schemas.openxmlformats.org/officeDocument/2006/relationships/customXml" Target="../ink/ink180.xml"/><Relationship Id="rId39" Type="http://schemas.openxmlformats.org/officeDocument/2006/relationships/image" Target="../media/image194.png"/><Relationship Id="rId38" Type="http://schemas.openxmlformats.org/officeDocument/2006/relationships/customXml" Target="../ink/ink197.xml"/><Relationship Id="rId37" Type="http://schemas.openxmlformats.org/officeDocument/2006/relationships/image" Target="../media/image193.png"/><Relationship Id="rId36" Type="http://schemas.openxmlformats.org/officeDocument/2006/relationships/customXml" Target="../ink/ink196.xml"/><Relationship Id="rId35" Type="http://schemas.openxmlformats.org/officeDocument/2006/relationships/image" Target="../media/image192.png"/><Relationship Id="rId34" Type="http://schemas.openxmlformats.org/officeDocument/2006/relationships/customXml" Target="../ink/ink195.xml"/><Relationship Id="rId33" Type="http://schemas.openxmlformats.org/officeDocument/2006/relationships/image" Target="../media/image191.png"/><Relationship Id="rId32" Type="http://schemas.openxmlformats.org/officeDocument/2006/relationships/customXml" Target="../ink/ink194.xml"/><Relationship Id="rId31" Type="http://schemas.openxmlformats.org/officeDocument/2006/relationships/image" Target="../media/image190.png"/><Relationship Id="rId30" Type="http://schemas.openxmlformats.org/officeDocument/2006/relationships/customXml" Target="../ink/ink193.xml"/><Relationship Id="rId3" Type="http://schemas.openxmlformats.org/officeDocument/2006/relationships/image" Target="../media/image176.png"/><Relationship Id="rId29" Type="http://schemas.openxmlformats.org/officeDocument/2006/relationships/image" Target="../media/image189.png"/><Relationship Id="rId28" Type="http://schemas.openxmlformats.org/officeDocument/2006/relationships/customXml" Target="../ink/ink192.xml"/><Relationship Id="rId27" Type="http://schemas.openxmlformats.org/officeDocument/2006/relationships/image" Target="../media/image188.png"/><Relationship Id="rId26" Type="http://schemas.openxmlformats.org/officeDocument/2006/relationships/customXml" Target="../ink/ink191.xml"/><Relationship Id="rId25" Type="http://schemas.openxmlformats.org/officeDocument/2006/relationships/image" Target="../media/image187.png"/><Relationship Id="rId24" Type="http://schemas.openxmlformats.org/officeDocument/2006/relationships/customXml" Target="../ink/ink190.xml"/><Relationship Id="rId23" Type="http://schemas.openxmlformats.org/officeDocument/2006/relationships/image" Target="../media/image186.png"/><Relationship Id="rId22" Type="http://schemas.openxmlformats.org/officeDocument/2006/relationships/customXml" Target="../ink/ink189.xml"/><Relationship Id="rId21" Type="http://schemas.openxmlformats.org/officeDocument/2006/relationships/image" Target="../media/image185.png"/><Relationship Id="rId20" Type="http://schemas.openxmlformats.org/officeDocument/2006/relationships/customXml" Target="../ink/ink188.xml"/><Relationship Id="rId2" Type="http://schemas.openxmlformats.org/officeDocument/2006/relationships/customXml" Target="../ink/ink179.xml"/><Relationship Id="rId19" Type="http://schemas.openxmlformats.org/officeDocument/2006/relationships/image" Target="../media/image184.png"/><Relationship Id="rId18" Type="http://schemas.openxmlformats.org/officeDocument/2006/relationships/customXml" Target="../ink/ink187.xml"/><Relationship Id="rId17" Type="http://schemas.openxmlformats.org/officeDocument/2006/relationships/image" Target="../media/image183.png"/><Relationship Id="rId16" Type="http://schemas.openxmlformats.org/officeDocument/2006/relationships/customXml" Target="../ink/ink186.xml"/><Relationship Id="rId15" Type="http://schemas.openxmlformats.org/officeDocument/2006/relationships/image" Target="../media/image182.png"/><Relationship Id="rId14" Type="http://schemas.openxmlformats.org/officeDocument/2006/relationships/customXml" Target="../ink/ink185.xml"/><Relationship Id="rId13" Type="http://schemas.openxmlformats.org/officeDocument/2006/relationships/image" Target="../media/image181.png"/><Relationship Id="rId12" Type="http://schemas.openxmlformats.org/officeDocument/2006/relationships/customXml" Target="../ink/ink184.xml"/><Relationship Id="rId11" Type="http://schemas.openxmlformats.org/officeDocument/2006/relationships/image" Target="../media/image180.png"/><Relationship Id="rId108" Type="http://schemas.openxmlformats.org/officeDocument/2006/relationships/notesSlide" Target="../notesSlides/notesSlide10.xml"/><Relationship Id="rId107" Type="http://schemas.openxmlformats.org/officeDocument/2006/relationships/slideLayout" Target="../slideLayouts/slideLayout6.xml"/><Relationship Id="rId106" Type="http://schemas.openxmlformats.org/officeDocument/2006/relationships/image" Target="../media/image225.png"/><Relationship Id="rId105" Type="http://schemas.openxmlformats.org/officeDocument/2006/relationships/customXml" Target="../ink/ink232.xml"/><Relationship Id="rId104" Type="http://schemas.openxmlformats.org/officeDocument/2006/relationships/image" Target="../media/image224.png"/><Relationship Id="rId103" Type="http://schemas.openxmlformats.org/officeDocument/2006/relationships/customXml" Target="../ink/ink231.xml"/><Relationship Id="rId102" Type="http://schemas.openxmlformats.org/officeDocument/2006/relationships/image" Target="../media/image223.png"/><Relationship Id="rId101" Type="http://schemas.openxmlformats.org/officeDocument/2006/relationships/customXml" Target="../ink/ink230.xml"/><Relationship Id="rId100" Type="http://schemas.openxmlformats.org/officeDocument/2006/relationships/image" Target="../media/image222.png"/><Relationship Id="rId10" Type="http://schemas.openxmlformats.org/officeDocument/2006/relationships/customXml" Target="../ink/ink18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9.png"/><Relationship Id="rId8" Type="http://schemas.openxmlformats.org/officeDocument/2006/relationships/customXml" Target="../ink/ink236.xml"/><Relationship Id="rId75" Type="http://schemas.openxmlformats.org/officeDocument/2006/relationships/notesSlide" Target="../notesSlides/notesSlide11.xml"/><Relationship Id="rId74" Type="http://schemas.openxmlformats.org/officeDocument/2006/relationships/slideLayout" Target="../slideLayouts/slideLayout6.xml"/><Relationship Id="rId73" Type="http://schemas.openxmlformats.org/officeDocument/2006/relationships/image" Target="../media/image261.png"/><Relationship Id="rId72" Type="http://schemas.openxmlformats.org/officeDocument/2006/relationships/customXml" Target="../ink/ink268.xml"/><Relationship Id="rId71" Type="http://schemas.openxmlformats.org/officeDocument/2006/relationships/image" Target="../media/image260.png"/><Relationship Id="rId70" Type="http://schemas.openxmlformats.org/officeDocument/2006/relationships/customXml" Target="../ink/ink267.xml"/><Relationship Id="rId7" Type="http://schemas.openxmlformats.org/officeDocument/2006/relationships/image" Target="../media/image228.png"/><Relationship Id="rId69" Type="http://schemas.openxmlformats.org/officeDocument/2006/relationships/image" Target="../media/image259.png"/><Relationship Id="rId68" Type="http://schemas.openxmlformats.org/officeDocument/2006/relationships/customXml" Target="../ink/ink266.xml"/><Relationship Id="rId67" Type="http://schemas.openxmlformats.org/officeDocument/2006/relationships/image" Target="../media/image258.png"/><Relationship Id="rId66" Type="http://schemas.openxmlformats.org/officeDocument/2006/relationships/customXml" Target="../ink/ink265.xml"/><Relationship Id="rId65" Type="http://schemas.openxmlformats.org/officeDocument/2006/relationships/image" Target="../media/image257.png"/><Relationship Id="rId64" Type="http://schemas.openxmlformats.org/officeDocument/2006/relationships/customXml" Target="../ink/ink264.xml"/><Relationship Id="rId63" Type="http://schemas.openxmlformats.org/officeDocument/2006/relationships/image" Target="../media/image256.png"/><Relationship Id="rId62" Type="http://schemas.openxmlformats.org/officeDocument/2006/relationships/customXml" Target="../ink/ink263.xml"/><Relationship Id="rId61" Type="http://schemas.openxmlformats.org/officeDocument/2006/relationships/image" Target="../media/image255.png"/><Relationship Id="rId60" Type="http://schemas.openxmlformats.org/officeDocument/2006/relationships/customXml" Target="../ink/ink262.xml"/><Relationship Id="rId6" Type="http://schemas.openxmlformats.org/officeDocument/2006/relationships/customXml" Target="../ink/ink235.xml"/><Relationship Id="rId59" Type="http://schemas.openxmlformats.org/officeDocument/2006/relationships/image" Target="../media/image254.png"/><Relationship Id="rId58" Type="http://schemas.openxmlformats.org/officeDocument/2006/relationships/customXml" Target="../ink/ink261.xml"/><Relationship Id="rId57" Type="http://schemas.openxmlformats.org/officeDocument/2006/relationships/image" Target="../media/image253.png"/><Relationship Id="rId56" Type="http://schemas.openxmlformats.org/officeDocument/2006/relationships/customXml" Target="../ink/ink260.xml"/><Relationship Id="rId55" Type="http://schemas.openxmlformats.org/officeDocument/2006/relationships/image" Target="../media/image252.png"/><Relationship Id="rId54" Type="http://schemas.openxmlformats.org/officeDocument/2006/relationships/customXml" Target="../ink/ink259.xml"/><Relationship Id="rId53" Type="http://schemas.openxmlformats.org/officeDocument/2006/relationships/image" Target="../media/image251.png"/><Relationship Id="rId52" Type="http://schemas.openxmlformats.org/officeDocument/2006/relationships/customXml" Target="../ink/ink258.xml"/><Relationship Id="rId51" Type="http://schemas.openxmlformats.org/officeDocument/2006/relationships/image" Target="../media/image250.png"/><Relationship Id="rId50" Type="http://schemas.openxmlformats.org/officeDocument/2006/relationships/customXml" Target="../ink/ink257.xml"/><Relationship Id="rId5" Type="http://schemas.openxmlformats.org/officeDocument/2006/relationships/image" Target="../media/image227.png"/><Relationship Id="rId49" Type="http://schemas.openxmlformats.org/officeDocument/2006/relationships/image" Target="../media/image249.png"/><Relationship Id="rId48" Type="http://schemas.openxmlformats.org/officeDocument/2006/relationships/customXml" Target="../ink/ink256.xml"/><Relationship Id="rId47" Type="http://schemas.openxmlformats.org/officeDocument/2006/relationships/image" Target="../media/image248.png"/><Relationship Id="rId46" Type="http://schemas.openxmlformats.org/officeDocument/2006/relationships/customXml" Target="../ink/ink255.xml"/><Relationship Id="rId45" Type="http://schemas.openxmlformats.org/officeDocument/2006/relationships/image" Target="../media/image247.png"/><Relationship Id="rId44" Type="http://schemas.openxmlformats.org/officeDocument/2006/relationships/customXml" Target="../ink/ink254.xml"/><Relationship Id="rId43" Type="http://schemas.openxmlformats.org/officeDocument/2006/relationships/image" Target="../media/image246.png"/><Relationship Id="rId42" Type="http://schemas.openxmlformats.org/officeDocument/2006/relationships/customXml" Target="../ink/ink253.xml"/><Relationship Id="rId41" Type="http://schemas.openxmlformats.org/officeDocument/2006/relationships/image" Target="../media/image245.png"/><Relationship Id="rId40" Type="http://schemas.openxmlformats.org/officeDocument/2006/relationships/customXml" Target="../ink/ink252.xml"/><Relationship Id="rId4" Type="http://schemas.openxmlformats.org/officeDocument/2006/relationships/customXml" Target="../ink/ink234.xml"/><Relationship Id="rId39" Type="http://schemas.openxmlformats.org/officeDocument/2006/relationships/image" Target="../media/image244.png"/><Relationship Id="rId38" Type="http://schemas.openxmlformats.org/officeDocument/2006/relationships/customXml" Target="../ink/ink251.xml"/><Relationship Id="rId37" Type="http://schemas.openxmlformats.org/officeDocument/2006/relationships/image" Target="../media/image243.png"/><Relationship Id="rId36" Type="http://schemas.openxmlformats.org/officeDocument/2006/relationships/customXml" Target="../ink/ink250.xml"/><Relationship Id="rId35" Type="http://schemas.openxmlformats.org/officeDocument/2006/relationships/image" Target="../media/image242.png"/><Relationship Id="rId34" Type="http://schemas.openxmlformats.org/officeDocument/2006/relationships/customXml" Target="../ink/ink249.xml"/><Relationship Id="rId33" Type="http://schemas.openxmlformats.org/officeDocument/2006/relationships/image" Target="../media/image241.png"/><Relationship Id="rId32" Type="http://schemas.openxmlformats.org/officeDocument/2006/relationships/customXml" Target="../ink/ink248.xml"/><Relationship Id="rId31" Type="http://schemas.openxmlformats.org/officeDocument/2006/relationships/image" Target="../media/image240.png"/><Relationship Id="rId30" Type="http://schemas.openxmlformats.org/officeDocument/2006/relationships/customXml" Target="../ink/ink247.xml"/><Relationship Id="rId3" Type="http://schemas.openxmlformats.org/officeDocument/2006/relationships/image" Target="../media/image226.png"/><Relationship Id="rId29" Type="http://schemas.openxmlformats.org/officeDocument/2006/relationships/image" Target="../media/image239.png"/><Relationship Id="rId28" Type="http://schemas.openxmlformats.org/officeDocument/2006/relationships/customXml" Target="../ink/ink246.xml"/><Relationship Id="rId27" Type="http://schemas.openxmlformats.org/officeDocument/2006/relationships/image" Target="../media/image238.png"/><Relationship Id="rId26" Type="http://schemas.openxmlformats.org/officeDocument/2006/relationships/customXml" Target="../ink/ink245.xml"/><Relationship Id="rId25" Type="http://schemas.openxmlformats.org/officeDocument/2006/relationships/image" Target="../media/image237.png"/><Relationship Id="rId24" Type="http://schemas.openxmlformats.org/officeDocument/2006/relationships/customXml" Target="../ink/ink244.xml"/><Relationship Id="rId23" Type="http://schemas.openxmlformats.org/officeDocument/2006/relationships/image" Target="../media/image236.png"/><Relationship Id="rId22" Type="http://schemas.openxmlformats.org/officeDocument/2006/relationships/customXml" Target="../ink/ink243.xml"/><Relationship Id="rId21" Type="http://schemas.openxmlformats.org/officeDocument/2006/relationships/image" Target="../media/image235.png"/><Relationship Id="rId20" Type="http://schemas.openxmlformats.org/officeDocument/2006/relationships/customXml" Target="../ink/ink242.xml"/><Relationship Id="rId2" Type="http://schemas.openxmlformats.org/officeDocument/2006/relationships/customXml" Target="../ink/ink233.xml"/><Relationship Id="rId19" Type="http://schemas.openxmlformats.org/officeDocument/2006/relationships/image" Target="../media/image234.png"/><Relationship Id="rId18" Type="http://schemas.openxmlformats.org/officeDocument/2006/relationships/customXml" Target="../ink/ink241.xml"/><Relationship Id="rId17" Type="http://schemas.openxmlformats.org/officeDocument/2006/relationships/image" Target="../media/image233.png"/><Relationship Id="rId16" Type="http://schemas.openxmlformats.org/officeDocument/2006/relationships/customXml" Target="../ink/ink240.xml"/><Relationship Id="rId15" Type="http://schemas.openxmlformats.org/officeDocument/2006/relationships/image" Target="../media/image232.png"/><Relationship Id="rId14" Type="http://schemas.openxmlformats.org/officeDocument/2006/relationships/customXml" Target="../ink/ink239.xml"/><Relationship Id="rId13" Type="http://schemas.openxmlformats.org/officeDocument/2006/relationships/image" Target="../media/image231.png"/><Relationship Id="rId12" Type="http://schemas.openxmlformats.org/officeDocument/2006/relationships/customXml" Target="../ink/ink238.xml"/><Relationship Id="rId11" Type="http://schemas.openxmlformats.org/officeDocument/2006/relationships/image" Target="../media/image230.png"/><Relationship Id="rId10" Type="http://schemas.openxmlformats.org/officeDocument/2006/relationships/customXml" Target="../ink/ink23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png"/><Relationship Id="rId81" Type="http://schemas.openxmlformats.org/officeDocument/2006/relationships/notesSlide" Target="../notesSlides/notesSlide12.xml"/><Relationship Id="rId80" Type="http://schemas.openxmlformats.org/officeDocument/2006/relationships/slideLayout" Target="../slideLayouts/slideLayout6.xml"/><Relationship Id="rId8" Type="http://schemas.openxmlformats.org/officeDocument/2006/relationships/customXml" Target="../ink/ink272.xml"/><Relationship Id="rId79" Type="http://schemas.openxmlformats.org/officeDocument/2006/relationships/image" Target="../media/image299.png"/><Relationship Id="rId78" Type="http://schemas.openxmlformats.org/officeDocument/2006/relationships/customXml" Target="../ink/ink307.xml"/><Relationship Id="rId77" Type="http://schemas.openxmlformats.org/officeDocument/2006/relationships/image" Target="../media/image298.png"/><Relationship Id="rId76" Type="http://schemas.openxmlformats.org/officeDocument/2006/relationships/customXml" Target="../ink/ink306.xml"/><Relationship Id="rId75" Type="http://schemas.openxmlformats.org/officeDocument/2006/relationships/image" Target="../media/image297.png"/><Relationship Id="rId74" Type="http://schemas.openxmlformats.org/officeDocument/2006/relationships/customXml" Target="../ink/ink305.xml"/><Relationship Id="rId73" Type="http://schemas.openxmlformats.org/officeDocument/2006/relationships/image" Target="../media/image296.png"/><Relationship Id="rId72" Type="http://schemas.openxmlformats.org/officeDocument/2006/relationships/customXml" Target="../ink/ink304.xml"/><Relationship Id="rId71" Type="http://schemas.openxmlformats.org/officeDocument/2006/relationships/image" Target="../media/image295.png"/><Relationship Id="rId70" Type="http://schemas.openxmlformats.org/officeDocument/2006/relationships/customXml" Target="../ink/ink303.xml"/><Relationship Id="rId7" Type="http://schemas.openxmlformats.org/officeDocument/2006/relationships/image" Target="../media/image264.png"/><Relationship Id="rId69" Type="http://schemas.openxmlformats.org/officeDocument/2006/relationships/image" Target="../media/image294.png"/><Relationship Id="rId68" Type="http://schemas.openxmlformats.org/officeDocument/2006/relationships/customXml" Target="../ink/ink302.xml"/><Relationship Id="rId67" Type="http://schemas.openxmlformats.org/officeDocument/2006/relationships/image" Target="../media/image293.png"/><Relationship Id="rId66" Type="http://schemas.openxmlformats.org/officeDocument/2006/relationships/customXml" Target="../ink/ink301.xml"/><Relationship Id="rId65" Type="http://schemas.openxmlformats.org/officeDocument/2006/relationships/image" Target="../media/image292.png"/><Relationship Id="rId64" Type="http://schemas.openxmlformats.org/officeDocument/2006/relationships/customXml" Target="../ink/ink300.xml"/><Relationship Id="rId63" Type="http://schemas.openxmlformats.org/officeDocument/2006/relationships/image" Target="../media/image291.png"/><Relationship Id="rId62" Type="http://schemas.openxmlformats.org/officeDocument/2006/relationships/customXml" Target="../ink/ink299.xml"/><Relationship Id="rId61" Type="http://schemas.openxmlformats.org/officeDocument/2006/relationships/image" Target="../media/image290.png"/><Relationship Id="rId60" Type="http://schemas.openxmlformats.org/officeDocument/2006/relationships/customXml" Target="../ink/ink298.xml"/><Relationship Id="rId6" Type="http://schemas.openxmlformats.org/officeDocument/2006/relationships/customXml" Target="../ink/ink271.xml"/><Relationship Id="rId59" Type="http://schemas.openxmlformats.org/officeDocument/2006/relationships/image" Target="../media/image289.png"/><Relationship Id="rId58" Type="http://schemas.openxmlformats.org/officeDocument/2006/relationships/customXml" Target="../ink/ink297.xml"/><Relationship Id="rId57" Type="http://schemas.openxmlformats.org/officeDocument/2006/relationships/image" Target="../media/image288.png"/><Relationship Id="rId56" Type="http://schemas.openxmlformats.org/officeDocument/2006/relationships/customXml" Target="../ink/ink296.xml"/><Relationship Id="rId55" Type="http://schemas.openxmlformats.org/officeDocument/2006/relationships/image" Target="../media/image287.png"/><Relationship Id="rId54" Type="http://schemas.openxmlformats.org/officeDocument/2006/relationships/customXml" Target="../ink/ink295.xml"/><Relationship Id="rId53" Type="http://schemas.openxmlformats.org/officeDocument/2006/relationships/image" Target="../media/image286.png"/><Relationship Id="rId52" Type="http://schemas.openxmlformats.org/officeDocument/2006/relationships/customXml" Target="../ink/ink294.xml"/><Relationship Id="rId51" Type="http://schemas.openxmlformats.org/officeDocument/2006/relationships/image" Target="../media/image285.png"/><Relationship Id="rId50" Type="http://schemas.openxmlformats.org/officeDocument/2006/relationships/customXml" Target="../ink/ink293.xml"/><Relationship Id="rId5" Type="http://schemas.openxmlformats.org/officeDocument/2006/relationships/image" Target="../media/image263.png"/><Relationship Id="rId49" Type="http://schemas.openxmlformats.org/officeDocument/2006/relationships/image" Target="../media/image284.png"/><Relationship Id="rId48" Type="http://schemas.openxmlformats.org/officeDocument/2006/relationships/customXml" Target="../ink/ink292.xml"/><Relationship Id="rId47" Type="http://schemas.openxmlformats.org/officeDocument/2006/relationships/image" Target="../media/image283.png"/><Relationship Id="rId46" Type="http://schemas.openxmlformats.org/officeDocument/2006/relationships/customXml" Target="../ink/ink291.xml"/><Relationship Id="rId45" Type="http://schemas.openxmlformats.org/officeDocument/2006/relationships/image" Target="../media/image282.png"/><Relationship Id="rId44" Type="http://schemas.openxmlformats.org/officeDocument/2006/relationships/customXml" Target="../ink/ink290.xml"/><Relationship Id="rId43" Type="http://schemas.openxmlformats.org/officeDocument/2006/relationships/image" Target="../media/image281.png"/><Relationship Id="rId42" Type="http://schemas.openxmlformats.org/officeDocument/2006/relationships/customXml" Target="../ink/ink289.xml"/><Relationship Id="rId41" Type="http://schemas.openxmlformats.org/officeDocument/2006/relationships/image" Target="../media/image280.png"/><Relationship Id="rId40" Type="http://schemas.openxmlformats.org/officeDocument/2006/relationships/customXml" Target="../ink/ink288.xml"/><Relationship Id="rId4" Type="http://schemas.openxmlformats.org/officeDocument/2006/relationships/customXml" Target="../ink/ink270.xml"/><Relationship Id="rId39" Type="http://schemas.openxmlformats.org/officeDocument/2006/relationships/image" Target="../media/image279.png"/><Relationship Id="rId38" Type="http://schemas.openxmlformats.org/officeDocument/2006/relationships/customXml" Target="../ink/ink287.xml"/><Relationship Id="rId37" Type="http://schemas.openxmlformats.org/officeDocument/2006/relationships/image" Target="../media/image278.png"/><Relationship Id="rId36" Type="http://schemas.openxmlformats.org/officeDocument/2006/relationships/customXml" Target="../ink/ink286.xml"/><Relationship Id="rId35" Type="http://schemas.openxmlformats.org/officeDocument/2006/relationships/image" Target="../media/image277.png"/><Relationship Id="rId34" Type="http://schemas.openxmlformats.org/officeDocument/2006/relationships/customXml" Target="../ink/ink285.xml"/><Relationship Id="rId33" Type="http://schemas.openxmlformats.org/officeDocument/2006/relationships/image" Target="../media/image276.png"/><Relationship Id="rId32" Type="http://schemas.openxmlformats.org/officeDocument/2006/relationships/customXml" Target="../ink/ink284.xml"/><Relationship Id="rId31" Type="http://schemas.openxmlformats.org/officeDocument/2006/relationships/image" Target="../media/image73.png"/><Relationship Id="rId30" Type="http://schemas.openxmlformats.org/officeDocument/2006/relationships/customXml" Target="../ink/ink283.xml"/><Relationship Id="rId3" Type="http://schemas.openxmlformats.org/officeDocument/2006/relationships/image" Target="../media/image262.png"/><Relationship Id="rId29" Type="http://schemas.openxmlformats.org/officeDocument/2006/relationships/image" Target="../media/image275.png"/><Relationship Id="rId28" Type="http://schemas.openxmlformats.org/officeDocument/2006/relationships/customXml" Target="../ink/ink282.xml"/><Relationship Id="rId27" Type="http://schemas.openxmlformats.org/officeDocument/2006/relationships/image" Target="../media/image274.png"/><Relationship Id="rId26" Type="http://schemas.openxmlformats.org/officeDocument/2006/relationships/customXml" Target="../ink/ink281.xml"/><Relationship Id="rId25" Type="http://schemas.openxmlformats.org/officeDocument/2006/relationships/image" Target="../media/image273.png"/><Relationship Id="rId24" Type="http://schemas.openxmlformats.org/officeDocument/2006/relationships/customXml" Target="../ink/ink280.xml"/><Relationship Id="rId23" Type="http://schemas.openxmlformats.org/officeDocument/2006/relationships/image" Target="../media/image272.png"/><Relationship Id="rId22" Type="http://schemas.openxmlformats.org/officeDocument/2006/relationships/customXml" Target="../ink/ink279.xml"/><Relationship Id="rId21" Type="http://schemas.openxmlformats.org/officeDocument/2006/relationships/image" Target="../media/image271.png"/><Relationship Id="rId20" Type="http://schemas.openxmlformats.org/officeDocument/2006/relationships/customXml" Target="../ink/ink278.xml"/><Relationship Id="rId2" Type="http://schemas.openxmlformats.org/officeDocument/2006/relationships/customXml" Target="../ink/ink269.xml"/><Relationship Id="rId19" Type="http://schemas.openxmlformats.org/officeDocument/2006/relationships/image" Target="../media/image270.png"/><Relationship Id="rId18" Type="http://schemas.openxmlformats.org/officeDocument/2006/relationships/customXml" Target="../ink/ink277.xml"/><Relationship Id="rId17" Type="http://schemas.openxmlformats.org/officeDocument/2006/relationships/image" Target="../media/image269.png"/><Relationship Id="rId16" Type="http://schemas.openxmlformats.org/officeDocument/2006/relationships/customXml" Target="../ink/ink276.xml"/><Relationship Id="rId15" Type="http://schemas.openxmlformats.org/officeDocument/2006/relationships/image" Target="../media/image268.png"/><Relationship Id="rId14" Type="http://schemas.openxmlformats.org/officeDocument/2006/relationships/customXml" Target="../ink/ink275.xml"/><Relationship Id="rId13" Type="http://schemas.openxmlformats.org/officeDocument/2006/relationships/image" Target="../media/image267.png"/><Relationship Id="rId12" Type="http://schemas.openxmlformats.org/officeDocument/2006/relationships/customXml" Target="../ink/ink274.xml"/><Relationship Id="rId11" Type="http://schemas.openxmlformats.org/officeDocument/2006/relationships/image" Target="../media/image266.png"/><Relationship Id="rId10" Type="http://schemas.openxmlformats.org/officeDocument/2006/relationships/customXml" Target="../ink/ink273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notesSlide" Target="../notesSlides/notesSlide1.xml"/><Relationship Id="rId98" Type="http://schemas.openxmlformats.org/officeDocument/2006/relationships/slideLayout" Target="../slideLayouts/slideLayout6.xml"/><Relationship Id="rId97" Type="http://schemas.openxmlformats.org/officeDocument/2006/relationships/image" Target="../media/image51.png"/><Relationship Id="rId96" Type="http://schemas.openxmlformats.org/officeDocument/2006/relationships/customXml" Target="../ink/ink48.xml"/><Relationship Id="rId95" Type="http://schemas.openxmlformats.org/officeDocument/2006/relationships/image" Target="../media/image50.png"/><Relationship Id="rId94" Type="http://schemas.openxmlformats.org/officeDocument/2006/relationships/customXml" Target="../ink/ink47.xml"/><Relationship Id="rId93" Type="http://schemas.openxmlformats.org/officeDocument/2006/relationships/image" Target="../media/image49.png"/><Relationship Id="rId92" Type="http://schemas.openxmlformats.org/officeDocument/2006/relationships/customXml" Target="../ink/ink46.xml"/><Relationship Id="rId91" Type="http://schemas.openxmlformats.org/officeDocument/2006/relationships/image" Target="../media/image48.png"/><Relationship Id="rId90" Type="http://schemas.openxmlformats.org/officeDocument/2006/relationships/customXml" Target="../ink/ink45.xml"/><Relationship Id="rId9" Type="http://schemas.openxmlformats.org/officeDocument/2006/relationships/image" Target="../media/image7.png"/><Relationship Id="rId89" Type="http://schemas.openxmlformats.org/officeDocument/2006/relationships/image" Target="../media/image47.png"/><Relationship Id="rId88" Type="http://schemas.openxmlformats.org/officeDocument/2006/relationships/customXml" Target="../ink/ink44.xml"/><Relationship Id="rId87" Type="http://schemas.openxmlformats.org/officeDocument/2006/relationships/image" Target="../media/image46.png"/><Relationship Id="rId86" Type="http://schemas.openxmlformats.org/officeDocument/2006/relationships/customXml" Target="../ink/ink43.xml"/><Relationship Id="rId85" Type="http://schemas.openxmlformats.org/officeDocument/2006/relationships/image" Target="../media/image45.png"/><Relationship Id="rId84" Type="http://schemas.openxmlformats.org/officeDocument/2006/relationships/customXml" Target="../ink/ink42.xml"/><Relationship Id="rId83" Type="http://schemas.openxmlformats.org/officeDocument/2006/relationships/image" Target="../media/image44.png"/><Relationship Id="rId82" Type="http://schemas.openxmlformats.org/officeDocument/2006/relationships/customXml" Target="../ink/ink41.xml"/><Relationship Id="rId81" Type="http://schemas.openxmlformats.org/officeDocument/2006/relationships/image" Target="../media/image43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2.png"/><Relationship Id="rId78" Type="http://schemas.openxmlformats.org/officeDocument/2006/relationships/customXml" Target="../ink/ink39.xml"/><Relationship Id="rId77" Type="http://schemas.openxmlformats.org/officeDocument/2006/relationships/image" Target="../media/image41.png"/><Relationship Id="rId76" Type="http://schemas.openxmlformats.org/officeDocument/2006/relationships/customXml" Target="../ink/ink38.xml"/><Relationship Id="rId75" Type="http://schemas.openxmlformats.org/officeDocument/2006/relationships/image" Target="../media/image40.png"/><Relationship Id="rId74" Type="http://schemas.openxmlformats.org/officeDocument/2006/relationships/customXml" Target="../ink/ink37.xml"/><Relationship Id="rId73" Type="http://schemas.openxmlformats.org/officeDocument/2006/relationships/image" Target="../media/image39.png"/><Relationship Id="rId72" Type="http://schemas.openxmlformats.org/officeDocument/2006/relationships/customXml" Target="../ink/ink36.xml"/><Relationship Id="rId71" Type="http://schemas.openxmlformats.org/officeDocument/2006/relationships/image" Target="../media/image38.png"/><Relationship Id="rId70" Type="http://schemas.openxmlformats.org/officeDocument/2006/relationships/customXml" Target="../ink/ink35.xml"/><Relationship Id="rId7" Type="http://schemas.openxmlformats.org/officeDocument/2006/relationships/image" Target="../media/image6.png"/><Relationship Id="rId69" Type="http://schemas.openxmlformats.org/officeDocument/2006/relationships/image" Target="../media/image37.png"/><Relationship Id="rId68" Type="http://schemas.openxmlformats.org/officeDocument/2006/relationships/customXml" Target="../ink/ink34.xml"/><Relationship Id="rId67" Type="http://schemas.openxmlformats.org/officeDocument/2006/relationships/image" Target="../media/image36.png"/><Relationship Id="rId66" Type="http://schemas.openxmlformats.org/officeDocument/2006/relationships/customXml" Target="../ink/ink33.xml"/><Relationship Id="rId65" Type="http://schemas.openxmlformats.org/officeDocument/2006/relationships/image" Target="../media/image35.png"/><Relationship Id="rId64" Type="http://schemas.openxmlformats.org/officeDocument/2006/relationships/customXml" Target="../ink/ink32.xml"/><Relationship Id="rId63" Type="http://schemas.openxmlformats.org/officeDocument/2006/relationships/image" Target="../media/image34.png"/><Relationship Id="rId62" Type="http://schemas.openxmlformats.org/officeDocument/2006/relationships/customXml" Target="../ink/ink31.xml"/><Relationship Id="rId61" Type="http://schemas.openxmlformats.org/officeDocument/2006/relationships/image" Target="../media/image33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2.png"/><Relationship Id="rId58" Type="http://schemas.openxmlformats.org/officeDocument/2006/relationships/customXml" Target="../ink/ink29.xml"/><Relationship Id="rId57" Type="http://schemas.openxmlformats.org/officeDocument/2006/relationships/image" Target="../media/image31.png"/><Relationship Id="rId56" Type="http://schemas.openxmlformats.org/officeDocument/2006/relationships/customXml" Target="../ink/ink28.xml"/><Relationship Id="rId55" Type="http://schemas.openxmlformats.org/officeDocument/2006/relationships/image" Target="../media/image30.png"/><Relationship Id="rId54" Type="http://schemas.openxmlformats.org/officeDocument/2006/relationships/customXml" Target="../ink/ink27.xml"/><Relationship Id="rId53" Type="http://schemas.openxmlformats.org/officeDocument/2006/relationships/image" Target="../media/image29.png"/><Relationship Id="rId52" Type="http://schemas.openxmlformats.org/officeDocument/2006/relationships/customXml" Target="../ink/ink26.xml"/><Relationship Id="rId51" Type="http://schemas.openxmlformats.org/officeDocument/2006/relationships/image" Target="../media/image28.png"/><Relationship Id="rId50" Type="http://schemas.openxmlformats.org/officeDocument/2006/relationships/customXml" Target="../ink/ink25.xml"/><Relationship Id="rId5" Type="http://schemas.openxmlformats.org/officeDocument/2006/relationships/image" Target="../media/image5.png"/><Relationship Id="rId49" Type="http://schemas.openxmlformats.org/officeDocument/2006/relationships/image" Target="../media/image27.png"/><Relationship Id="rId48" Type="http://schemas.openxmlformats.org/officeDocument/2006/relationships/customXml" Target="../ink/ink24.xml"/><Relationship Id="rId47" Type="http://schemas.openxmlformats.org/officeDocument/2006/relationships/image" Target="../media/image26.png"/><Relationship Id="rId46" Type="http://schemas.openxmlformats.org/officeDocument/2006/relationships/customXml" Target="../ink/ink23.xml"/><Relationship Id="rId45" Type="http://schemas.openxmlformats.org/officeDocument/2006/relationships/image" Target="../media/image25.png"/><Relationship Id="rId44" Type="http://schemas.openxmlformats.org/officeDocument/2006/relationships/customXml" Target="../ink/ink22.xml"/><Relationship Id="rId43" Type="http://schemas.openxmlformats.org/officeDocument/2006/relationships/image" Target="../media/image24.png"/><Relationship Id="rId42" Type="http://schemas.openxmlformats.org/officeDocument/2006/relationships/customXml" Target="../ink/ink21.xml"/><Relationship Id="rId41" Type="http://schemas.openxmlformats.org/officeDocument/2006/relationships/image" Target="../media/image23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2.png"/><Relationship Id="rId38" Type="http://schemas.openxmlformats.org/officeDocument/2006/relationships/customXml" Target="../ink/ink19.xml"/><Relationship Id="rId37" Type="http://schemas.openxmlformats.org/officeDocument/2006/relationships/image" Target="../media/image21.png"/><Relationship Id="rId36" Type="http://schemas.openxmlformats.org/officeDocument/2006/relationships/customXml" Target="../ink/ink18.xml"/><Relationship Id="rId35" Type="http://schemas.openxmlformats.org/officeDocument/2006/relationships/image" Target="../media/image20.png"/><Relationship Id="rId34" Type="http://schemas.openxmlformats.org/officeDocument/2006/relationships/customXml" Target="../ink/ink17.xml"/><Relationship Id="rId33" Type="http://schemas.openxmlformats.org/officeDocument/2006/relationships/image" Target="../media/image19.png"/><Relationship Id="rId32" Type="http://schemas.openxmlformats.org/officeDocument/2006/relationships/customXml" Target="../ink/ink16.xml"/><Relationship Id="rId31" Type="http://schemas.openxmlformats.org/officeDocument/2006/relationships/image" Target="../media/image18.png"/><Relationship Id="rId30" Type="http://schemas.openxmlformats.org/officeDocument/2006/relationships/customXml" Target="../ink/ink15.xml"/><Relationship Id="rId3" Type="http://schemas.openxmlformats.org/officeDocument/2006/relationships/image" Target="../media/image4.png"/><Relationship Id="rId29" Type="http://schemas.openxmlformats.org/officeDocument/2006/relationships/image" Target="../media/image17.png"/><Relationship Id="rId28" Type="http://schemas.openxmlformats.org/officeDocument/2006/relationships/customXml" Target="../ink/ink14.xml"/><Relationship Id="rId27" Type="http://schemas.openxmlformats.org/officeDocument/2006/relationships/image" Target="../media/image16.png"/><Relationship Id="rId26" Type="http://schemas.openxmlformats.org/officeDocument/2006/relationships/customXml" Target="../ink/ink13.xml"/><Relationship Id="rId25" Type="http://schemas.openxmlformats.org/officeDocument/2006/relationships/image" Target="../media/image15.png"/><Relationship Id="rId24" Type="http://schemas.openxmlformats.org/officeDocument/2006/relationships/customXml" Target="../ink/ink12.xml"/><Relationship Id="rId23" Type="http://schemas.openxmlformats.org/officeDocument/2006/relationships/image" Target="../media/image14.png"/><Relationship Id="rId22" Type="http://schemas.openxmlformats.org/officeDocument/2006/relationships/customXml" Target="../ink/ink11.xml"/><Relationship Id="rId21" Type="http://schemas.openxmlformats.org/officeDocument/2006/relationships/image" Target="../media/image13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2.png"/><Relationship Id="rId18" Type="http://schemas.openxmlformats.org/officeDocument/2006/relationships/customXml" Target="../ink/ink9.xml"/><Relationship Id="rId17" Type="http://schemas.openxmlformats.org/officeDocument/2006/relationships/image" Target="../media/image11.png"/><Relationship Id="rId16" Type="http://schemas.openxmlformats.org/officeDocument/2006/relationships/customXml" Target="../ink/ink8.xml"/><Relationship Id="rId15" Type="http://schemas.openxmlformats.org/officeDocument/2006/relationships/image" Target="../media/image10.png"/><Relationship Id="rId14" Type="http://schemas.openxmlformats.org/officeDocument/2006/relationships/customXml" Target="../ink/ink7.xml"/><Relationship Id="rId13" Type="http://schemas.openxmlformats.org/officeDocument/2006/relationships/image" Target="../media/image9.png"/><Relationship Id="rId12" Type="http://schemas.openxmlformats.org/officeDocument/2006/relationships/customXml" Target="../ink/ink6.xml"/><Relationship Id="rId11" Type="http://schemas.openxmlformats.org/officeDocument/2006/relationships/image" Target="../media/image8.png"/><Relationship Id="rId10" Type="http://schemas.openxmlformats.org/officeDocument/2006/relationships/customXml" Target="../ink/ink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3" Type="http://schemas.openxmlformats.org/officeDocument/2006/relationships/notesSlide" Target="../notesSlides/notesSlide5.xml"/><Relationship Id="rId92" Type="http://schemas.openxmlformats.org/officeDocument/2006/relationships/slideLayout" Target="../slideLayouts/slideLayout6.xml"/><Relationship Id="rId91" Type="http://schemas.openxmlformats.org/officeDocument/2006/relationships/image" Target="../media/image94.png"/><Relationship Id="rId90" Type="http://schemas.openxmlformats.org/officeDocument/2006/relationships/customXml" Target="../ink/ink95.xml"/><Relationship Id="rId9" Type="http://schemas.openxmlformats.org/officeDocument/2006/relationships/image" Target="../media/image55.png"/><Relationship Id="rId89" Type="http://schemas.openxmlformats.org/officeDocument/2006/relationships/image" Target="../media/image93.png"/><Relationship Id="rId88" Type="http://schemas.openxmlformats.org/officeDocument/2006/relationships/customXml" Target="../ink/ink94.xml"/><Relationship Id="rId87" Type="http://schemas.openxmlformats.org/officeDocument/2006/relationships/image" Target="../media/image92.png"/><Relationship Id="rId86" Type="http://schemas.openxmlformats.org/officeDocument/2006/relationships/customXml" Target="../ink/ink93.xml"/><Relationship Id="rId85" Type="http://schemas.openxmlformats.org/officeDocument/2006/relationships/image" Target="../media/image91.png"/><Relationship Id="rId84" Type="http://schemas.openxmlformats.org/officeDocument/2006/relationships/customXml" Target="../ink/ink92.xml"/><Relationship Id="rId83" Type="http://schemas.openxmlformats.org/officeDocument/2006/relationships/image" Target="../media/image90.png"/><Relationship Id="rId82" Type="http://schemas.openxmlformats.org/officeDocument/2006/relationships/customXml" Target="../ink/ink91.xml"/><Relationship Id="rId81" Type="http://schemas.openxmlformats.org/officeDocument/2006/relationships/image" Target="../media/image89.png"/><Relationship Id="rId80" Type="http://schemas.openxmlformats.org/officeDocument/2006/relationships/customXml" Target="../ink/ink90.xml"/><Relationship Id="rId8" Type="http://schemas.openxmlformats.org/officeDocument/2006/relationships/customXml" Target="../ink/ink52.xml"/><Relationship Id="rId79" Type="http://schemas.openxmlformats.org/officeDocument/2006/relationships/image" Target="../media/image88.png"/><Relationship Id="rId78" Type="http://schemas.openxmlformats.org/officeDocument/2006/relationships/customXml" Target="../ink/ink89.xml"/><Relationship Id="rId77" Type="http://schemas.openxmlformats.org/officeDocument/2006/relationships/image" Target="../media/image87.png"/><Relationship Id="rId76" Type="http://schemas.openxmlformats.org/officeDocument/2006/relationships/customXml" Target="../ink/ink88.xml"/><Relationship Id="rId75" Type="http://schemas.openxmlformats.org/officeDocument/2006/relationships/image" Target="../media/image86.png"/><Relationship Id="rId74" Type="http://schemas.openxmlformats.org/officeDocument/2006/relationships/customXml" Target="../ink/ink87.xml"/><Relationship Id="rId73" Type="http://schemas.openxmlformats.org/officeDocument/2006/relationships/image" Target="../media/image85.png"/><Relationship Id="rId72" Type="http://schemas.openxmlformats.org/officeDocument/2006/relationships/customXml" Target="../ink/ink86.xml"/><Relationship Id="rId71" Type="http://schemas.openxmlformats.org/officeDocument/2006/relationships/image" Target="../media/image84.png"/><Relationship Id="rId70" Type="http://schemas.openxmlformats.org/officeDocument/2006/relationships/customXml" Target="../ink/ink85.xml"/><Relationship Id="rId7" Type="http://schemas.openxmlformats.org/officeDocument/2006/relationships/image" Target="../media/image54.png"/><Relationship Id="rId69" Type="http://schemas.openxmlformats.org/officeDocument/2006/relationships/image" Target="../media/image83.png"/><Relationship Id="rId68" Type="http://schemas.openxmlformats.org/officeDocument/2006/relationships/customXml" Target="../ink/ink84.xml"/><Relationship Id="rId67" Type="http://schemas.openxmlformats.org/officeDocument/2006/relationships/customXml" Target="../ink/ink83.xml"/><Relationship Id="rId66" Type="http://schemas.openxmlformats.org/officeDocument/2006/relationships/customXml" Target="../ink/ink82.xml"/><Relationship Id="rId65" Type="http://schemas.openxmlformats.org/officeDocument/2006/relationships/image" Target="../media/image82.png"/><Relationship Id="rId64" Type="http://schemas.openxmlformats.org/officeDocument/2006/relationships/customXml" Target="../ink/ink81.xml"/><Relationship Id="rId63" Type="http://schemas.openxmlformats.org/officeDocument/2006/relationships/image" Target="../media/image81.png"/><Relationship Id="rId62" Type="http://schemas.openxmlformats.org/officeDocument/2006/relationships/customXml" Target="../ink/ink80.xml"/><Relationship Id="rId61" Type="http://schemas.openxmlformats.org/officeDocument/2006/relationships/image" Target="../media/image80.png"/><Relationship Id="rId60" Type="http://schemas.openxmlformats.org/officeDocument/2006/relationships/customXml" Target="../ink/ink79.xml"/><Relationship Id="rId6" Type="http://schemas.openxmlformats.org/officeDocument/2006/relationships/customXml" Target="../ink/ink51.xml"/><Relationship Id="rId59" Type="http://schemas.openxmlformats.org/officeDocument/2006/relationships/customXml" Target="../ink/ink78.xml"/><Relationship Id="rId58" Type="http://schemas.openxmlformats.org/officeDocument/2006/relationships/image" Target="../media/image79.png"/><Relationship Id="rId57" Type="http://schemas.openxmlformats.org/officeDocument/2006/relationships/customXml" Target="../ink/ink77.xml"/><Relationship Id="rId56" Type="http://schemas.openxmlformats.org/officeDocument/2006/relationships/image" Target="../media/image78.png"/><Relationship Id="rId55" Type="http://schemas.openxmlformats.org/officeDocument/2006/relationships/customXml" Target="../ink/ink76.xml"/><Relationship Id="rId54" Type="http://schemas.openxmlformats.org/officeDocument/2006/relationships/customXml" Target="../ink/ink75.xml"/><Relationship Id="rId53" Type="http://schemas.openxmlformats.org/officeDocument/2006/relationships/image" Target="../media/image77.png"/><Relationship Id="rId52" Type="http://schemas.openxmlformats.org/officeDocument/2006/relationships/customXml" Target="../ink/ink74.xml"/><Relationship Id="rId51" Type="http://schemas.openxmlformats.org/officeDocument/2006/relationships/image" Target="../media/image76.png"/><Relationship Id="rId50" Type="http://schemas.openxmlformats.org/officeDocument/2006/relationships/customXml" Target="../ink/ink73.xml"/><Relationship Id="rId5" Type="http://schemas.openxmlformats.org/officeDocument/2006/relationships/image" Target="../media/image53.png"/><Relationship Id="rId49" Type="http://schemas.openxmlformats.org/officeDocument/2006/relationships/image" Target="../media/image75.png"/><Relationship Id="rId48" Type="http://schemas.openxmlformats.org/officeDocument/2006/relationships/customXml" Target="../ink/ink72.xml"/><Relationship Id="rId47" Type="http://schemas.openxmlformats.org/officeDocument/2006/relationships/image" Target="../media/image74.png"/><Relationship Id="rId46" Type="http://schemas.openxmlformats.org/officeDocument/2006/relationships/customXml" Target="../ink/ink71.xml"/><Relationship Id="rId45" Type="http://schemas.openxmlformats.org/officeDocument/2006/relationships/image" Target="../media/image73.png"/><Relationship Id="rId44" Type="http://schemas.openxmlformats.org/officeDocument/2006/relationships/customXml" Target="../ink/ink70.xml"/><Relationship Id="rId43" Type="http://schemas.openxmlformats.org/officeDocument/2006/relationships/image" Target="../media/image72.png"/><Relationship Id="rId42" Type="http://schemas.openxmlformats.org/officeDocument/2006/relationships/customXml" Target="../ink/ink69.xml"/><Relationship Id="rId41" Type="http://schemas.openxmlformats.org/officeDocument/2006/relationships/image" Target="../media/image71.png"/><Relationship Id="rId40" Type="http://schemas.openxmlformats.org/officeDocument/2006/relationships/customXml" Target="../ink/ink68.xml"/><Relationship Id="rId4" Type="http://schemas.openxmlformats.org/officeDocument/2006/relationships/customXml" Target="../ink/ink50.xml"/><Relationship Id="rId39" Type="http://schemas.openxmlformats.org/officeDocument/2006/relationships/image" Target="../media/image70.png"/><Relationship Id="rId38" Type="http://schemas.openxmlformats.org/officeDocument/2006/relationships/customXml" Target="../ink/ink67.xml"/><Relationship Id="rId37" Type="http://schemas.openxmlformats.org/officeDocument/2006/relationships/image" Target="../media/image69.png"/><Relationship Id="rId36" Type="http://schemas.openxmlformats.org/officeDocument/2006/relationships/customXml" Target="../ink/ink66.xml"/><Relationship Id="rId35" Type="http://schemas.openxmlformats.org/officeDocument/2006/relationships/image" Target="../media/image68.png"/><Relationship Id="rId34" Type="http://schemas.openxmlformats.org/officeDocument/2006/relationships/customXml" Target="../ink/ink65.xml"/><Relationship Id="rId33" Type="http://schemas.openxmlformats.org/officeDocument/2006/relationships/image" Target="../media/image67.png"/><Relationship Id="rId32" Type="http://schemas.openxmlformats.org/officeDocument/2006/relationships/customXml" Target="../ink/ink64.xml"/><Relationship Id="rId31" Type="http://schemas.openxmlformats.org/officeDocument/2006/relationships/image" Target="../media/image66.png"/><Relationship Id="rId30" Type="http://schemas.openxmlformats.org/officeDocument/2006/relationships/customXml" Target="../ink/ink63.xml"/><Relationship Id="rId3" Type="http://schemas.openxmlformats.org/officeDocument/2006/relationships/image" Target="../media/image52.png"/><Relationship Id="rId29" Type="http://schemas.openxmlformats.org/officeDocument/2006/relationships/image" Target="../media/image65.png"/><Relationship Id="rId28" Type="http://schemas.openxmlformats.org/officeDocument/2006/relationships/customXml" Target="../ink/ink62.xml"/><Relationship Id="rId27" Type="http://schemas.openxmlformats.org/officeDocument/2006/relationships/image" Target="../media/image64.png"/><Relationship Id="rId26" Type="http://schemas.openxmlformats.org/officeDocument/2006/relationships/customXml" Target="../ink/ink61.xml"/><Relationship Id="rId25" Type="http://schemas.openxmlformats.org/officeDocument/2006/relationships/image" Target="../media/image63.png"/><Relationship Id="rId24" Type="http://schemas.openxmlformats.org/officeDocument/2006/relationships/customXml" Target="../ink/ink60.xml"/><Relationship Id="rId23" Type="http://schemas.openxmlformats.org/officeDocument/2006/relationships/image" Target="../media/image62.png"/><Relationship Id="rId22" Type="http://schemas.openxmlformats.org/officeDocument/2006/relationships/customXml" Target="../ink/ink59.xml"/><Relationship Id="rId21" Type="http://schemas.openxmlformats.org/officeDocument/2006/relationships/image" Target="../media/image61.png"/><Relationship Id="rId20" Type="http://schemas.openxmlformats.org/officeDocument/2006/relationships/customXml" Target="../ink/ink58.xml"/><Relationship Id="rId2" Type="http://schemas.openxmlformats.org/officeDocument/2006/relationships/customXml" Target="../ink/ink49.xml"/><Relationship Id="rId19" Type="http://schemas.openxmlformats.org/officeDocument/2006/relationships/image" Target="../media/image60.png"/><Relationship Id="rId18" Type="http://schemas.openxmlformats.org/officeDocument/2006/relationships/customXml" Target="../ink/ink57.xml"/><Relationship Id="rId17" Type="http://schemas.openxmlformats.org/officeDocument/2006/relationships/image" Target="../media/image59.png"/><Relationship Id="rId16" Type="http://schemas.openxmlformats.org/officeDocument/2006/relationships/customXml" Target="../ink/ink56.xml"/><Relationship Id="rId15" Type="http://schemas.openxmlformats.org/officeDocument/2006/relationships/image" Target="../media/image58.png"/><Relationship Id="rId14" Type="http://schemas.openxmlformats.org/officeDocument/2006/relationships/customXml" Target="../ink/ink55.xml"/><Relationship Id="rId13" Type="http://schemas.openxmlformats.org/officeDocument/2006/relationships/image" Target="../media/image57.png"/><Relationship Id="rId12" Type="http://schemas.openxmlformats.org/officeDocument/2006/relationships/customXml" Target="../ink/ink54.xml"/><Relationship Id="rId11" Type="http://schemas.openxmlformats.org/officeDocument/2006/relationships/image" Target="../media/image56.png"/><Relationship Id="rId10" Type="http://schemas.openxmlformats.org/officeDocument/2006/relationships/customXml" Target="../ink/ink5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png"/><Relationship Id="rId8" Type="http://schemas.openxmlformats.org/officeDocument/2006/relationships/customXml" Target="../ink/ink99.xml"/><Relationship Id="rId79" Type="http://schemas.openxmlformats.org/officeDocument/2006/relationships/notesSlide" Target="../notesSlides/notesSlide7.xml"/><Relationship Id="rId78" Type="http://schemas.openxmlformats.org/officeDocument/2006/relationships/slideLayout" Target="../slideLayouts/slideLayout6.xml"/><Relationship Id="rId77" Type="http://schemas.openxmlformats.org/officeDocument/2006/relationships/image" Target="../media/image132.png"/><Relationship Id="rId76" Type="http://schemas.openxmlformats.org/officeDocument/2006/relationships/customXml" Target="../ink/ink133.xml"/><Relationship Id="rId75" Type="http://schemas.openxmlformats.org/officeDocument/2006/relationships/image" Target="../media/image131.png"/><Relationship Id="rId74" Type="http://schemas.openxmlformats.org/officeDocument/2006/relationships/customXml" Target="../ink/ink132.xml"/><Relationship Id="rId73" Type="http://schemas.openxmlformats.org/officeDocument/2006/relationships/image" Target="../media/image130.png"/><Relationship Id="rId72" Type="http://schemas.openxmlformats.org/officeDocument/2006/relationships/customXml" Target="../ink/ink131.xml"/><Relationship Id="rId71" Type="http://schemas.openxmlformats.org/officeDocument/2006/relationships/image" Target="../media/image129.png"/><Relationship Id="rId70" Type="http://schemas.openxmlformats.org/officeDocument/2006/relationships/customXml" Target="../ink/ink130.xml"/><Relationship Id="rId7" Type="http://schemas.openxmlformats.org/officeDocument/2006/relationships/image" Target="../media/image97.png"/><Relationship Id="rId69" Type="http://schemas.openxmlformats.org/officeDocument/2006/relationships/image" Target="../media/image128.png"/><Relationship Id="rId68" Type="http://schemas.openxmlformats.org/officeDocument/2006/relationships/customXml" Target="../ink/ink129.xml"/><Relationship Id="rId67" Type="http://schemas.openxmlformats.org/officeDocument/2006/relationships/image" Target="../media/image127.png"/><Relationship Id="rId66" Type="http://schemas.openxmlformats.org/officeDocument/2006/relationships/customXml" Target="../ink/ink128.xml"/><Relationship Id="rId65" Type="http://schemas.openxmlformats.org/officeDocument/2006/relationships/image" Target="../media/image126.png"/><Relationship Id="rId64" Type="http://schemas.openxmlformats.org/officeDocument/2006/relationships/customXml" Target="../ink/ink127.xml"/><Relationship Id="rId63" Type="http://schemas.openxmlformats.org/officeDocument/2006/relationships/image" Target="../media/image125.png"/><Relationship Id="rId62" Type="http://schemas.openxmlformats.org/officeDocument/2006/relationships/customXml" Target="../ink/ink126.xml"/><Relationship Id="rId61" Type="http://schemas.openxmlformats.org/officeDocument/2006/relationships/image" Target="../media/image124.png"/><Relationship Id="rId60" Type="http://schemas.openxmlformats.org/officeDocument/2006/relationships/customXml" Target="../ink/ink125.xml"/><Relationship Id="rId6" Type="http://schemas.openxmlformats.org/officeDocument/2006/relationships/customXml" Target="../ink/ink98.xml"/><Relationship Id="rId59" Type="http://schemas.openxmlformats.org/officeDocument/2006/relationships/image" Target="../media/image123.png"/><Relationship Id="rId58" Type="http://schemas.openxmlformats.org/officeDocument/2006/relationships/customXml" Target="../ink/ink124.xml"/><Relationship Id="rId57" Type="http://schemas.openxmlformats.org/officeDocument/2006/relationships/image" Target="../media/image122.png"/><Relationship Id="rId56" Type="http://schemas.openxmlformats.org/officeDocument/2006/relationships/customXml" Target="../ink/ink123.xml"/><Relationship Id="rId55" Type="http://schemas.openxmlformats.org/officeDocument/2006/relationships/image" Target="../media/image121.png"/><Relationship Id="rId54" Type="http://schemas.openxmlformats.org/officeDocument/2006/relationships/customXml" Target="../ink/ink122.xml"/><Relationship Id="rId53" Type="http://schemas.openxmlformats.org/officeDocument/2006/relationships/image" Target="../media/image120.png"/><Relationship Id="rId52" Type="http://schemas.openxmlformats.org/officeDocument/2006/relationships/customXml" Target="../ink/ink121.xml"/><Relationship Id="rId51" Type="http://schemas.openxmlformats.org/officeDocument/2006/relationships/image" Target="../media/image119.png"/><Relationship Id="rId50" Type="http://schemas.openxmlformats.org/officeDocument/2006/relationships/customXml" Target="../ink/ink120.xml"/><Relationship Id="rId5" Type="http://schemas.openxmlformats.org/officeDocument/2006/relationships/image" Target="../media/image96.png"/><Relationship Id="rId49" Type="http://schemas.openxmlformats.org/officeDocument/2006/relationships/image" Target="../media/image118.png"/><Relationship Id="rId48" Type="http://schemas.openxmlformats.org/officeDocument/2006/relationships/customXml" Target="../ink/ink119.xml"/><Relationship Id="rId47" Type="http://schemas.openxmlformats.org/officeDocument/2006/relationships/image" Target="../media/image117.png"/><Relationship Id="rId46" Type="http://schemas.openxmlformats.org/officeDocument/2006/relationships/customXml" Target="../ink/ink118.xml"/><Relationship Id="rId45" Type="http://schemas.openxmlformats.org/officeDocument/2006/relationships/image" Target="../media/image116.png"/><Relationship Id="rId44" Type="http://schemas.openxmlformats.org/officeDocument/2006/relationships/customXml" Target="../ink/ink117.xml"/><Relationship Id="rId43" Type="http://schemas.openxmlformats.org/officeDocument/2006/relationships/image" Target="../media/image115.png"/><Relationship Id="rId42" Type="http://schemas.openxmlformats.org/officeDocument/2006/relationships/customXml" Target="../ink/ink116.xml"/><Relationship Id="rId41" Type="http://schemas.openxmlformats.org/officeDocument/2006/relationships/image" Target="../media/image114.png"/><Relationship Id="rId40" Type="http://schemas.openxmlformats.org/officeDocument/2006/relationships/customXml" Target="../ink/ink115.xml"/><Relationship Id="rId4" Type="http://schemas.openxmlformats.org/officeDocument/2006/relationships/customXml" Target="../ink/ink97.xml"/><Relationship Id="rId39" Type="http://schemas.openxmlformats.org/officeDocument/2006/relationships/image" Target="../media/image113.png"/><Relationship Id="rId38" Type="http://schemas.openxmlformats.org/officeDocument/2006/relationships/customXml" Target="../ink/ink114.xml"/><Relationship Id="rId37" Type="http://schemas.openxmlformats.org/officeDocument/2006/relationships/image" Target="../media/image112.png"/><Relationship Id="rId36" Type="http://schemas.openxmlformats.org/officeDocument/2006/relationships/customXml" Target="../ink/ink113.xml"/><Relationship Id="rId35" Type="http://schemas.openxmlformats.org/officeDocument/2006/relationships/image" Target="../media/image111.png"/><Relationship Id="rId34" Type="http://schemas.openxmlformats.org/officeDocument/2006/relationships/customXml" Target="../ink/ink112.xml"/><Relationship Id="rId33" Type="http://schemas.openxmlformats.org/officeDocument/2006/relationships/image" Target="../media/image110.png"/><Relationship Id="rId32" Type="http://schemas.openxmlformats.org/officeDocument/2006/relationships/customXml" Target="../ink/ink111.xml"/><Relationship Id="rId31" Type="http://schemas.openxmlformats.org/officeDocument/2006/relationships/image" Target="../media/image109.png"/><Relationship Id="rId30" Type="http://schemas.openxmlformats.org/officeDocument/2006/relationships/customXml" Target="../ink/ink110.xml"/><Relationship Id="rId3" Type="http://schemas.openxmlformats.org/officeDocument/2006/relationships/image" Target="../media/image95.png"/><Relationship Id="rId29" Type="http://schemas.openxmlformats.org/officeDocument/2006/relationships/image" Target="../media/image108.png"/><Relationship Id="rId28" Type="http://schemas.openxmlformats.org/officeDocument/2006/relationships/customXml" Target="../ink/ink109.xml"/><Relationship Id="rId27" Type="http://schemas.openxmlformats.org/officeDocument/2006/relationships/image" Target="../media/image107.png"/><Relationship Id="rId26" Type="http://schemas.openxmlformats.org/officeDocument/2006/relationships/customXml" Target="../ink/ink108.xml"/><Relationship Id="rId25" Type="http://schemas.openxmlformats.org/officeDocument/2006/relationships/image" Target="../media/image106.png"/><Relationship Id="rId24" Type="http://schemas.openxmlformats.org/officeDocument/2006/relationships/customXml" Target="../ink/ink107.xml"/><Relationship Id="rId23" Type="http://schemas.openxmlformats.org/officeDocument/2006/relationships/image" Target="../media/image105.png"/><Relationship Id="rId22" Type="http://schemas.openxmlformats.org/officeDocument/2006/relationships/customXml" Target="../ink/ink106.xml"/><Relationship Id="rId21" Type="http://schemas.openxmlformats.org/officeDocument/2006/relationships/image" Target="../media/image104.png"/><Relationship Id="rId20" Type="http://schemas.openxmlformats.org/officeDocument/2006/relationships/customXml" Target="../ink/ink105.xml"/><Relationship Id="rId2" Type="http://schemas.openxmlformats.org/officeDocument/2006/relationships/customXml" Target="../ink/ink96.xml"/><Relationship Id="rId19" Type="http://schemas.openxmlformats.org/officeDocument/2006/relationships/image" Target="../media/image103.png"/><Relationship Id="rId18" Type="http://schemas.openxmlformats.org/officeDocument/2006/relationships/customXml" Target="../ink/ink104.xml"/><Relationship Id="rId17" Type="http://schemas.openxmlformats.org/officeDocument/2006/relationships/image" Target="../media/image102.png"/><Relationship Id="rId16" Type="http://schemas.openxmlformats.org/officeDocument/2006/relationships/customXml" Target="../ink/ink103.xml"/><Relationship Id="rId15" Type="http://schemas.openxmlformats.org/officeDocument/2006/relationships/image" Target="../media/image101.png"/><Relationship Id="rId14" Type="http://schemas.openxmlformats.org/officeDocument/2006/relationships/customXml" Target="../ink/ink102.xml"/><Relationship Id="rId13" Type="http://schemas.openxmlformats.org/officeDocument/2006/relationships/image" Target="../media/image100.png"/><Relationship Id="rId12" Type="http://schemas.openxmlformats.org/officeDocument/2006/relationships/customXml" Target="../ink/ink101.xml"/><Relationship Id="rId11" Type="http://schemas.openxmlformats.org/officeDocument/2006/relationships/image" Target="../media/image99.png"/><Relationship Id="rId10" Type="http://schemas.openxmlformats.org/officeDocument/2006/relationships/customXml" Target="../ink/ink100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263" y="1798724"/>
            <a:ext cx="11229474" cy="32605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</a:rPr>
              <a:t>SYMBOPERATIONS</a:t>
            </a:r>
            <a:br>
              <a:rPr lang="en-US" b="1" dirty="0">
                <a:solidFill>
                  <a:srgbClr val="FF0000"/>
                </a:solidFill>
                <a:effectLst/>
              </a:rPr>
            </a:br>
            <a:br>
              <a:rPr lang="en-US" b="1" dirty="0">
                <a:solidFill>
                  <a:srgbClr val="C00000"/>
                </a:solidFill>
                <a:effectLst/>
              </a:rPr>
            </a:br>
            <a:endParaRPr lang="en-US" dirty="0">
              <a:solidFill>
                <a:srgbClr val="C00000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11289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If4©5=189 and 10©8=1512,then 6©9=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1148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932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945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983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83138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In which of the following expressions will the expressions 'H ≤ F' as well as 'J &gt; H' be definitely true?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&gt; G &gt; H ≥ I = J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&lt; G ≤ H &lt; I &lt; J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≥ G = H ≤ I &lt; J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G &gt; H &gt; I = J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None of these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8163560" y="1598295"/>
              <a:ext cx="312420" cy="37465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8163560" y="1598295"/>
                <a:ext cx="31242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8770620" y="1544320"/>
              <a:ext cx="375285" cy="3397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8770620" y="1544320"/>
                <a:ext cx="37528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9601200" y="1446530"/>
              <a:ext cx="384175" cy="43751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9601200" y="1446530"/>
                <a:ext cx="38417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8234680" y="2205355"/>
              <a:ext cx="294640" cy="3568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8234680" y="2205355"/>
                <a:ext cx="29464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8770620" y="2178685"/>
              <a:ext cx="437515" cy="34798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8770620" y="2178685"/>
                <a:ext cx="43751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9619615" y="2178685"/>
              <a:ext cx="446405" cy="40195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9619615" y="2178685"/>
                <a:ext cx="44640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8806815" y="1553210"/>
              <a:ext cx="330200" cy="3041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8806815" y="1553210"/>
                <a:ext cx="33020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8779510" y="1562100"/>
              <a:ext cx="17780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8779510" y="156210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8136890" y="1633855"/>
              <a:ext cx="276860" cy="3479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8136890" y="1633855"/>
                <a:ext cx="27686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9119235" y="1696085"/>
              <a:ext cx="53340" cy="3619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9119235" y="1696085"/>
                <a:ext cx="5334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9128125" y="1678305"/>
              <a:ext cx="357505" cy="3619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9128125" y="1678305"/>
                <a:ext cx="35750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9494520" y="1669415"/>
              <a:ext cx="80010" cy="8953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9494520" y="1669415"/>
                <a:ext cx="8001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9949815" y="1410335"/>
              <a:ext cx="473075" cy="10731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9949815" y="1410335"/>
                <a:ext cx="4730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8636635" y="2214245"/>
              <a:ext cx="518160" cy="3035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8636635" y="2214245"/>
                <a:ext cx="5181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8279765" y="2857500"/>
              <a:ext cx="330200" cy="32131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8279765" y="2857500"/>
                <a:ext cx="33020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8752840" y="2981960"/>
              <a:ext cx="259080" cy="1841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8752840" y="2981960"/>
                <a:ext cx="25908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8788400" y="3044825"/>
              <a:ext cx="375285" cy="8001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8788400" y="3044825"/>
                <a:ext cx="37528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9333230" y="2794635"/>
              <a:ext cx="535940" cy="41084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9333230" y="2794635"/>
                <a:ext cx="53594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8431530" y="3589655"/>
              <a:ext cx="312420" cy="38354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8431530" y="3589655"/>
                <a:ext cx="312420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9217660" y="3598545"/>
              <a:ext cx="1778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7"/>
            </p:blipFill>
            <p:spPr>
              <a:xfrm>
                <a:off x="9217660" y="35985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Ink 24"/>
              <p14:cNvContentPartPr/>
              <p14:nvPr/>
            </p14:nvContentPartPr>
            <p14:xfrm>
              <a:off x="9101455" y="3535680"/>
              <a:ext cx="303530" cy="25908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2"/>
            </p:blipFill>
            <p:spPr>
              <a:xfrm>
                <a:off x="9101455" y="3535680"/>
                <a:ext cx="3035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Ink 25"/>
              <p14:cNvContentPartPr/>
              <p14:nvPr/>
            </p14:nvContentPartPr>
            <p14:xfrm>
              <a:off x="9137015" y="3839210"/>
              <a:ext cx="455295" cy="717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4"/>
            </p:blipFill>
            <p:spPr>
              <a:xfrm>
                <a:off x="9137015" y="3839210"/>
                <a:ext cx="45529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7" name="Ink 26"/>
              <p14:cNvContentPartPr/>
              <p14:nvPr/>
            </p14:nvContentPartPr>
            <p14:xfrm>
              <a:off x="9744075" y="3410585"/>
              <a:ext cx="429260" cy="43751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6"/>
            </p:blipFill>
            <p:spPr>
              <a:xfrm>
                <a:off x="9744075" y="3410585"/>
                <a:ext cx="42926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8" name="Ink 27"/>
              <p14:cNvContentPartPr/>
              <p14:nvPr/>
            </p14:nvContentPartPr>
            <p14:xfrm>
              <a:off x="8484870" y="4410710"/>
              <a:ext cx="321945" cy="28575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8"/>
            </p:blipFill>
            <p:spPr>
              <a:xfrm>
                <a:off x="8484870" y="4410710"/>
                <a:ext cx="32194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9" name="Ink 28"/>
              <p14:cNvContentPartPr/>
              <p14:nvPr/>
            </p14:nvContentPartPr>
            <p14:xfrm>
              <a:off x="9065260" y="4312920"/>
              <a:ext cx="455930" cy="2768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0"/>
            </p:blipFill>
            <p:spPr>
              <a:xfrm>
                <a:off x="9065260" y="4312920"/>
                <a:ext cx="4559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0" name="Ink 29"/>
              <p14:cNvContentPartPr/>
              <p14:nvPr/>
            </p14:nvContentPartPr>
            <p14:xfrm>
              <a:off x="9011920" y="4660900"/>
              <a:ext cx="553720" cy="5397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2"/>
            </p:blipFill>
            <p:spPr>
              <a:xfrm>
                <a:off x="9011920" y="4660900"/>
                <a:ext cx="55372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1" name="Ink 30"/>
              <p14:cNvContentPartPr/>
              <p14:nvPr/>
            </p14:nvContentPartPr>
            <p14:xfrm>
              <a:off x="9824720" y="4152265"/>
              <a:ext cx="455295" cy="48196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4"/>
            </p:blipFill>
            <p:spPr>
              <a:xfrm>
                <a:off x="9824720" y="4152265"/>
                <a:ext cx="45529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4992370" y="1901825"/>
              <a:ext cx="71755" cy="27686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4992370" y="1901825"/>
                <a:ext cx="7175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5037455" y="1928495"/>
              <a:ext cx="303530" cy="31242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5037455" y="1928495"/>
                <a:ext cx="30353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5546090" y="1928495"/>
              <a:ext cx="276860" cy="2501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0"/>
            </p:blipFill>
            <p:spPr>
              <a:xfrm>
                <a:off x="5546090" y="1928495"/>
                <a:ext cx="27686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5" name="Ink 34"/>
              <p14:cNvContentPartPr/>
              <p14:nvPr/>
            </p14:nvContentPartPr>
            <p14:xfrm>
              <a:off x="5555615" y="2249805"/>
              <a:ext cx="392430" cy="4508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2"/>
            </p:blipFill>
            <p:spPr>
              <a:xfrm>
                <a:off x="5555615" y="2249805"/>
                <a:ext cx="39243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6" name="Ink 35"/>
              <p14:cNvContentPartPr/>
              <p14:nvPr/>
            </p14:nvContentPartPr>
            <p14:xfrm>
              <a:off x="6180455" y="1946275"/>
              <a:ext cx="62865" cy="2768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4"/>
            </p:blipFill>
            <p:spPr>
              <a:xfrm>
                <a:off x="6180455" y="1946275"/>
                <a:ext cx="6286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6153785" y="1901825"/>
              <a:ext cx="285750" cy="9842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6153785" y="1901825"/>
                <a:ext cx="28575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6224905" y="2089150"/>
              <a:ext cx="250190" cy="355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6224905" y="2089150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5305425" y="2714625"/>
              <a:ext cx="356870" cy="35687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5305425" y="2714625"/>
                <a:ext cx="35687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5751830" y="2678430"/>
              <a:ext cx="330200" cy="25908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5751830" y="2678430"/>
                <a:ext cx="33020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6252210" y="2660650"/>
              <a:ext cx="80010" cy="25908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6252210" y="2660650"/>
                <a:ext cx="8001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6305550" y="2714625"/>
              <a:ext cx="303530" cy="26733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6305550" y="2714625"/>
                <a:ext cx="303530" cy="267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294640" y="2553335"/>
              <a:ext cx="1026795" cy="45593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294640" y="2553335"/>
                <a:ext cx="1026795" cy="45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6769735" y="1750060"/>
              <a:ext cx="848995" cy="20510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6769735" y="1750060"/>
                <a:ext cx="84899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5001260" y="2544445"/>
              <a:ext cx="2090420" cy="7594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5001260" y="2544445"/>
                <a:ext cx="2090420" cy="759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2197100" y="2633980"/>
              <a:ext cx="267970" cy="410845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2197100" y="2633980"/>
                <a:ext cx="267970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1670050" y="2633980"/>
              <a:ext cx="303530" cy="5181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1670050" y="2633980"/>
                <a:ext cx="30353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2571750" y="2723515"/>
              <a:ext cx="812800" cy="9779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8"/>
            </p:blipFill>
            <p:spPr>
              <a:xfrm>
                <a:off x="2571750" y="2723515"/>
                <a:ext cx="81280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Ink 48"/>
              <p14:cNvContentPartPr/>
              <p14:nvPr/>
            </p14:nvContentPartPr>
            <p14:xfrm>
              <a:off x="2705735" y="2580640"/>
              <a:ext cx="339725" cy="41021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0"/>
            </p:blipFill>
            <p:spPr>
              <a:xfrm>
                <a:off x="2705735" y="2580640"/>
                <a:ext cx="339725" cy="41021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1299" y="850375"/>
            <a:ext cx="1132906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Directions (11-15) : In these questions, a relationship between different elements is shown in the statements.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statements are followed by two conclusions. Give answer.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If only conclusion I is true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If only conclusion II is true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If either conclusion I or II is true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If neither conclusion I nor II is true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E) If both conclusion I and II are true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 Statements: P&gt;=T=Q&lt;N,C&gt;M&gt;=T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 P &gt; =C  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Q &lt; =M 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Ink 3"/>
              <p14:cNvContentPartPr/>
              <p14:nvPr/>
            </p14:nvContentPartPr>
            <p14:xfrm>
              <a:off x="6296660" y="2437765"/>
              <a:ext cx="8890" cy="2667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6296660" y="2437765"/>
                <a:ext cx="88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6412865" y="2223135"/>
              <a:ext cx="26670" cy="34861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6412865" y="2223135"/>
                <a:ext cx="2667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6430645" y="2089150"/>
              <a:ext cx="205105" cy="2146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6430645" y="2089150"/>
                <a:ext cx="20510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6841490" y="2062480"/>
              <a:ext cx="276860" cy="30353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6841490" y="2062480"/>
                <a:ext cx="27686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6850380" y="2374900"/>
              <a:ext cx="428625" cy="8953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6850380" y="2374900"/>
                <a:ext cx="42862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7520305" y="2106930"/>
              <a:ext cx="35560" cy="3308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7520305" y="2106930"/>
                <a:ext cx="3556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7386320" y="2000250"/>
              <a:ext cx="553720" cy="1066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7386320" y="2000250"/>
                <a:ext cx="55372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7832725" y="2160905"/>
              <a:ext cx="276860" cy="4445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7832725" y="2160905"/>
                <a:ext cx="2768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7913370" y="2249805"/>
              <a:ext cx="303530" cy="5397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7913370" y="2249805"/>
                <a:ext cx="30353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8538845" y="1955165"/>
              <a:ext cx="303530" cy="32131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8538845" y="1955165"/>
                <a:ext cx="30353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8654415" y="2133600"/>
              <a:ext cx="304165" cy="1612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8654415" y="2133600"/>
                <a:ext cx="304165" cy="16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9137015" y="1892935"/>
              <a:ext cx="401955" cy="3568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9137015" y="1892935"/>
                <a:ext cx="40195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9655175" y="1919605"/>
              <a:ext cx="88900" cy="28575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9655175" y="1919605"/>
                <a:ext cx="889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9681845" y="1866265"/>
              <a:ext cx="321310" cy="29464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9681845" y="1866265"/>
                <a:ext cx="32131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3706495" y="3241040"/>
              <a:ext cx="1036320" cy="50927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3706495" y="3241040"/>
                <a:ext cx="103632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3500755" y="3544570"/>
              <a:ext cx="107315" cy="32194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3500755" y="3544570"/>
                <a:ext cx="10731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7654290" y="2767965"/>
              <a:ext cx="89535" cy="26797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7654290" y="2767965"/>
                <a:ext cx="895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7511415" y="2687320"/>
              <a:ext cx="571500" cy="9842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7511415" y="2687320"/>
                <a:ext cx="5715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6984365" y="2893060"/>
              <a:ext cx="321310" cy="25908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6984365" y="2893060"/>
                <a:ext cx="32131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7011035" y="3169920"/>
              <a:ext cx="410845" cy="9779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7011035" y="3169920"/>
                <a:ext cx="41084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6430645" y="3000375"/>
              <a:ext cx="71755" cy="24955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6430645" y="3000375"/>
                <a:ext cx="7175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6412865" y="2937510"/>
              <a:ext cx="419735" cy="30353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6412865" y="2937510"/>
                <a:ext cx="4197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6090920" y="3053715"/>
              <a:ext cx="214630" cy="25019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6090920" y="3053715"/>
                <a:ext cx="2146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5492750" y="3035935"/>
              <a:ext cx="446405" cy="40195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5492750" y="3035935"/>
                <a:ext cx="44640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3260090" y="4036060"/>
              <a:ext cx="80010" cy="28575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3260090" y="4036060"/>
                <a:ext cx="800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3241675" y="3937635"/>
              <a:ext cx="232410" cy="22352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3241675" y="3937635"/>
                <a:ext cx="23241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3608070" y="3964305"/>
              <a:ext cx="267970" cy="33083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3608070" y="3964305"/>
                <a:ext cx="26797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3608070" y="4276725"/>
              <a:ext cx="437515" cy="8953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3608070" y="4276725"/>
                <a:ext cx="43751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4126230" y="3964305"/>
              <a:ext cx="482600" cy="33972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4126230" y="3964305"/>
                <a:ext cx="4826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7234555" y="1723390"/>
              <a:ext cx="929005" cy="153543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7234555" y="1723390"/>
                <a:ext cx="929005" cy="1535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6520180" y="2196465"/>
              <a:ext cx="17780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6520180" y="219646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5850255" y="3115945"/>
              <a:ext cx="17780" cy="3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3"/>
            </p:blipFill>
            <p:spPr>
              <a:xfrm>
                <a:off x="5850255" y="311594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7" name="Ink 36"/>
              <p14:cNvContentPartPr/>
              <p14:nvPr/>
            </p14:nvContentPartPr>
            <p14:xfrm>
              <a:off x="6189345" y="1857375"/>
              <a:ext cx="518160" cy="91948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6"/>
            </p:blipFill>
            <p:spPr>
              <a:xfrm>
                <a:off x="6189345" y="1857375"/>
                <a:ext cx="518160" cy="91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8" name="Ink 37"/>
              <p14:cNvContentPartPr/>
              <p14:nvPr/>
            </p14:nvContentPartPr>
            <p14:xfrm>
              <a:off x="5242560" y="2750185"/>
              <a:ext cx="821690" cy="98234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8"/>
            </p:blipFill>
            <p:spPr>
              <a:xfrm>
                <a:off x="5242560" y="2750185"/>
                <a:ext cx="821690" cy="982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Ink 38"/>
              <p14:cNvContentPartPr/>
              <p14:nvPr/>
            </p14:nvContentPartPr>
            <p14:xfrm>
              <a:off x="4867275" y="3990975"/>
              <a:ext cx="464820" cy="31305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0"/>
            </p:blipFill>
            <p:spPr>
              <a:xfrm>
                <a:off x="4867275" y="3990975"/>
                <a:ext cx="46482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Ink 39"/>
              <p14:cNvContentPartPr/>
              <p14:nvPr/>
            </p14:nvContentPartPr>
            <p14:xfrm>
              <a:off x="3429635" y="4723765"/>
              <a:ext cx="419735" cy="3835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2"/>
            </p:blipFill>
            <p:spPr>
              <a:xfrm>
                <a:off x="3429635" y="4723765"/>
                <a:ext cx="41973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Ink 40"/>
              <p14:cNvContentPartPr/>
              <p14:nvPr/>
            </p14:nvContentPartPr>
            <p14:xfrm>
              <a:off x="3554730" y="4946650"/>
              <a:ext cx="401955" cy="21463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4"/>
            </p:blipFill>
            <p:spPr>
              <a:xfrm>
                <a:off x="3554730" y="4946650"/>
                <a:ext cx="40195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Ink 41"/>
              <p14:cNvContentPartPr/>
              <p14:nvPr/>
            </p14:nvContentPartPr>
            <p14:xfrm>
              <a:off x="4072890" y="4687570"/>
              <a:ext cx="437515" cy="32194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6"/>
            </p:blipFill>
            <p:spPr>
              <a:xfrm>
                <a:off x="4072890" y="4687570"/>
                <a:ext cx="43751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Ink 42"/>
              <p14:cNvContentPartPr/>
              <p14:nvPr/>
            </p14:nvContentPartPr>
            <p14:xfrm>
              <a:off x="4170680" y="5000625"/>
              <a:ext cx="455930" cy="8890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8"/>
            </p:blipFill>
            <p:spPr>
              <a:xfrm>
                <a:off x="4170680" y="5000625"/>
                <a:ext cx="45593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Ink 43"/>
              <p14:cNvContentPartPr/>
              <p14:nvPr/>
            </p14:nvContentPartPr>
            <p14:xfrm>
              <a:off x="4778375" y="4616450"/>
              <a:ext cx="116205" cy="41973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0"/>
            </p:blipFill>
            <p:spPr>
              <a:xfrm>
                <a:off x="4778375" y="4616450"/>
                <a:ext cx="11620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Ink 44"/>
              <p14:cNvContentPartPr/>
              <p14:nvPr/>
            </p14:nvContentPartPr>
            <p14:xfrm>
              <a:off x="4769485" y="4643120"/>
              <a:ext cx="642620" cy="3575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2"/>
            </p:blipFill>
            <p:spPr>
              <a:xfrm>
                <a:off x="4769485" y="4643120"/>
                <a:ext cx="64262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Ink 45"/>
              <p14:cNvContentPartPr/>
              <p14:nvPr/>
            </p14:nvContentPartPr>
            <p14:xfrm>
              <a:off x="5537200" y="1981835"/>
              <a:ext cx="803910" cy="75946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4"/>
            </p:blipFill>
            <p:spPr>
              <a:xfrm>
                <a:off x="5537200" y="1981835"/>
                <a:ext cx="803910" cy="759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Ink 46"/>
              <p14:cNvContentPartPr/>
              <p14:nvPr/>
            </p14:nvContentPartPr>
            <p14:xfrm>
              <a:off x="8538845" y="2366010"/>
              <a:ext cx="490855" cy="6286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6"/>
            </p:blipFill>
            <p:spPr>
              <a:xfrm>
                <a:off x="8538845" y="2366010"/>
                <a:ext cx="49085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Ink 47"/>
              <p14:cNvContentPartPr/>
              <p14:nvPr/>
            </p14:nvContentPartPr>
            <p14:xfrm>
              <a:off x="8743950" y="2240915"/>
              <a:ext cx="17780" cy="3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63"/>
            </p:blipFill>
            <p:spPr>
              <a:xfrm>
                <a:off x="8743950" y="224091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Ink 48"/>
              <p14:cNvContentPartPr/>
              <p14:nvPr/>
            </p14:nvContentPartPr>
            <p14:xfrm>
              <a:off x="7726045" y="2330450"/>
              <a:ext cx="17780" cy="3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63"/>
            </p:blipFill>
            <p:spPr>
              <a:xfrm>
                <a:off x="7726045" y="23304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0" name="Ink 49"/>
              <p14:cNvContentPartPr/>
              <p14:nvPr/>
            </p14:nvContentPartPr>
            <p14:xfrm>
              <a:off x="8047355" y="2866390"/>
              <a:ext cx="303530" cy="8001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0"/>
            </p:blipFill>
            <p:spPr>
              <a:xfrm>
                <a:off x="8047355" y="2866390"/>
                <a:ext cx="30353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1" name="Ink 50"/>
              <p14:cNvContentPartPr/>
              <p14:nvPr/>
            </p14:nvContentPartPr>
            <p14:xfrm>
              <a:off x="8118475" y="2955290"/>
              <a:ext cx="313055" cy="53975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2"/>
            </p:blipFill>
            <p:spPr>
              <a:xfrm>
                <a:off x="8118475" y="2955290"/>
                <a:ext cx="31305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Ink 51"/>
              <p14:cNvContentPartPr/>
              <p14:nvPr/>
            </p14:nvContentPartPr>
            <p14:xfrm>
              <a:off x="8663305" y="2750185"/>
              <a:ext cx="196850" cy="28575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4"/>
            </p:blipFill>
            <p:spPr>
              <a:xfrm>
                <a:off x="8663305" y="2750185"/>
                <a:ext cx="1968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3" name="Ink 52"/>
              <p14:cNvContentPartPr/>
              <p14:nvPr/>
            </p14:nvContentPartPr>
            <p14:xfrm>
              <a:off x="8663305" y="2964180"/>
              <a:ext cx="295275" cy="11620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96"/>
            </p:blipFill>
            <p:spPr>
              <a:xfrm>
                <a:off x="8663305" y="2964180"/>
                <a:ext cx="29527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4" name="Ink 53"/>
              <p14:cNvContentPartPr/>
              <p14:nvPr/>
            </p14:nvContentPartPr>
            <p14:xfrm>
              <a:off x="7002145" y="2928620"/>
              <a:ext cx="267970" cy="21463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98"/>
            </p:blipFill>
            <p:spPr>
              <a:xfrm>
                <a:off x="7002145" y="2928620"/>
                <a:ext cx="26797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Ink 54"/>
              <p14:cNvContentPartPr/>
              <p14:nvPr/>
            </p14:nvContentPartPr>
            <p14:xfrm>
              <a:off x="7056120" y="3152140"/>
              <a:ext cx="473075" cy="97790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100"/>
            </p:blipFill>
            <p:spPr>
              <a:xfrm>
                <a:off x="7056120" y="3152140"/>
                <a:ext cx="47307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6" name="Ink 55"/>
              <p14:cNvContentPartPr/>
              <p14:nvPr/>
            </p14:nvContentPartPr>
            <p14:xfrm>
              <a:off x="5707380" y="4455795"/>
              <a:ext cx="1232535" cy="31242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02"/>
            </p:blipFill>
            <p:spPr>
              <a:xfrm>
                <a:off x="5707380" y="4455795"/>
                <a:ext cx="123253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7" name="Ink 56"/>
              <p14:cNvContentPartPr/>
              <p14:nvPr/>
            </p14:nvContentPartPr>
            <p14:xfrm>
              <a:off x="5671185" y="4455795"/>
              <a:ext cx="634365" cy="60706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04"/>
            </p:blipFill>
            <p:spPr>
              <a:xfrm>
                <a:off x="5671185" y="4455795"/>
                <a:ext cx="634365" cy="607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8" name="Ink 57"/>
              <p14:cNvContentPartPr/>
              <p14:nvPr/>
            </p14:nvContentPartPr>
            <p14:xfrm>
              <a:off x="6180455" y="4473575"/>
              <a:ext cx="276860" cy="22288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106"/>
            </p:blipFill>
            <p:spPr>
              <a:xfrm>
                <a:off x="6180455" y="4473575"/>
                <a:ext cx="276860" cy="2228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1154430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Directions (11-15) : In these questions, a relationship between different elements is shown in the statements.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The statements are followed by two conclusions. Give answer.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A) If only conclusion 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B) If only conclusion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C) If either conclusion I or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D) If neither conclusion I nor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E) If both conclusion I and II are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en-US" sz="21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693" y="4172311"/>
            <a:ext cx="469872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12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 Statements :  L&lt; =R&gt;T ,P&gt;S =T    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Conclusions: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I. L=&lt; S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II. R&lt; P 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5841365" y="2232025"/>
              <a:ext cx="267970" cy="428625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5841365" y="2232025"/>
                <a:ext cx="26797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Ink 6"/>
              <p14:cNvContentPartPr/>
              <p14:nvPr/>
            </p14:nvContentPartPr>
            <p14:xfrm>
              <a:off x="6180455" y="2169795"/>
              <a:ext cx="384175" cy="2946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6180455" y="2169795"/>
                <a:ext cx="38417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6323330" y="2535555"/>
              <a:ext cx="321945" cy="266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7"/>
            </p:blipFill>
            <p:spPr>
              <a:xfrm>
                <a:off x="6323330" y="2535555"/>
                <a:ext cx="3219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Ink 8"/>
              <p14:cNvContentPartPr/>
              <p14:nvPr/>
            </p14:nvContentPartPr>
            <p14:xfrm>
              <a:off x="6689725" y="2187575"/>
              <a:ext cx="71120" cy="303530"/>
            </p14:xfrm>
          </p:contentPart>
        </mc:Choice>
        <mc:Fallback xmlns="">
          <p:pic>
            <p:nvPicPr>
              <p:cNvPr id="9" name="Ink 8"/>
            </p:nvPicPr>
            <p:blipFill>
              <a:blip r:embed="rId9"/>
            </p:blipFill>
            <p:spPr>
              <a:xfrm>
                <a:off x="6689725" y="2187575"/>
                <a:ext cx="7112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Ink 9"/>
              <p14:cNvContentPartPr/>
              <p14:nvPr/>
            </p14:nvContentPartPr>
            <p14:xfrm>
              <a:off x="6698615" y="2124710"/>
              <a:ext cx="473075" cy="33083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1"/>
            </p:blipFill>
            <p:spPr>
              <a:xfrm>
                <a:off x="6698615" y="2124710"/>
                <a:ext cx="47307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Ink 10"/>
              <p14:cNvContentPartPr/>
              <p14:nvPr/>
            </p14:nvContentPartPr>
            <p14:xfrm>
              <a:off x="7190105" y="2152015"/>
              <a:ext cx="285750" cy="30353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3"/>
            </p:blipFill>
            <p:spPr>
              <a:xfrm>
                <a:off x="7190105" y="2152015"/>
                <a:ext cx="2857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Ink 11"/>
              <p14:cNvContentPartPr/>
              <p14:nvPr/>
            </p14:nvContentPartPr>
            <p14:xfrm>
              <a:off x="7752715" y="2143125"/>
              <a:ext cx="133985" cy="32131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5"/>
            </p:blipFill>
            <p:spPr>
              <a:xfrm>
                <a:off x="7752715" y="2143125"/>
                <a:ext cx="13398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Ink 12"/>
              <p14:cNvContentPartPr/>
              <p14:nvPr/>
            </p14:nvContentPartPr>
            <p14:xfrm>
              <a:off x="7582535" y="2124710"/>
              <a:ext cx="401955" cy="3619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7"/>
            </p:blipFill>
            <p:spPr>
              <a:xfrm>
                <a:off x="7582535" y="2124710"/>
                <a:ext cx="40195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Ink 13"/>
              <p14:cNvContentPartPr/>
              <p14:nvPr/>
            </p14:nvContentPartPr>
            <p14:xfrm>
              <a:off x="3223895" y="4526915"/>
              <a:ext cx="678815" cy="8064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9"/>
            </p:blipFill>
            <p:spPr>
              <a:xfrm>
                <a:off x="3223895" y="4526915"/>
                <a:ext cx="67881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Ink 14"/>
              <p14:cNvContentPartPr/>
              <p14:nvPr/>
            </p14:nvContentPartPr>
            <p14:xfrm>
              <a:off x="2938145" y="4464685"/>
              <a:ext cx="160655" cy="43751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1"/>
            </p:blipFill>
            <p:spPr>
              <a:xfrm>
                <a:off x="2938145" y="4464685"/>
                <a:ext cx="16065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Ink 15"/>
              <p14:cNvContentPartPr/>
              <p14:nvPr/>
            </p14:nvContentPartPr>
            <p14:xfrm>
              <a:off x="8136890" y="2223135"/>
              <a:ext cx="231775" cy="2667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3"/>
            </p:blipFill>
            <p:spPr>
              <a:xfrm>
                <a:off x="8136890" y="2223135"/>
                <a:ext cx="2317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Ink 16"/>
              <p14:cNvContentPartPr/>
              <p14:nvPr/>
            </p14:nvContentPartPr>
            <p14:xfrm>
              <a:off x="8163560" y="2312670"/>
              <a:ext cx="276860" cy="4445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5"/>
            </p:blipFill>
            <p:spPr>
              <a:xfrm>
                <a:off x="8163560" y="2312670"/>
                <a:ext cx="2768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Ink 17"/>
              <p14:cNvContentPartPr/>
              <p14:nvPr/>
            </p14:nvContentPartPr>
            <p14:xfrm>
              <a:off x="8717280" y="2018030"/>
              <a:ext cx="303530" cy="3924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7"/>
            </p:blipFill>
            <p:spPr>
              <a:xfrm>
                <a:off x="8717280" y="2018030"/>
                <a:ext cx="30353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Ink 18"/>
              <p14:cNvContentPartPr/>
              <p14:nvPr/>
            </p14:nvContentPartPr>
            <p14:xfrm>
              <a:off x="9235440" y="1972945"/>
              <a:ext cx="410845" cy="34861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9"/>
            </p:blipFill>
            <p:spPr>
              <a:xfrm>
                <a:off x="9235440" y="1972945"/>
                <a:ext cx="41084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Ink 19"/>
              <p14:cNvContentPartPr/>
              <p14:nvPr/>
            </p14:nvContentPartPr>
            <p14:xfrm>
              <a:off x="9833610" y="2026920"/>
              <a:ext cx="71755" cy="24955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1"/>
            </p:blipFill>
            <p:spPr>
              <a:xfrm>
                <a:off x="9833610" y="2026920"/>
                <a:ext cx="71755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Ink 20"/>
              <p14:cNvContentPartPr/>
              <p14:nvPr/>
            </p14:nvContentPartPr>
            <p14:xfrm>
              <a:off x="9824720" y="1892935"/>
              <a:ext cx="232410" cy="2228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3"/>
            </p:blipFill>
            <p:spPr>
              <a:xfrm>
                <a:off x="9824720" y="1892935"/>
                <a:ext cx="23241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Ink 21"/>
              <p14:cNvContentPartPr/>
              <p14:nvPr/>
            </p14:nvContentPartPr>
            <p14:xfrm>
              <a:off x="5725160" y="3768090"/>
              <a:ext cx="419735" cy="44640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5"/>
            </p:blipFill>
            <p:spPr>
              <a:xfrm>
                <a:off x="5725160" y="3768090"/>
                <a:ext cx="41973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Ink 22"/>
              <p14:cNvContentPartPr/>
              <p14:nvPr/>
            </p14:nvContentPartPr>
            <p14:xfrm>
              <a:off x="6252210" y="3714750"/>
              <a:ext cx="365760" cy="29464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7"/>
            </p:blipFill>
            <p:spPr>
              <a:xfrm>
                <a:off x="6252210" y="3714750"/>
                <a:ext cx="36576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Ink 23"/>
              <p14:cNvContentPartPr/>
              <p14:nvPr/>
            </p14:nvContentPartPr>
            <p14:xfrm>
              <a:off x="6296660" y="4107180"/>
              <a:ext cx="446405" cy="2667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9"/>
            </p:blipFill>
            <p:spPr>
              <a:xfrm>
                <a:off x="6296660" y="4107180"/>
                <a:ext cx="4464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Ink 24"/>
              <p14:cNvContentPartPr/>
              <p14:nvPr/>
            </p14:nvContentPartPr>
            <p14:xfrm>
              <a:off x="6922135" y="3678555"/>
              <a:ext cx="347980" cy="38417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1"/>
            </p:blipFill>
            <p:spPr>
              <a:xfrm>
                <a:off x="6922135" y="3678555"/>
                <a:ext cx="34798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Ink 25"/>
              <p14:cNvContentPartPr/>
              <p14:nvPr/>
            </p14:nvContentPartPr>
            <p14:xfrm>
              <a:off x="6136005" y="4553585"/>
              <a:ext cx="62230" cy="31305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3"/>
            </p:blipFill>
            <p:spPr>
              <a:xfrm>
                <a:off x="6136005" y="4553585"/>
                <a:ext cx="6223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Ink 26"/>
              <p14:cNvContentPartPr/>
              <p14:nvPr/>
            </p14:nvContentPartPr>
            <p14:xfrm>
              <a:off x="6090920" y="4482465"/>
              <a:ext cx="429260" cy="36576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5"/>
            </p:blipFill>
            <p:spPr>
              <a:xfrm>
                <a:off x="6090920" y="4482465"/>
                <a:ext cx="42926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Ink 27"/>
              <p14:cNvContentPartPr/>
              <p14:nvPr/>
            </p14:nvContentPartPr>
            <p14:xfrm>
              <a:off x="6600190" y="4455795"/>
              <a:ext cx="375285" cy="32131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7"/>
            </p:blipFill>
            <p:spPr>
              <a:xfrm>
                <a:off x="6600190" y="4455795"/>
                <a:ext cx="37528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Ink 28"/>
              <p14:cNvContentPartPr/>
              <p14:nvPr/>
            </p14:nvContentPartPr>
            <p14:xfrm>
              <a:off x="7207885" y="4473575"/>
              <a:ext cx="116205" cy="30353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9"/>
            </p:blipFill>
            <p:spPr>
              <a:xfrm>
                <a:off x="7207885" y="4473575"/>
                <a:ext cx="11620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Ink 29"/>
              <p14:cNvContentPartPr/>
              <p14:nvPr/>
            </p14:nvContentPartPr>
            <p14:xfrm>
              <a:off x="7190105" y="4384040"/>
              <a:ext cx="303530" cy="25019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1"/>
            </p:blipFill>
            <p:spPr>
              <a:xfrm>
                <a:off x="7190105" y="4384040"/>
                <a:ext cx="30353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Ink 30"/>
              <p14:cNvContentPartPr/>
              <p14:nvPr/>
            </p14:nvContentPartPr>
            <p14:xfrm>
              <a:off x="5439410" y="3580765"/>
              <a:ext cx="62230" cy="67818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3"/>
            </p:blipFill>
            <p:spPr>
              <a:xfrm>
                <a:off x="5439410" y="3580765"/>
                <a:ext cx="62230" cy="678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Ink 31"/>
              <p14:cNvContentPartPr/>
              <p14:nvPr/>
            </p14:nvContentPartPr>
            <p14:xfrm>
              <a:off x="5430520" y="3392805"/>
              <a:ext cx="2322195" cy="97345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5"/>
            </p:blipFill>
            <p:spPr>
              <a:xfrm>
                <a:off x="5430520" y="3392805"/>
                <a:ext cx="2322195" cy="973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3" name="Ink 32"/>
              <p14:cNvContentPartPr/>
              <p14:nvPr/>
            </p14:nvContentPartPr>
            <p14:xfrm>
              <a:off x="6118225" y="2553335"/>
              <a:ext cx="2670175" cy="46482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7"/>
            </p:blipFill>
            <p:spPr>
              <a:xfrm>
                <a:off x="6118225" y="2553335"/>
                <a:ext cx="2670175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4" name="Ink 33"/>
              <p14:cNvContentPartPr/>
              <p14:nvPr/>
            </p14:nvContentPartPr>
            <p14:xfrm>
              <a:off x="7118350" y="2062480"/>
              <a:ext cx="473710" cy="55372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9"/>
            </p:blipFill>
            <p:spPr>
              <a:xfrm>
                <a:off x="7118350" y="2062480"/>
                <a:ext cx="473710" cy="5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Ink 34"/>
              <p14:cNvContentPartPr/>
              <p14:nvPr/>
            </p14:nvContentPartPr>
            <p14:xfrm>
              <a:off x="6144895" y="2044700"/>
              <a:ext cx="437515" cy="75882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1"/>
            </p:blipFill>
            <p:spPr>
              <a:xfrm>
                <a:off x="6144895" y="2044700"/>
                <a:ext cx="437515" cy="758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Ink 35"/>
              <p14:cNvContentPartPr/>
              <p14:nvPr/>
            </p14:nvContentPartPr>
            <p14:xfrm>
              <a:off x="8190230" y="3509010"/>
              <a:ext cx="410845" cy="40195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3"/>
            </p:blipFill>
            <p:spPr>
              <a:xfrm>
                <a:off x="8190230" y="3509010"/>
                <a:ext cx="41084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Ink 36"/>
              <p14:cNvContentPartPr/>
              <p14:nvPr/>
            </p14:nvContentPartPr>
            <p14:xfrm>
              <a:off x="6314440" y="4982210"/>
              <a:ext cx="1036320" cy="30416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5"/>
            </p:blipFill>
            <p:spPr>
              <a:xfrm>
                <a:off x="6314440" y="4982210"/>
                <a:ext cx="103632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Ink 37"/>
              <p14:cNvContentPartPr/>
              <p14:nvPr/>
            </p14:nvContentPartPr>
            <p14:xfrm>
              <a:off x="6885940" y="1312545"/>
              <a:ext cx="3037205" cy="74993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7"/>
            </p:blipFill>
            <p:spPr>
              <a:xfrm>
                <a:off x="6885940" y="1312545"/>
                <a:ext cx="3037205" cy="749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Ink 38"/>
              <p14:cNvContentPartPr/>
              <p14:nvPr/>
            </p14:nvContentPartPr>
            <p14:xfrm>
              <a:off x="7243445" y="2178685"/>
              <a:ext cx="214630" cy="28575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9"/>
            </p:blipFill>
            <p:spPr>
              <a:xfrm>
                <a:off x="7243445" y="2178685"/>
                <a:ext cx="21463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0" name="Ink 39"/>
              <p14:cNvContentPartPr/>
              <p14:nvPr/>
            </p14:nvContentPartPr>
            <p14:xfrm>
              <a:off x="9163685" y="1857375"/>
              <a:ext cx="571500" cy="70485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1"/>
            </p:blipFill>
            <p:spPr>
              <a:xfrm>
                <a:off x="9163685" y="1857375"/>
                <a:ext cx="57150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1" name="Ink 40"/>
              <p14:cNvContentPartPr/>
              <p14:nvPr/>
            </p14:nvContentPartPr>
            <p14:xfrm>
              <a:off x="7850505" y="4473575"/>
              <a:ext cx="464820" cy="33909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3"/>
            </p:blipFill>
            <p:spPr>
              <a:xfrm>
                <a:off x="7850505" y="4473575"/>
                <a:ext cx="464820" cy="3390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11168743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Directions (11-15) : In these questions, a relationship between different elements is shown in the statements.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The statements are followed by two conclusions. Give answer.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A) If only conclusion 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B) If only conclusion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C) If either conclusion I or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D) If neither conclusion I nor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E) If both conclusion I and II are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en-US" sz="21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576" y="4197117"/>
            <a:ext cx="687441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13. Statements :  A=B&gt; = C&lt;D,B&lt; = E&lt; =K 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Conclusions: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I. E &gt; C               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II. B &lt; K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6198235" y="2473325"/>
              <a:ext cx="116205" cy="29464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6198235" y="2473325"/>
                <a:ext cx="11620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Ink 6"/>
              <p14:cNvContentPartPr/>
              <p14:nvPr/>
            </p14:nvContentPartPr>
            <p14:xfrm>
              <a:off x="6252210" y="2455545"/>
              <a:ext cx="285750" cy="3035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6252210" y="2455545"/>
                <a:ext cx="2857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6645275" y="2499995"/>
              <a:ext cx="124460" cy="177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7"/>
            </p:blipFill>
            <p:spPr>
              <a:xfrm>
                <a:off x="6645275" y="2499995"/>
                <a:ext cx="1244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Ink 8"/>
              <p14:cNvContentPartPr/>
              <p14:nvPr/>
            </p14:nvContentPartPr>
            <p14:xfrm>
              <a:off x="6609080" y="2580640"/>
              <a:ext cx="276860" cy="53340"/>
            </p14:xfrm>
          </p:contentPart>
        </mc:Choice>
        <mc:Fallback xmlns="">
          <p:pic>
            <p:nvPicPr>
              <p:cNvPr id="9" name="Ink 8"/>
            </p:nvPicPr>
            <p:blipFill>
              <a:blip r:embed="rId9"/>
            </p:blipFill>
            <p:spPr>
              <a:xfrm>
                <a:off x="6609080" y="2580640"/>
                <a:ext cx="2768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Ink 9"/>
              <p14:cNvContentPartPr/>
              <p14:nvPr/>
            </p14:nvContentPartPr>
            <p14:xfrm>
              <a:off x="7065010" y="2464435"/>
              <a:ext cx="97790" cy="2139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1"/>
            </p:blipFill>
            <p:spPr>
              <a:xfrm>
                <a:off x="7065010" y="2464435"/>
                <a:ext cx="9779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Ink 10"/>
              <p14:cNvContentPartPr/>
              <p14:nvPr/>
            </p14:nvContentPartPr>
            <p14:xfrm>
              <a:off x="6948805" y="2357120"/>
              <a:ext cx="490855" cy="36639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3"/>
            </p:blipFill>
            <p:spPr>
              <a:xfrm>
                <a:off x="6948805" y="2357120"/>
                <a:ext cx="49085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Ink 11"/>
              <p14:cNvContentPartPr/>
              <p14:nvPr/>
            </p14:nvContentPartPr>
            <p14:xfrm>
              <a:off x="7582535" y="2339340"/>
              <a:ext cx="357505" cy="24130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5"/>
            </p:blipFill>
            <p:spPr>
              <a:xfrm>
                <a:off x="7582535" y="2339340"/>
                <a:ext cx="35750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Ink 12"/>
              <p14:cNvContentPartPr/>
              <p14:nvPr/>
            </p14:nvContentPartPr>
            <p14:xfrm>
              <a:off x="7627620" y="2589530"/>
              <a:ext cx="410845" cy="533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7"/>
            </p:blipFill>
            <p:spPr>
              <a:xfrm>
                <a:off x="7627620" y="2589530"/>
                <a:ext cx="41084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Ink 13"/>
              <p14:cNvContentPartPr/>
              <p14:nvPr/>
            </p14:nvContentPartPr>
            <p14:xfrm>
              <a:off x="8109585" y="2330450"/>
              <a:ext cx="464820" cy="2768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9"/>
            </p:blipFill>
            <p:spPr>
              <a:xfrm>
                <a:off x="8109585" y="2330450"/>
                <a:ext cx="46482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Ink 14"/>
              <p14:cNvContentPartPr/>
              <p14:nvPr/>
            </p14:nvContentPartPr>
            <p14:xfrm>
              <a:off x="8690610" y="2286000"/>
              <a:ext cx="374650" cy="3035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1"/>
            </p:blipFill>
            <p:spPr>
              <a:xfrm>
                <a:off x="8690610" y="2286000"/>
                <a:ext cx="3746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Ink 15"/>
              <p14:cNvContentPartPr/>
              <p14:nvPr/>
            </p14:nvContentPartPr>
            <p14:xfrm>
              <a:off x="9333230" y="2321560"/>
              <a:ext cx="80645" cy="21399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3"/>
            </p:blipFill>
            <p:spPr>
              <a:xfrm>
                <a:off x="9333230" y="2321560"/>
                <a:ext cx="8064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Ink 16"/>
              <p14:cNvContentPartPr/>
              <p14:nvPr/>
            </p14:nvContentPartPr>
            <p14:xfrm>
              <a:off x="9199245" y="2303780"/>
              <a:ext cx="438150" cy="29464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5"/>
            </p:blipFill>
            <p:spPr>
              <a:xfrm>
                <a:off x="9199245" y="2303780"/>
                <a:ext cx="43815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Ink 17"/>
              <p14:cNvContentPartPr/>
              <p14:nvPr/>
            </p14:nvContentPartPr>
            <p14:xfrm>
              <a:off x="7261225" y="3018155"/>
              <a:ext cx="89535" cy="19621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7"/>
            </p:blipFill>
            <p:spPr>
              <a:xfrm>
                <a:off x="7261225" y="3018155"/>
                <a:ext cx="895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Ink 18"/>
              <p14:cNvContentPartPr/>
              <p14:nvPr/>
            </p14:nvContentPartPr>
            <p14:xfrm>
              <a:off x="7136130" y="2973070"/>
              <a:ext cx="535940" cy="31305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9"/>
            </p:blipFill>
            <p:spPr>
              <a:xfrm>
                <a:off x="7136130" y="2973070"/>
                <a:ext cx="535940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Ink 19"/>
              <p14:cNvContentPartPr/>
              <p14:nvPr/>
            </p14:nvContentPartPr>
            <p14:xfrm>
              <a:off x="3528060" y="4652010"/>
              <a:ext cx="17780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1"/>
            </p:blipFill>
            <p:spPr>
              <a:xfrm>
                <a:off x="3528060" y="465201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Ink 20"/>
              <p14:cNvContentPartPr/>
              <p14:nvPr/>
            </p14:nvContentPartPr>
            <p14:xfrm>
              <a:off x="6797040" y="3044825"/>
              <a:ext cx="303530" cy="22288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3"/>
            </p:blipFill>
            <p:spPr>
              <a:xfrm>
                <a:off x="6797040" y="3044825"/>
                <a:ext cx="30353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Ink 21"/>
              <p14:cNvContentPartPr/>
              <p14:nvPr/>
            </p14:nvContentPartPr>
            <p14:xfrm>
              <a:off x="6877050" y="3339465"/>
              <a:ext cx="321945" cy="8001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5"/>
            </p:blipFill>
            <p:spPr>
              <a:xfrm>
                <a:off x="6877050" y="3339465"/>
                <a:ext cx="32194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Ink 22"/>
              <p14:cNvContentPartPr/>
              <p14:nvPr/>
            </p14:nvContentPartPr>
            <p14:xfrm>
              <a:off x="6278880" y="3152140"/>
              <a:ext cx="294640" cy="32131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7"/>
            </p:blipFill>
            <p:spPr>
              <a:xfrm>
                <a:off x="6278880" y="3152140"/>
                <a:ext cx="29464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Ink 23"/>
              <p14:cNvContentPartPr/>
              <p14:nvPr/>
            </p14:nvContentPartPr>
            <p14:xfrm>
              <a:off x="6261100" y="3107055"/>
              <a:ext cx="250190" cy="10731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9"/>
            </p:blipFill>
            <p:spPr>
              <a:xfrm>
                <a:off x="6261100" y="3107055"/>
                <a:ext cx="25019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Ink 24"/>
              <p14:cNvContentPartPr/>
              <p14:nvPr/>
            </p14:nvContentPartPr>
            <p14:xfrm>
              <a:off x="6314440" y="3286125"/>
              <a:ext cx="241300" cy="4445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1"/>
            </p:blipFill>
            <p:spPr>
              <a:xfrm>
                <a:off x="6314440" y="3286125"/>
                <a:ext cx="241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Ink 25"/>
              <p14:cNvContentPartPr/>
              <p14:nvPr/>
            </p14:nvContentPartPr>
            <p14:xfrm>
              <a:off x="5814060" y="3214370"/>
              <a:ext cx="214630" cy="23241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3"/>
            </p:blipFill>
            <p:spPr>
              <a:xfrm>
                <a:off x="5814060" y="3214370"/>
                <a:ext cx="21463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Ink 26"/>
              <p14:cNvContentPartPr/>
              <p14:nvPr/>
            </p14:nvContentPartPr>
            <p14:xfrm>
              <a:off x="5805170" y="3482340"/>
              <a:ext cx="321945" cy="895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5"/>
            </p:blipFill>
            <p:spPr>
              <a:xfrm>
                <a:off x="5805170" y="3482340"/>
                <a:ext cx="32194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Ink 27"/>
              <p14:cNvContentPartPr/>
              <p14:nvPr/>
            </p14:nvContentPartPr>
            <p14:xfrm>
              <a:off x="5528310" y="3241040"/>
              <a:ext cx="45085" cy="34861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7"/>
            </p:blipFill>
            <p:spPr>
              <a:xfrm>
                <a:off x="5528310" y="3241040"/>
                <a:ext cx="4508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Ink 28"/>
              <p14:cNvContentPartPr/>
              <p14:nvPr/>
            </p14:nvContentPartPr>
            <p14:xfrm>
              <a:off x="5466080" y="3232150"/>
              <a:ext cx="267970" cy="35750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9"/>
            </p:blipFill>
            <p:spPr>
              <a:xfrm>
                <a:off x="5466080" y="3232150"/>
                <a:ext cx="26797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Ink 29"/>
              <p14:cNvContentPartPr/>
              <p14:nvPr/>
            </p14:nvContentPartPr>
            <p14:xfrm>
              <a:off x="3277870" y="4526915"/>
              <a:ext cx="1696720" cy="11620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1"/>
            </p:blipFill>
            <p:spPr>
              <a:xfrm>
                <a:off x="3277870" y="4526915"/>
                <a:ext cx="169672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Ink 30"/>
              <p14:cNvContentPartPr/>
              <p14:nvPr/>
            </p14:nvContentPartPr>
            <p14:xfrm>
              <a:off x="3161665" y="4500245"/>
              <a:ext cx="133985" cy="25019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3"/>
            </p:blipFill>
            <p:spPr>
              <a:xfrm>
                <a:off x="3161665" y="4500245"/>
                <a:ext cx="13398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Ink 31"/>
              <p14:cNvContentPartPr/>
              <p14:nvPr/>
            </p14:nvContentPartPr>
            <p14:xfrm>
              <a:off x="7582535" y="3937635"/>
              <a:ext cx="304165" cy="31242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5"/>
            </p:blipFill>
            <p:spPr>
              <a:xfrm>
                <a:off x="7582535" y="3937635"/>
                <a:ext cx="30416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3" name="Ink 32"/>
              <p14:cNvContentPartPr/>
              <p14:nvPr/>
            </p14:nvContentPartPr>
            <p14:xfrm>
              <a:off x="7511415" y="3875405"/>
              <a:ext cx="294640" cy="9779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7"/>
            </p:blipFill>
            <p:spPr>
              <a:xfrm>
                <a:off x="7511415" y="3875405"/>
                <a:ext cx="29464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4" name="Ink 33"/>
              <p14:cNvContentPartPr/>
              <p14:nvPr/>
            </p14:nvContentPartPr>
            <p14:xfrm>
              <a:off x="7618730" y="4009390"/>
              <a:ext cx="250190" cy="355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9"/>
            </p:blipFill>
            <p:spPr>
              <a:xfrm>
                <a:off x="7618730" y="4009390"/>
                <a:ext cx="2501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Ink 34"/>
              <p14:cNvContentPartPr/>
              <p14:nvPr/>
            </p14:nvContentPartPr>
            <p14:xfrm>
              <a:off x="8074025" y="3848100"/>
              <a:ext cx="339725" cy="34861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1"/>
            </p:blipFill>
            <p:spPr>
              <a:xfrm>
                <a:off x="8074025" y="3848100"/>
                <a:ext cx="33972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Ink 35"/>
              <p14:cNvContentPartPr/>
              <p14:nvPr/>
            </p14:nvContentPartPr>
            <p14:xfrm>
              <a:off x="8681720" y="3794760"/>
              <a:ext cx="607060" cy="32131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3"/>
            </p:blipFill>
            <p:spPr>
              <a:xfrm>
                <a:off x="8681720" y="3794760"/>
                <a:ext cx="60706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Ink 36"/>
              <p14:cNvContentPartPr/>
              <p14:nvPr/>
            </p14:nvContentPartPr>
            <p14:xfrm>
              <a:off x="9860280" y="3723640"/>
              <a:ext cx="482600" cy="35687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5"/>
            </p:blipFill>
            <p:spPr>
              <a:xfrm>
                <a:off x="9860280" y="3723640"/>
                <a:ext cx="48260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Ink 37"/>
              <p14:cNvContentPartPr/>
              <p14:nvPr/>
            </p14:nvContentPartPr>
            <p14:xfrm>
              <a:off x="8056245" y="3857625"/>
              <a:ext cx="384175" cy="40132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7"/>
            </p:blipFill>
            <p:spPr>
              <a:xfrm>
                <a:off x="8056245" y="3857625"/>
                <a:ext cx="384175" cy="401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Ink 38"/>
              <p14:cNvContentPartPr/>
              <p14:nvPr/>
            </p14:nvContentPartPr>
            <p14:xfrm>
              <a:off x="7957820" y="4660900"/>
              <a:ext cx="89535" cy="22352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9"/>
            </p:blipFill>
            <p:spPr>
              <a:xfrm>
                <a:off x="7957820" y="4660900"/>
                <a:ext cx="8953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0" name="Ink 39"/>
              <p14:cNvContentPartPr/>
              <p14:nvPr/>
            </p14:nvContentPartPr>
            <p14:xfrm>
              <a:off x="7779385" y="4544695"/>
              <a:ext cx="571500" cy="36639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1"/>
            </p:blipFill>
            <p:spPr>
              <a:xfrm>
                <a:off x="7779385" y="4544695"/>
                <a:ext cx="57150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1" name="Ink 40"/>
              <p14:cNvContentPartPr/>
              <p14:nvPr/>
            </p14:nvContentPartPr>
            <p14:xfrm>
              <a:off x="8467090" y="4446905"/>
              <a:ext cx="482600" cy="39243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3"/>
            </p:blipFill>
            <p:spPr>
              <a:xfrm>
                <a:off x="8467090" y="4446905"/>
                <a:ext cx="482600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2" name="Ink 41"/>
              <p14:cNvContentPartPr/>
              <p14:nvPr/>
            </p14:nvContentPartPr>
            <p14:xfrm>
              <a:off x="9333230" y="4518025"/>
              <a:ext cx="80645" cy="36639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5"/>
            </p:blipFill>
            <p:spPr>
              <a:xfrm>
                <a:off x="9333230" y="4518025"/>
                <a:ext cx="8064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3" name="Ink 42"/>
              <p14:cNvContentPartPr/>
              <p14:nvPr/>
            </p14:nvContentPartPr>
            <p14:xfrm>
              <a:off x="9387205" y="4562475"/>
              <a:ext cx="544830" cy="2768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7"/>
            </p:blipFill>
            <p:spPr>
              <a:xfrm>
                <a:off x="9387205" y="4562475"/>
                <a:ext cx="54483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4" name="Ink 43"/>
              <p14:cNvContentPartPr/>
              <p14:nvPr/>
            </p14:nvContentPartPr>
            <p14:xfrm>
              <a:off x="10146030" y="4518025"/>
              <a:ext cx="429260" cy="37528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9"/>
            </p:blipFill>
            <p:spPr>
              <a:xfrm>
                <a:off x="10146030" y="4518025"/>
                <a:ext cx="429260" cy="3752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1134835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Directions (11-15) : In these questions, a relationship between different elements is shown in the statements.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The statements are followed by two conclusions. Give answer.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A) If only conclusion 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B) If only conclusion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C) If either conclusion I or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D) If neither conclusion I nor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E) If both conclusion I and II are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en-US" sz="21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883" y="4197117"/>
            <a:ext cx="497379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14. Statements :  R&gt; = S&gt; = P&gt;L;P&gt;T&gt; = M&lt;D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Conclusions: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I. R&gt; = T    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II. M &gt; P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11707586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Directions (11-15) : In these questions, a relationship between different elements is shown in the statements. 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The statements are followed by two conclusions. Give answer.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A) If only conclusion 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B) If only conclusion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C) If either conclusion I or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D) If neither conclusion I nor II is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lt"/>
              </a:rPr>
              <a:t>E) If both conclusion I and II are true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en-US" sz="21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0629" y="4197117"/>
            <a:ext cx="456182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15. Statements: K= J &gt; = N, K = W, N&gt; = T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 Conclusions:   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I. K</a:t>
            </a:r>
            <a:r>
              <a:rPr lang="en-US" altLang="en-US" sz="2000" dirty="0">
                <a:latin typeface="Cambria" panose="02040503050406030204" pitchFamily="18" charset="0"/>
              </a:rPr>
              <a:t>&gt;=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T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II. W = T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33" y="725214"/>
            <a:ext cx="883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100" dirty="0">
                <a:cs typeface="Times New Roman" panose="02020603050405020304" pitchFamily="18" charset="0"/>
              </a:rPr>
            </a:br>
            <a:endParaRPr lang="en-US" sz="21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087" y="910522"/>
            <a:ext cx="113531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Directions (16-20): In these questions, a relationship between different elements is shown in the statements. The statements are followed by two conclusions. Study the conclusions based on the given statements and select the appropriate answer: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47941" y="2079956"/>
            <a:ext cx="777718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16.  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Statements: B&gt;E&gt;=A&lt;L; T&gt;A&gt;S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Conclusions: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I. T &gt; B              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II. L &gt;T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A. </a:t>
            </a: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Conclusion 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Only Conclusion 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Either Conclusion I or III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Neither Conclusion I nor III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Both Conclusions I and II are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04828"/>
            <a:ext cx="1154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Directions (16-20): In these questions, a relationship between different elements is shown in the statements. The statements are followed by two conclusions. Study the conclusions based on the given statements and select the appropriate answer: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5943" y="2561010"/>
            <a:ext cx="397512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17. Statements: L=L &gt;=N&lt;E; N&gt;=S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Conclusions: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I. S &lt; E               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II. E &gt; L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943" y="4143579"/>
            <a:ext cx="6147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8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A</a:t>
            </a: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Only Conclusion 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Only Conclusion 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Either Conclusion I or III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Neither Conclusion I nor III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Both Conclusions I and II are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04828"/>
            <a:ext cx="1154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Directions (16-20): In these questions, a relationship between different elements is shown in the statements. The statements are followed by two conclusions. Study the conclusions based on the given statements and select the appropriate answer: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5943" y="3022674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943" y="4143579"/>
            <a:ext cx="6147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8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A</a:t>
            </a: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Only Conclusion 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Only Conclusion 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Either Conclusion I or III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Neither Conclusion I nor III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Both Conclusions I and II are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160548"/>
            <a:ext cx="465742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18. Statements:   V&lt;E&gt;B=H&gt;=N;B&lt;=T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 T &gt; V              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N&lt; =T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609600" y="451413"/>
          <a:ext cx="10972800" cy="5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04828"/>
            <a:ext cx="1154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Directions (16-20): In these questions, a relationship between different elements is shown in the statements. The statements are followed by two conclusions. Study the conclusions based on the given statements and select the appropriate answer: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5943" y="3022674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943" y="3937236"/>
            <a:ext cx="6147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8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A</a:t>
            </a: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Only Conclusion 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Only Conclusion 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Either Conclusion I or 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Neither Conclusion I nor 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Both Conclusions I and II are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943" y="2164233"/>
            <a:ext cx="43133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19. Statements: L=I &gt; = N&lt;E; N &gt; = S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Conclusions:    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I. S = L               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II. L &gt; 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04828"/>
            <a:ext cx="1154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Directions (16-20): In these questions, a relationship between different elements is shown in the statements. The statements are followed by two conclusions. Study the conclusions based on the given statements and select the appropriate answer: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943" y="4143579"/>
            <a:ext cx="6147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18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A</a:t>
            </a: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Only Conclusion 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Only Conclusion 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Either Conclusion I or 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Neither Conclusion I nor II is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Both Conclusions I and II are true.</a:t>
            </a:r>
            <a:endParaRPr kumimoji="0" lang="en-IN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943" y="2332528"/>
            <a:ext cx="4653197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20. Statements:   B&gt;E &gt; = A&lt;L; T &gt; = A &gt; S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Conclusions: 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I.   B &gt; S         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</a:rPr>
              <a:t>II.  L &gt; S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666749"/>
            <a:ext cx="10955868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cs typeface="Times New Roman" panose="02020603050405020304" pitchFamily="18" charset="0"/>
              </a:rPr>
              <a:t>Directions: In the following questions, the symbols ⋆, &amp;, @, © and # are used with the following meaning as illustrated below: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@ B’ means ‘A is neither greater than nor equal to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# B’ means ‘A is neither smaller than nor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⋆ B’ means ‘A is not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&amp; B’ means ‘A is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© B’ means ‘A is either greater than or equal to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Now in each of the following questions assuming the given statements to be true, find which of the two conclusions I, II &amp; III given below them is/are definitely true?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21. Statements: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pt-BR" sz="2100" dirty="0">
                <a:cs typeface="Times New Roman" panose="02020603050405020304" pitchFamily="18" charset="0"/>
              </a:rPr>
              <a:t>H © K, K # R, R @ N, S &amp; R</a:t>
            </a:r>
            <a:endParaRPr lang="pt-BR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Conclusions: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N © S		II. R # H		III. S &amp; N</a:t>
            </a:r>
            <a:endParaRPr lang="en-US" sz="2100" dirty="0">
              <a:cs typeface="Times New Roman" panose="02020603050405020304" pitchFamily="18" charset="0"/>
            </a:endParaRPr>
          </a:p>
          <a:p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A. Only Conclusion 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B. Both Conclusions I and III are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C. Either Conclusion I or III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D. Neither Conclusion I nor III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E. Both Conclusions I and II are true.</a:t>
            </a:r>
            <a:endParaRPr lang="en-US" sz="21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82681"/>
            <a:ext cx="11209868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cs typeface="Times New Roman" panose="02020603050405020304" pitchFamily="18" charset="0"/>
              </a:rPr>
              <a:t>Directions: In the following questions, the symbols ⋆, &amp;, @, © and # are used with the following meaning as illustrated below: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@ B’ means ‘A is neither greater than nor equal to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# B’ means ‘A is neither smaller than nor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⋆ B’ means ‘A is not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&amp; B’ means ‘A is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© B’ means ‘A is either greater than or equal to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Now in each of the following questions assuming the given statements to be true, find which of the two conclusions I, II &amp; III given below them is/are definitely true?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22. Statements: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H ⋆ K, K @ N, N &amp; W, K @ T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Conclusions: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N &amp; H		II. W @ H		III. W &amp; T</a:t>
            </a:r>
            <a:endParaRPr lang="en-US" sz="2100" dirty="0">
              <a:cs typeface="Times New Roman" panose="02020603050405020304" pitchFamily="18" charset="0"/>
            </a:endParaRPr>
          </a:p>
          <a:p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A. Only Conclusion 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B. Both Conclusions I and II are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C. Either Conclusion II or III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D. Neither Conclusion I nor III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E. Both Conclusions I and III are true.</a:t>
            </a:r>
            <a:endParaRPr lang="en-US" sz="21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725214"/>
            <a:ext cx="10549467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cs typeface="Times New Roman" panose="02020603050405020304" pitchFamily="18" charset="0"/>
              </a:rPr>
              <a:t>Directions: In the following questions, the symbols ⋆, &amp;, @, © and # are used with the following meaning as illustrated below: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@ B’ means ‘A is neither greater than nor equal to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# B’ means ‘A is neither smaller than nor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⋆ B’ means ‘A is not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&amp; B’ means ‘A is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© B’ means ‘A is either greater than or equal to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Now in each of the following questions assuming the given statements to be true, find which of the two conclusions I, II &amp; III given below them is/are definitely true?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23. Statements: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R &amp; T, T © M, M # J, T @ W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Conclusions: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J # T		II. J @ T		III. W &amp; J</a:t>
            </a:r>
            <a:endParaRPr lang="en-US" sz="2100" dirty="0">
              <a:cs typeface="Times New Roman" panose="02020603050405020304" pitchFamily="18" charset="0"/>
            </a:endParaRPr>
          </a:p>
          <a:p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A. Only Conclusion 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B. Both Conclusions I and II are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C. Both Conclusion II and III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D. Neither Conclusion I nor III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E. Either Conclusions I or II and III are true.</a:t>
            </a:r>
            <a:endParaRPr lang="en-US" sz="21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725214"/>
            <a:ext cx="10972801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cs typeface="Times New Roman" panose="02020603050405020304" pitchFamily="18" charset="0"/>
              </a:rPr>
              <a:t>Directions: In the following questions, the symbols ⋆, &amp;, @, © and # are used with the following meaning as illustrated below: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@ B’ means ‘A is neither greater than nor equal to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# B’ means ‘A is neither smaller than nor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⋆ B’ means ‘A is not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&amp; B’ means ‘A is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© B’ means ‘A is either greater than or equal to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Now in each of the following questions assuming the given statements to be true, find which of the two conclusions I, II &amp; III given below them is/are definitely true?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24. Statements: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pl-PL" sz="2100" dirty="0">
                <a:cs typeface="Times New Roman" panose="02020603050405020304" pitchFamily="18" charset="0"/>
              </a:rPr>
              <a:t>B @ A, A ⋆ M, W © M, M ⋆ T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Conclusions: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W &amp; B		II. A ⋆ W		III. W &amp; T</a:t>
            </a:r>
            <a:endParaRPr lang="en-US" sz="2100" dirty="0">
              <a:cs typeface="Times New Roman" panose="02020603050405020304" pitchFamily="18" charset="0"/>
            </a:endParaRPr>
          </a:p>
          <a:p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A. Only Conclusion 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B. Both Conclusions I and II are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C. Both Conclusion II and III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D. Neither Conclusion I nor III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E. Both Conclusions I and II are true.</a:t>
            </a:r>
            <a:endParaRPr lang="en-US" sz="21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11678093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cs typeface="Times New Roman" panose="02020603050405020304" pitchFamily="18" charset="0"/>
              </a:rPr>
              <a:t>Directions: In the following questions, the symbols ⋆, &amp;, @, © and # are used with the following meaning as illustrated below: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@ B’ means ‘A is neither greater than nor equal to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# B’ means ‘A is neither smaller than nor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⋆ B’ means ‘A is not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&amp; B’ means ‘A is greater than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‘A © B’ means ‘A is either greater than or equal to B’.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Now in each of the following questions assuming the given statements to be true, find which of the two conclusions I, II &amp; III given below them is/are definitely true?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25. Statements: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B # T, T © M, M ⋆ D, N © M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Conclusions: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I. D © B		II. M ⋆ B		III. N &amp; B</a:t>
            </a:r>
            <a:endParaRPr lang="en-US" sz="2100" dirty="0">
              <a:cs typeface="Times New Roman" panose="02020603050405020304" pitchFamily="18" charset="0"/>
            </a:endParaRPr>
          </a:p>
          <a:p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A. Only Conclusion 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B. Both Conclusions I and II are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C. Either Conclusion II or III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D. Either Conclusion I or III is true.</a:t>
            </a:r>
            <a:endParaRPr lang="en-US" sz="2100" dirty="0">
              <a:cs typeface="Times New Roman" panose="02020603050405020304" pitchFamily="18" charset="0"/>
            </a:endParaRPr>
          </a:p>
          <a:p>
            <a:r>
              <a:rPr lang="en-US" sz="2100" dirty="0">
                <a:cs typeface="Times New Roman" panose="02020603050405020304" pitchFamily="18" charset="0"/>
              </a:rPr>
              <a:t>E. None of these</a:t>
            </a:r>
            <a:endParaRPr lang="en-US" sz="2100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9020" y="2754684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1778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initial"/>
                <a:cs typeface="Arial" panose="020B0604020202020204" pitchFamily="34" charset="0"/>
              </a:rPr>
              <a:t>Q: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inherit"/>
                <a:cs typeface="Arial" panose="020B0604020202020204" pitchFamily="34" charset="0"/>
              </a:rPr>
              <a:t>Find the number of triangles in the given figure.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bjektiv-mk3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inherit"/>
                <a:cs typeface="Arial" panose="020B0604020202020204" pitchFamily="34" charset="0"/>
              </a:rPr>
              <a:t>  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bjektiv-mk3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600" b="0" i="0" u="none" strike="noStrike" cap="none" normalizeH="0" baseline="0" dirty="0">
              <a:ln>
                <a:noFill/>
              </a:ln>
              <a:solidFill>
                <a:srgbClr val="2A2A2A"/>
              </a:solidFill>
              <a:effectLst/>
              <a:latin typeface="inheri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25214"/>
            <a:ext cx="11345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 ‘-‘ stands for ‘x’,  ’x’ stands for ‘+’,  ‘+’stands for ‘÷’ and ‘÷’ stands for ‘-‘,then what is the value of 9÷18x15+3-6x12 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33    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45     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56      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58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3331210" y="2821305"/>
              <a:ext cx="285750" cy="53594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3331210" y="2821305"/>
                <a:ext cx="285750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Ink 2"/>
              <p14:cNvContentPartPr/>
              <p14:nvPr/>
            </p14:nvContentPartPr>
            <p14:xfrm>
              <a:off x="2072005" y="1187450"/>
              <a:ext cx="169545" cy="428625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2072005" y="1187450"/>
                <a:ext cx="16954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8029575" y="1106805"/>
              <a:ext cx="1366520" cy="339725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8029575" y="1106805"/>
                <a:ext cx="136652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3849370" y="3152140"/>
              <a:ext cx="357505" cy="2667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3849370" y="3152140"/>
                <a:ext cx="35750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4438650" y="2866390"/>
              <a:ext cx="151765" cy="455295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4438650" y="2866390"/>
                <a:ext cx="15176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4635500" y="2839085"/>
              <a:ext cx="330200" cy="40195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635500" y="2839085"/>
                <a:ext cx="33020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2571750" y="1508760"/>
              <a:ext cx="80645" cy="355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2571750" y="1508760"/>
                <a:ext cx="806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3126105" y="517525"/>
              <a:ext cx="1473200" cy="33972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3126105" y="517525"/>
                <a:ext cx="14732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5260340" y="3071495"/>
              <a:ext cx="313055" cy="6223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5260340" y="3071495"/>
                <a:ext cx="31305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5412105" y="2946400"/>
              <a:ext cx="89535" cy="33972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5412105" y="2946400"/>
                <a:ext cx="8953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5859145" y="2893060"/>
              <a:ext cx="53340" cy="3568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5859145" y="2893060"/>
                <a:ext cx="5334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5993130" y="2847975"/>
              <a:ext cx="294640" cy="984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5993130" y="2847975"/>
                <a:ext cx="2946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5993130" y="2866390"/>
              <a:ext cx="437515" cy="38354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5993130" y="2866390"/>
                <a:ext cx="437515" cy="383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3001010" y="1437640"/>
              <a:ext cx="178435" cy="7112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3001010" y="1437640"/>
                <a:ext cx="17843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5439410" y="1124585"/>
              <a:ext cx="1571625" cy="23241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5439410" y="1124585"/>
                <a:ext cx="157162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5948045" y="3446780"/>
              <a:ext cx="848995" cy="1066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5948045" y="3446780"/>
                <a:ext cx="84899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6261100" y="3616325"/>
              <a:ext cx="499745" cy="33020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6261100" y="3616325"/>
                <a:ext cx="49974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3223895" y="1196340"/>
              <a:ext cx="223520" cy="3930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3223895" y="1196340"/>
                <a:ext cx="22352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830580" y="553085"/>
              <a:ext cx="1303655" cy="37528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830580" y="553085"/>
                <a:ext cx="130365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7047230" y="3161030"/>
              <a:ext cx="303530" cy="18732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7047230" y="3161030"/>
                <a:ext cx="30353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7153910" y="3124835"/>
              <a:ext cx="170180" cy="34861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7153910" y="3124835"/>
                <a:ext cx="17018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7555865" y="2847975"/>
              <a:ext cx="267970" cy="5181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7555865" y="2847975"/>
                <a:ext cx="26797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3563620" y="1499870"/>
              <a:ext cx="196215" cy="4445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3563620" y="1499870"/>
                <a:ext cx="1962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8145780" y="3133725"/>
              <a:ext cx="321310" cy="2730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8145780" y="3133725"/>
                <a:ext cx="32131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8297545" y="3000375"/>
              <a:ext cx="97790" cy="32131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8297545" y="3000375"/>
                <a:ext cx="9779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8672830" y="2964180"/>
              <a:ext cx="124460" cy="33083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8672830" y="2964180"/>
                <a:ext cx="12446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8895715" y="2857500"/>
              <a:ext cx="491490" cy="47307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8895715" y="2857500"/>
                <a:ext cx="49149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6002020" y="3642995"/>
              <a:ext cx="1151890" cy="28575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6002020" y="3642995"/>
                <a:ext cx="115189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5814060" y="2910840"/>
              <a:ext cx="1027430" cy="32131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5814060" y="2910840"/>
                <a:ext cx="102743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6323330" y="2196465"/>
              <a:ext cx="276860" cy="88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6323330" y="2196465"/>
                <a:ext cx="2768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6305550" y="2205355"/>
              <a:ext cx="357505" cy="37528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6305550" y="2205355"/>
                <a:ext cx="357505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6698615" y="4446905"/>
              <a:ext cx="482600" cy="36576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6698615" y="4446905"/>
                <a:ext cx="48260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7287895" y="4526915"/>
              <a:ext cx="304165" cy="25019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7287895" y="4526915"/>
                <a:ext cx="30416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7913370" y="4625340"/>
              <a:ext cx="384175" cy="5334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7913370" y="4625340"/>
                <a:ext cx="3841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8065135" y="4518025"/>
              <a:ext cx="125095" cy="29464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8065135" y="4518025"/>
                <a:ext cx="1250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8565515" y="4473575"/>
              <a:ext cx="88900" cy="2946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8565515" y="4473575"/>
                <a:ext cx="8890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8824595" y="4401820"/>
              <a:ext cx="473075" cy="34861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8824595" y="4401820"/>
                <a:ext cx="473075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5466080" y="4652010"/>
              <a:ext cx="535940" cy="9842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5466080" y="4652010"/>
                <a:ext cx="53594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Ink 42"/>
              <p14:cNvContentPartPr/>
              <p14:nvPr/>
            </p14:nvContentPartPr>
            <p14:xfrm>
              <a:off x="5519420" y="4562475"/>
              <a:ext cx="116205" cy="339725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9"/>
            </p:blipFill>
            <p:spPr>
              <a:xfrm>
                <a:off x="5519420" y="4562475"/>
                <a:ext cx="11620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Ink 43"/>
              <p14:cNvContentPartPr/>
              <p14:nvPr/>
            </p14:nvContentPartPr>
            <p14:xfrm>
              <a:off x="4340860" y="4678680"/>
              <a:ext cx="383540" cy="3619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1"/>
            </p:blipFill>
            <p:spPr>
              <a:xfrm>
                <a:off x="4340860" y="4678680"/>
                <a:ext cx="38354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Ink 44"/>
              <p14:cNvContentPartPr/>
              <p14:nvPr/>
            </p14:nvContentPartPr>
            <p14:xfrm>
              <a:off x="4662170" y="4401820"/>
              <a:ext cx="160655" cy="44640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83"/>
            </p:blipFill>
            <p:spPr>
              <a:xfrm>
                <a:off x="4662170" y="4401820"/>
                <a:ext cx="16065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Ink 45"/>
              <p14:cNvContentPartPr/>
              <p14:nvPr/>
            </p14:nvContentPartPr>
            <p14:xfrm>
              <a:off x="4885690" y="4366260"/>
              <a:ext cx="312420" cy="50038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5"/>
            </p:blipFill>
            <p:spPr>
              <a:xfrm>
                <a:off x="4885690" y="4366260"/>
                <a:ext cx="31242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Ink 46"/>
              <p14:cNvContentPartPr/>
              <p14:nvPr/>
            </p14:nvContentPartPr>
            <p14:xfrm>
              <a:off x="3590290" y="4419600"/>
              <a:ext cx="321310" cy="67881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7"/>
            </p:blipFill>
            <p:spPr>
              <a:xfrm>
                <a:off x="3590290" y="4419600"/>
                <a:ext cx="321310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Ink 47"/>
              <p14:cNvContentPartPr/>
              <p14:nvPr/>
            </p14:nvContentPartPr>
            <p14:xfrm>
              <a:off x="2947035" y="4312920"/>
              <a:ext cx="634365" cy="1356995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9"/>
            </p:blipFill>
            <p:spPr>
              <a:xfrm>
                <a:off x="2947035" y="4312920"/>
                <a:ext cx="634365" cy="135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Ink 48"/>
              <p14:cNvContentPartPr/>
              <p14:nvPr/>
            </p14:nvContentPartPr>
            <p14:xfrm>
              <a:off x="3340100" y="4018280"/>
              <a:ext cx="6788150" cy="1294765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91"/>
            </p:blipFill>
            <p:spPr>
              <a:xfrm>
                <a:off x="3340100" y="4018280"/>
                <a:ext cx="6788150" cy="1294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Ink 49"/>
              <p14:cNvContentPartPr/>
              <p14:nvPr/>
            </p14:nvContentPartPr>
            <p14:xfrm>
              <a:off x="0" y="1428750"/>
              <a:ext cx="705485" cy="58928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93"/>
            </p:blipFill>
            <p:spPr>
              <a:xfrm>
                <a:off x="0" y="1428750"/>
                <a:ext cx="70548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Ink 50"/>
              <p14:cNvContentPartPr/>
              <p14:nvPr/>
            </p14:nvContentPartPr>
            <p14:xfrm>
              <a:off x="205105" y="1294765"/>
              <a:ext cx="1313180" cy="29464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5"/>
            </p:blipFill>
            <p:spPr>
              <a:xfrm>
                <a:off x="205105" y="1294765"/>
                <a:ext cx="131318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Ink 51"/>
              <p14:cNvContentPartPr/>
              <p14:nvPr/>
            </p14:nvContentPartPr>
            <p14:xfrm>
              <a:off x="4349750" y="785495"/>
              <a:ext cx="419735" cy="125095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97"/>
            </p:blipFill>
            <p:spPr>
              <a:xfrm>
                <a:off x="4349750" y="785495"/>
                <a:ext cx="419735" cy="1250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0"/>
            <a:ext cx="1778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CC0000"/>
                </a:solidFill>
                <a:effectLst/>
                <a:latin typeface="initial"/>
                <a:cs typeface="Arial" panose="020B0604020202020204" pitchFamily="34" charset="0"/>
              </a:rPr>
              <a:t>Q: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inherit"/>
                <a:cs typeface="Arial" panose="020B0604020202020204" pitchFamily="34" charset="0"/>
              </a:rPr>
              <a:t>Find the number of triangles in the given figure.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bjektiv-mk3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2A2A"/>
                </a:solidFill>
                <a:effectLst/>
                <a:latin typeface="inherit"/>
                <a:cs typeface="Arial" panose="020B0604020202020204" pitchFamily="34" charset="0"/>
              </a:rPr>
              <a:t>  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bjektiv-mk3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600" b="0" i="0" u="none" strike="noStrike" cap="none" normalizeH="0" baseline="0" dirty="0">
              <a:ln>
                <a:noFill/>
              </a:ln>
              <a:solidFill>
                <a:srgbClr val="2A2A2A"/>
              </a:solidFill>
              <a:effectLst/>
              <a:latin typeface="inherit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25214"/>
            <a:ext cx="11345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’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x’means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'added to' ’÷’means 'multiplied by'; ’+’means 'subtracted from' and ‘-‘ means ‘divided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by',then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simplify 24+36-12x 8÷4= 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28    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34     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42       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53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113297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 If A means ‘-‘,B means ‘÷’,C means ‘+’,and D means ‘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x’,then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15B3C24A12D2 =?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U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U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U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U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12     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11289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‘+’means ‘÷’,÷means ‘x’ ,’x’ means  ‘-‘ and ‘-‘ means ‘+’ ,then 10+2÷5-3÷4+2-1=?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18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32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45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53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10676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If’?’ means is less than’, ‘$’ means ‘is greater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than’and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£’means ‘is equal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that a?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b,c£d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c$b,then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of the following is true 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U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d?a    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U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b$d     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U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a£c   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U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a?b?c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1375410" y="1053465"/>
              <a:ext cx="607060" cy="57150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1375410" y="1053465"/>
                <a:ext cx="60706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5233670" y="2196465"/>
              <a:ext cx="366395" cy="35687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5233670" y="2196465"/>
                <a:ext cx="366395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5832475" y="1972945"/>
              <a:ext cx="437515" cy="4648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5832475" y="1972945"/>
                <a:ext cx="437515" cy="464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6412865" y="2018030"/>
              <a:ext cx="437515" cy="410845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6412865" y="2018030"/>
                <a:ext cx="43751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2098675" y="1499870"/>
              <a:ext cx="196215" cy="5334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2098675" y="1499870"/>
                <a:ext cx="19621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7065010" y="446405"/>
              <a:ext cx="2536190" cy="80327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7065010" y="446405"/>
                <a:ext cx="2536190" cy="803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9619615" y="1821180"/>
              <a:ext cx="383540" cy="38417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9619615" y="1821180"/>
                <a:ext cx="38354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10217785" y="1838960"/>
              <a:ext cx="214630" cy="2730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10217785" y="1838960"/>
                <a:ext cx="21463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10226675" y="1901825"/>
              <a:ext cx="241300" cy="7112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10226675" y="1901825"/>
                <a:ext cx="24130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10762615" y="1419225"/>
              <a:ext cx="259080" cy="64325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10762615" y="1419225"/>
                <a:ext cx="259080" cy="643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2867025" y="1080135"/>
              <a:ext cx="651510" cy="66992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2867025" y="1080135"/>
                <a:ext cx="65151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9110345" y="2651760"/>
              <a:ext cx="473075" cy="4286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9110345" y="2651760"/>
                <a:ext cx="47307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9932035" y="2669540"/>
              <a:ext cx="401955" cy="339725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9932035" y="2669540"/>
                <a:ext cx="40195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10584180" y="2660650"/>
              <a:ext cx="213995" cy="3035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10584180" y="2660650"/>
                <a:ext cx="21399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1964690" y="1339215"/>
              <a:ext cx="678815" cy="2228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1964690" y="1339215"/>
                <a:ext cx="67881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10824845" y="2339340"/>
              <a:ext cx="116205" cy="66992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10824845" y="2339340"/>
                <a:ext cx="116205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10798175" y="2866390"/>
              <a:ext cx="35560" cy="2667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10798175" y="2866390"/>
                <a:ext cx="355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5323205" y="3509010"/>
              <a:ext cx="276860" cy="39306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5323205" y="3509010"/>
                <a:ext cx="276860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5778500" y="3366135"/>
              <a:ext cx="348615" cy="41084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5778500" y="3366135"/>
                <a:ext cx="34861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6430645" y="3276600"/>
              <a:ext cx="366395" cy="52705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6430645" y="3276600"/>
                <a:ext cx="36639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7019925" y="3348355"/>
              <a:ext cx="357505" cy="393065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7019925" y="3348355"/>
                <a:ext cx="35750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2304415" y="1446530"/>
              <a:ext cx="1778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2304415" y="14465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9905365" y="2642870"/>
              <a:ext cx="481965" cy="38417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9905365" y="2642870"/>
                <a:ext cx="48196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10476865" y="2267585"/>
              <a:ext cx="151765" cy="66103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10476865" y="2267585"/>
                <a:ext cx="151765" cy="661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2232660" y="1097915"/>
              <a:ext cx="285750" cy="49149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2232660" y="1097915"/>
                <a:ext cx="285750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3027680" y="1392555"/>
              <a:ext cx="518160" cy="16954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3027680" y="1392555"/>
                <a:ext cx="51816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3340100" y="1499870"/>
              <a:ext cx="17780" cy="36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45"/>
            </p:blipFill>
            <p:spPr>
              <a:xfrm>
                <a:off x="3340100" y="149987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2" name="Ink 31"/>
              <p14:cNvContentPartPr/>
              <p14:nvPr/>
            </p14:nvContentPartPr>
            <p14:xfrm>
              <a:off x="10547985" y="2205355"/>
              <a:ext cx="410845" cy="76771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6"/>
            </p:blipFill>
            <p:spPr>
              <a:xfrm>
                <a:off x="10547985" y="2205355"/>
                <a:ext cx="410845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3" name="Ink 32"/>
              <p14:cNvContentPartPr/>
              <p14:nvPr/>
            </p14:nvContentPartPr>
            <p14:xfrm>
              <a:off x="10619740" y="2866390"/>
              <a:ext cx="26670" cy="177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8"/>
            </p:blipFill>
            <p:spPr>
              <a:xfrm>
                <a:off x="10619740" y="2866390"/>
                <a:ext cx="266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4" name="Ink 33"/>
              <p14:cNvContentPartPr/>
              <p14:nvPr/>
            </p14:nvContentPartPr>
            <p14:xfrm>
              <a:off x="10932160" y="2901950"/>
              <a:ext cx="17780" cy="3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45"/>
            </p:blipFill>
            <p:spPr>
              <a:xfrm>
                <a:off x="10932160" y="29019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Ink 34"/>
              <p14:cNvContentPartPr/>
              <p14:nvPr/>
            </p14:nvContentPartPr>
            <p14:xfrm>
              <a:off x="7529195" y="3383915"/>
              <a:ext cx="446405" cy="36639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1"/>
            </p:blipFill>
            <p:spPr>
              <a:xfrm>
                <a:off x="7529195" y="3383915"/>
                <a:ext cx="44640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Ink 35"/>
              <p14:cNvContentPartPr/>
              <p14:nvPr/>
            </p14:nvContentPartPr>
            <p14:xfrm>
              <a:off x="8306435" y="3437890"/>
              <a:ext cx="312420" cy="6223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3"/>
            </p:blipFill>
            <p:spPr>
              <a:xfrm>
                <a:off x="8306435" y="3437890"/>
                <a:ext cx="31242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Ink 36"/>
              <p14:cNvContentPartPr/>
              <p14:nvPr/>
            </p14:nvContentPartPr>
            <p14:xfrm>
              <a:off x="8324215" y="3571875"/>
              <a:ext cx="401955" cy="6223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5"/>
            </p:blipFill>
            <p:spPr>
              <a:xfrm>
                <a:off x="8324215" y="3571875"/>
                <a:ext cx="40195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Ink 37"/>
              <p14:cNvContentPartPr/>
              <p14:nvPr/>
            </p14:nvContentPartPr>
            <p14:xfrm>
              <a:off x="9896475" y="2026920"/>
              <a:ext cx="17780" cy="3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45"/>
            </p:blipFill>
            <p:spPr>
              <a:xfrm>
                <a:off x="9896475" y="202692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9" name="Ink 38"/>
              <p14:cNvContentPartPr/>
              <p14:nvPr/>
            </p14:nvContentPartPr>
            <p14:xfrm>
              <a:off x="10932160" y="1838960"/>
              <a:ext cx="17780" cy="3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45"/>
            </p:blipFill>
            <p:spPr>
              <a:xfrm>
                <a:off x="10932160" y="183896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0" name="Ink 39"/>
              <p14:cNvContentPartPr/>
              <p14:nvPr/>
            </p14:nvContentPartPr>
            <p14:xfrm>
              <a:off x="8860155" y="3241040"/>
              <a:ext cx="375285" cy="5359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9"/>
            </p:blipFill>
            <p:spPr>
              <a:xfrm>
                <a:off x="8860155" y="3241040"/>
                <a:ext cx="375285" cy="535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Ink 40"/>
              <p14:cNvContentPartPr/>
              <p14:nvPr/>
            </p14:nvContentPartPr>
            <p14:xfrm>
              <a:off x="4599305" y="3035935"/>
              <a:ext cx="5788025" cy="121412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1"/>
            </p:blipFill>
            <p:spPr>
              <a:xfrm>
                <a:off x="4599305" y="3035935"/>
                <a:ext cx="5788025" cy="1214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Ink 41"/>
              <p14:cNvContentPartPr/>
              <p14:nvPr/>
            </p14:nvContentPartPr>
            <p14:xfrm>
              <a:off x="464185" y="2499995"/>
              <a:ext cx="902335" cy="57150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3"/>
            </p:blipFill>
            <p:spPr>
              <a:xfrm>
                <a:off x="464185" y="2499995"/>
                <a:ext cx="90233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Ink 42"/>
              <p14:cNvContentPartPr/>
              <p14:nvPr/>
            </p14:nvContentPartPr>
            <p14:xfrm>
              <a:off x="1062355" y="3500120"/>
              <a:ext cx="313055" cy="33909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5"/>
            </p:blipFill>
            <p:spPr>
              <a:xfrm>
                <a:off x="1062355" y="3500120"/>
                <a:ext cx="31305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Ink 43"/>
              <p14:cNvContentPartPr/>
              <p14:nvPr/>
            </p14:nvContentPartPr>
            <p14:xfrm>
              <a:off x="1419860" y="3241040"/>
              <a:ext cx="339090" cy="40195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7"/>
            </p:blipFill>
            <p:spPr>
              <a:xfrm>
                <a:off x="1419860" y="3241040"/>
                <a:ext cx="33909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Ink 44"/>
              <p14:cNvContentPartPr/>
              <p14:nvPr/>
            </p14:nvContentPartPr>
            <p14:xfrm>
              <a:off x="1911350" y="3169920"/>
              <a:ext cx="339090" cy="40195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9"/>
            </p:blipFill>
            <p:spPr>
              <a:xfrm>
                <a:off x="1911350" y="3169920"/>
                <a:ext cx="33909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Ink 45"/>
              <p14:cNvContentPartPr/>
              <p14:nvPr/>
            </p14:nvContentPartPr>
            <p14:xfrm>
              <a:off x="2357755" y="2973070"/>
              <a:ext cx="437515" cy="49149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81"/>
            </p:blipFill>
            <p:spPr>
              <a:xfrm>
                <a:off x="2357755" y="2973070"/>
                <a:ext cx="43751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Ink 46"/>
              <p14:cNvContentPartPr/>
              <p14:nvPr/>
            </p14:nvContentPartPr>
            <p14:xfrm>
              <a:off x="2911475" y="2990850"/>
              <a:ext cx="419735" cy="36639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83"/>
            </p:blipFill>
            <p:spPr>
              <a:xfrm>
                <a:off x="2911475" y="2990850"/>
                <a:ext cx="41973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Ink 47"/>
              <p14:cNvContentPartPr/>
              <p14:nvPr/>
            </p14:nvContentPartPr>
            <p14:xfrm>
              <a:off x="1437640" y="3598545"/>
              <a:ext cx="2134870" cy="62484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85"/>
            </p:blipFill>
            <p:spPr>
              <a:xfrm>
                <a:off x="1437640" y="3598545"/>
                <a:ext cx="2134870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Ink 48"/>
              <p14:cNvContentPartPr/>
              <p14:nvPr/>
            </p14:nvContentPartPr>
            <p14:xfrm>
              <a:off x="4876800" y="3187700"/>
              <a:ext cx="312420" cy="116967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87"/>
            </p:blipFill>
            <p:spPr>
              <a:xfrm>
                <a:off x="4876800" y="3187700"/>
                <a:ext cx="312420" cy="1169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0" name="Ink 49"/>
              <p14:cNvContentPartPr/>
              <p14:nvPr/>
            </p14:nvContentPartPr>
            <p14:xfrm>
              <a:off x="4554855" y="2428875"/>
              <a:ext cx="4055110" cy="219646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89"/>
            </p:blipFill>
            <p:spPr>
              <a:xfrm>
                <a:off x="4554855" y="2428875"/>
                <a:ext cx="4055110" cy="2196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1" name="Ink 50"/>
              <p14:cNvContentPartPr/>
              <p14:nvPr/>
            </p14:nvContentPartPr>
            <p14:xfrm>
              <a:off x="6716395" y="2473325"/>
              <a:ext cx="1482725" cy="29464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91"/>
            </p:blipFill>
            <p:spPr>
              <a:xfrm>
                <a:off x="6716395" y="2473325"/>
                <a:ext cx="1482725" cy="294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11289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‘W’ means ÷,X means ‘+’,Y means ‘-‘ and Z means ‘x’ then 28Z3Y4X12W6=?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82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52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35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23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SYMBOPERATIONS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25214"/>
            <a:ext cx="11289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a$b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=a^2b^2-ab , then 3$8=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668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552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576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625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514" y="0"/>
            <a:ext cx="1382486" cy="448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Ink 1"/>
              <p14:cNvContentPartPr/>
              <p14:nvPr/>
            </p14:nvContentPartPr>
            <p14:xfrm>
              <a:off x="3036570" y="1767840"/>
              <a:ext cx="347980" cy="321310"/>
            </p14:xfrm>
          </p:contentPart>
        </mc:Choice>
        <mc:Fallback xmlns="">
          <p:pic>
            <p:nvPicPr>
              <p:cNvPr id="2" name="Ink 1"/>
            </p:nvPicPr>
            <p:blipFill>
              <a:blip r:embed="rId3"/>
            </p:blipFill>
            <p:spPr>
              <a:xfrm>
                <a:off x="3036570" y="1767840"/>
                <a:ext cx="34798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3536950" y="1633855"/>
              <a:ext cx="276860" cy="49085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3536950" y="1633855"/>
                <a:ext cx="27686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3625850" y="1365885"/>
              <a:ext cx="179070" cy="86614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3625850" y="1365885"/>
                <a:ext cx="179070" cy="8661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4064000" y="1356995"/>
              <a:ext cx="392430" cy="687705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4064000" y="1356995"/>
                <a:ext cx="392430" cy="687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4688840" y="1607185"/>
              <a:ext cx="187960" cy="444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4688840" y="1607185"/>
                <a:ext cx="1879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4831715" y="1714500"/>
              <a:ext cx="321945" cy="10668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831715" y="1714500"/>
                <a:ext cx="32194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6368415" y="1526540"/>
              <a:ext cx="365760" cy="33972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6368415" y="1526540"/>
                <a:ext cx="36576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6591300" y="1062355"/>
              <a:ext cx="410845" cy="41973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6591300" y="1062355"/>
                <a:ext cx="41084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7555865" y="1178560"/>
              <a:ext cx="428625" cy="58928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7555865" y="1178560"/>
                <a:ext cx="428625" cy="5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7788275" y="812165"/>
              <a:ext cx="428625" cy="44640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7788275" y="812165"/>
                <a:ext cx="428625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8422640" y="1553210"/>
              <a:ext cx="330200" cy="2730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8422640" y="1553210"/>
                <a:ext cx="33020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Ink 15"/>
              <p14:cNvContentPartPr/>
              <p14:nvPr/>
            </p14:nvContentPartPr>
            <p14:xfrm>
              <a:off x="9315450" y="1330325"/>
              <a:ext cx="544830" cy="4286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5"/>
            </p:blipFill>
            <p:spPr>
              <a:xfrm>
                <a:off x="9315450" y="1330325"/>
                <a:ext cx="54483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Ink 16"/>
              <p14:cNvContentPartPr/>
              <p14:nvPr/>
            </p14:nvContentPartPr>
            <p14:xfrm>
              <a:off x="10173335" y="1508760"/>
              <a:ext cx="53340" cy="4445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7"/>
            </p:blipFill>
            <p:spPr>
              <a:xfrm>
                <a:off x="10173335" y="1508760"/>
                <a:ext cx="5334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Ink 17"/>
              <p14:cNvContentPartPr/>
              <p14:nvPr/>
            </p14:nvContentPartPr>
            <p14:xfrm>
              <a:off x="9315450" y="1410335"/>
              <a:ext cx="535940" cy="42862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9"/>
            </p:blipFill>
            <p:spPr>
              <a:xfrm>
                <a:off x="9315450" y="1410335"/>
                <a:ext cx="53594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Ink 18"/>
              <p14:cNvContentPartPr/>
              <p14:nvPr/>
            </p14:nvContentPartPr>
            <p14:xfrm>
              <a:off x="9923145" y="1097915"/>
              <a:ext cx="428625" cy="74104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1"/>
            </p:blipFill>
            <p:spPr>
              <a:xfrm>
                <a:off x="9923145" y="1097915"/>
                <a:ext cx="428625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Ink 19"/>
              <p14:cNvContentPartPr/>
              <p14:nvPr/>
            </p14:nvContentPartPr>
            <p14:xfrm>
              <a:off x="3170555" y="1115695"/>
              <a:ext cx="562610" cy="1778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3"/>
            </p:blipFill>
            <p:spPr>
              <a:xfrm>
                <a:off x="3170555" y="1115695"/>
                <a:ext cx="5626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Ink 20"/>
              <p14:cNvContentPartPr/>
              <p14:nvPr/>
            </p14:nvContentPartPr>
            <p14:xfrm>
              <a:off x="3072130" y="2464435"/>
              <a:ext cx="527050" cy="490855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5"/>
            </p:blipFill>
            <p:spPr>
              <a:xfrm>
                <a:off x="3072130" y="2464435"/>
                <a:ext cx="527050" cy="490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Ink 21"/>
              <p14:cNvContentPartPr/>
              <p14:nvPr/>
            </p14:nvContentPartPr>
            <p14:xfrm>
              <a:off x="3733165" y="2491105"/>
              <a:ext cx="339725" cy="46418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7"/>
            </p:blipFill>
            <p:spPr>
              <a:xfrm>
                <a:off x="3733165" y="2491105"/>
                <a:ext cx="339725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Ink 22"/>
              <p14:cNvContentPartPr/>
              <p14:nvPr/>
            </p14:nvContentPartPr>
            <p14:xfrm>
              <a:off x="3742055" y="2303780"/>
              <a:ext cx="223520" cy="82994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9"/>
            </p:blipFill>
            <p:spPr>
              <a:xfrm>
                <a:off x="3742055" y="2303780"/>
                <a:ext cx="223520" cy="829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Ink 23"/>
              <p14:cNvContentPartPr/>
              <p14:nvPr/>
            </p14:nvContentPartPr>
            <p14:xfrm>
              <a:off x="4251325" y="2437765"/>
              <a:ext cx="571500" cy="41973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41"/>
            </p:blipFill>
            <p:spPr>
              <a:xfrm>
                <a:off x="4251325" y="2437765"/>
                <a:ext cx="571500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Ink 24"/>
              <p14:cNvContentPartPr/>
              <p14:nvPr/>
            </p14:nvContentPartPr>
            <p14:xfrm>
              <a:off x="4921250" y="2571750"/>
              <a:ext cx="196215" cy="533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43"/>
            </p:blipFill>
            <p:spPr>
              <a:xfrm>
                <a:off x="4921250" y="2571750"/>
                <a:ext cx="19621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Ink 25"/>
              <p14:cNvContentPartPr/>
              <p14:nvPr/>
            </p14:nvContentPartPr>
            <p14:xfrm>
              <a:off x="5073015" y="2642870"/>
              <a:ext cx="437515" cy="10731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5"/>
            </p:blipFill>
            <p:spPr>
              <a:xfrm>
                <a:off x="5073015" y="2642870"/>
                <a:ext cx="43751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Ink 26"/>
              <p14:cNvContentPartPr/>
              <p14:nvPr/>
            </p14:nvContentPartPr>
            <p14:xfrm>
              <a:off x="3188335" y="2089150"/>
              <a:ext cx="26670" cy="30353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7"/>
            </p:blipFill>
            <p:spPr>
              <a:xfrm>
                <a:off x="3188335" y="2089150"/>
                <a:ext cx="2667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Ink 27"/>
              <p14:cNvContentPartPr/>
              <p14:nvPr/>
            </p14:nvContentPartPr>
            <p14:xfrm>
              <a:off x="4438650" y="2053590"/>
              <a:ext cx="214630" cy="46418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9"/>
            </p:blipFill>
            <p:spPr>
              <a:xfrm>
                <a:off x="4438650" y="2053590"/>
                <a:ext cx="21463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Ink 28"/>
              <p14:cNvContentPartPr/>
              <p14:nvPr/>
            </p14:nvContentPartPr>
            <p14:xfrm>
              <a:off x="6573520" y="2303780"/>
              <a:ext cx="384175" cy="41084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1"/>
            </p:blipFill>
            <p:spPr>
              <a:xfrm>
                <a:off x="6573520" y="2303780"/>
                <a:ext cx="38417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Ink 29"/>
              <p14:cNvContentPartPr/>
              <p14:nvPr/>
            </p14:nvContentPartPr>
            <p14:xfrm>
              <a:off x="6868160" y="1892935"/>
              <a:ext cx="518160" cy="437515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53"/>
            </p:blipFill>
            <p:spPr>
              <a:xfrm>
                <a:off x="6868160" y="1892935"/>
                <a:ext cx="51816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Ink 30"/>
              <p14:cNvContentPartPr/>
              <p14:nvPr/>
            </p14:nvContentPartPr>
            <p14:xfrm>
              <a:off x="7707630" y="2160905"/>
              <a:ext cx="348615" cy="48196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5"/>
            </p:blipFill>
            <p:spPr>
              <a:xfrm>
                <a:off x="7707630" y="2160905"/>
                <a:ext cx="348615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Ink 31"/>
              <p14:cNvContentPartPr/>
              <p14:nvPr/>
            </p14:nvContentPartPr>
            <p14:xfrm>
              <a:off x="7948930" y="1866265"/>
              <a:ext cx="401955" cy="34798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7"/>
            </p:blipFill>
            <p:spPr>
              <a:xfrm>
                <a:off x="7948930" y="1866265"/>
                <a:ext cx="40195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Ink 32"/>
              <p14:cNvContentPartPr/>
              <p14:nvPr/>
            </p14:nvContentPartPr>
            <p14:xfrm>
              <a:off x="8449310" y="2294890"/>
              <a:ext cx="562610" cy="8001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9"/>
            </p:blipFill>
            <p:spPr>
              <a:xfrm>
                <a:off x="8449310" y="2294890"/>
                <a:ext cx="56261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Ink 33"/>
              <p14:cNvContentPartPr/>
              <p14:nvPr/>
            </p14:nvContentPartPr>
            <p14:xfrm>
              <a:off x="9735185" y="2294890"/>
              <a:ext cx="18415" cy="3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61"/>
            </p:blipFill>
            <p:spPr>
              <a:xfrm>
                <a:off x="9735185" y="229489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Ink 34"/>
              <p14:cNvContentPartPr/>
              <p14:nvPr/>
            </p14:nvContentPartPr>
            <p14:xfrm>
              <a:off x="9440545" y="2143125"/>
              <a:ext cx="589915" cy="39243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63"/>
            </p:blipFill>
            <p:spPr>
              <a:xfrm>
                <a:off x="9440545" y="2143125"/>
                <a:ext cx="589915" cy="392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Ink 35"/>
              <p14:cNvContentPartPr/>
              <p14:nvPr/>
            </p14:nvContentPartPr>
            <p14:xfrm>
              <a:off x="10048240" y="2187575"/>
              <a:ext cx="356870" cy="20510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5"/>
            </p:blipFill>
            <p:spPr>
              <a:xfrm>
                <a:off x="10048240" y="2187575"/>
                <a:ext cx="3568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Ink 36"/>
              <p14:cNvContentPartPr/>
              <p14:nvPr/>
            </p14:nvContentPartPr>
            <p14:xfrm>
              <a:off x="10280015" y="2178685"/>
              <a:ext cx="27305" cy="267970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7"/>
            </p:blipFill>
            <p:spPr>
              <a:xfrm>
                <a:off x="10280015" y="2178685"/>
                <a:ext cx="273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Ink 37"/>
              <p14:cNvContentPartPr/>
              <p14:nvPr/>
            </p14:nvContentPartPr>
            <p14:xfrm>
              <a:off x="10432415" y="2018030"/>
              <a:ext cx="571500" cy="51752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9"/>
            </p:blipFill>
            <p:spPr>
              <a:xfrm>
                <a:off x="10432415" y="2018030"/>
                <a:ext cx="571500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Ink 38"/>
              <p14:cNvContentPartPr/>
              <p14:nvPr/>
            </p14:nvContentPartPr>
            <p14:xfrm>
              <a:off x="5716270" y="3249930"/>
              <a:ext cx="330200" cy="80645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71"/>
            </p:blipFill>
            <p:spPr>
              <a:xfrm>
                <a:off x="5716270" y="3249930"/>
                <a:ext cx="33020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Ink 39"/>
              <p14:cNvContentPartPr/>
              <p14:nvPr/>
            </p14:nvContentPartPr>
            <p14:xfrm>
              <a:off x="5841365" y="3357245"/>
              <a:ext cx="642620" cy="1606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73"/>
            </p:blipFill>
            <p:spPr>
              <a:xfrm>
                <a:off x="5841365" y="3357245"/>
                <a:ext cx="64262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Ink 40"/>
              <p14:cNvContentPartPr/>
              <p14:nvPr/>
            </p14:nvContentPartPr>
            <p14:xfrm>
              <a:off x="7305675" y="2464435"/>
              <a:ext cx="410845" cy="8001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5"/>
            </p:blipFill>
            <p:spPr>
              <a:xfrm>
                <a:off x="7305675" y="2464435"/>
                <a:ext cx="41084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Ink 41"/>
              <p14:cNvContentPartPr/>
              <p14:nvPr/>
            </p14:nvContentPartPr>
            <p14:xfrm>
              <a:off x="7386320" y="2446655"/>
              <a:ext cx="285750" cy="33909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7"/>
            </p:blipFill>
            <p:spPr>
              <a:xfrm>
                <a:off x="7386320" y="2446655"/>
                <a:ext cx="285750" cy="3390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10361</Words>
  <Application>WPS Presentation</Application>
  <PresentationFormat>Widescreen</PresentationFormat>
  <Paragraphs>341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SimSun</vt:lpstr>
      <vt:lpstr>Wingdings</vt:lpstr>
      <vt:lpstr>Century Gothic</vt:lpstr>
      <vt:lpstr>Courier New</vt:lpstr>
      <vt:lpstr>initial</vt:lpstr>
      <vt:lpstr>Segoe Print</vt:lpstr>
      <vt:lpstr>inherit</vt:lpstr>
      <vt:lpstr>objektiv-mk3</vt:lpstr>
      <vt:lpstr>Times New Roman</vt:lpstr>
      <vt:lpstr>Palatino Linotype</vt:lpstr>
      <vt:lpstr>Microsoft YaHei</vt:lpstr>
      <vt:lpstr>Arial Unicode MS</vt:lpstr>
      <vt:lpstr>Calibri</vt:lpstr>
      <vt:lpstr>Cambria</vt:lpstr>
      <vt:lpstr>Executive</vt:lpstr>
      <vt:lpstr>SYMBOPERATIONS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Shubham</cp:lastModifiedBy>
  <cp:revision>484</cp:revision>
  <dcterms:created xsi:type="dcterms:W3CDTF">2017-07-13T07:57:00Z</dcterms:created>
  <dcterms:modified xsi:type="dcterms:W3CDTF">2022-11-03T10:11:45Z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8159FEEFECFC400F812FC2BCEDDE812D</vt:lpwstr>
  </property>
  <property fmtid="{D5CDD505-2E9C-101B-9397-08002B2CF9AE}" pid="3" name="KSOProductBuildVer">
    <vt:lpwstr>1033-11.2.0.11341</vt:lpwstr>
  </property>
</Properties>
</file>