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80" r:id="rId3"/>
    <p:sldId id="545" r:id="rId4"/>
    <p:sldId id="539" r:id="rId5"/>
    <p:sldId id="524" r:id="rId6"/>
    <p:sldId id="529" r:id="rId8"/>
    <p:sldId id="303" r:id="rId9"/>
    <p:sldId id="525" r:id="rId10"/>
    <p:sldId id="530" r:id="rId11"/>
    <p:sldId id="304" r:id="rId12"/>
    <p:sldId id="531" r:id="rId13"/>
    <p:sldId id="526" r:id="rId14"/>
    <p:sldId id="301" r:id="rId15"/>
    <p:sldId id="294" r:id="rId16"/>
    <p:sldId id="295" r:id="rId17"/>
    <p:sldId id="296" r:id="rId18"/>
    <p:sldId id="532" r:id="rId19"/>
    <p:sldId id="305" r:id="rId20"/>
    <p:sldId id="546" r:id="rId21"/>
    <p:sldId id="547" r:id="rId22"/>
    <p:sldId id="548" r:id="rId23"/>
    <p:sldId id="306" r:id="rId24"/>
    <p:sldId id="293" r:id="rId25"/>
    <p:sldId id="535" r:id="rId26"/>
    <p:sldId id="270" r:id="rId27"/>
    <p:sldId id="533" r:id="rId28"/>
    <p:sldId id="523" r:id="rId29"/>
    <p:sldId id="540" r:id="rId30"/>
    <p:sldId id="541" r:id="rId31"/>
    <p:sldId id="542" r:id="rId32"/>
    <p:sldId id="543" r:id="rId33"/>
    <p:sldId id="544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86380" autoAdjust="0"/>
  </p:normalViewPr>
  <p:slideViewPr>
    <p:cSldViewPr snapToGrid="0">
      <p:cViewPr varScale="1">
        <p:scale>
          <a:sx n="58" d="100"/>
          <a:sy n="58" d="100"/>
        </p:scale>
        <p:origin x="11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dirty="0"/>
            <a:t>Vedic Math's: </a:t>
          </a:r>
        </a:p>
      </dgm:t>
    </dgm:pt>
    <dgm:pt modelId="{833CA28A-3165-410C-BF45-14916C23568F}" cxnId="{612F73BD-9AA8-4BE7-8A26-180D0F8709C5}" type="parTrans">
      <dgm:prSet/>
      <dgm:spPr/>
      <dgm:t>
        <a:bodyPr/>
        <a:lstStyle/>
        <a:p>
          <a:endParaRPr lang="en-US"/>
        </a:p>
      </dgm:t>
    </dgm:pt>
    <dgm:pt modelId="{360FEAA3-D3E1-417D-A2A2-9AE39EF02038}" cxnId="{612F73BD-9AA8-4BE7-8A26-180D0F8709C5}" type="sibTrans">
      <dgm:prSet/>
      <dgm:spPr/>
      <dgm:t>
        <a:bodyPr/>
        <a:lstStyle/>
        <a:p>
          <a:endParaRPr lang="en-US"/>
        </a:p>
      </dgm:t>
    </dgm:pt>
    <dgm:pt modelId="{94D4CB9E-A888-4693-AF5C-DBEF66776BC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359ED4E-9941-466A-BA4B-72127C5DA701}" cxnId="{1F2812E7-BE8C-4D2B-B0D5-1BFEB5D66A7F}" type="parTrans">
      <dgm:prSet/>
      <dgm:spPr/>
      <dgm:t>
        <a:bodyPr/>
        <a:lstStyle/>
        <a:p>
          <a:endParaRPr lang="en-US"/>
        </a:p>
      </dgm:t>
    </dgm:pt>
    <dgm:pt modelId="{CFC64C60-ED2F-4616-89ED-54341B9028D4}" cxnId="{1F2812E7-BE8C-4D2B-B0D5-1BFEB5D66A7F}" type="sibTrans">
      <dgm:prSet/>
      <dgm:spPr/>
      <dgm:t>
        <a:bodyPr/>
        <a:lstStyle/>
        <a:p>
          <a:endParaRPr lang="en-US"/>
        </a:p>
      </dgm:t>
    </dgm:pt>
    <dgm:pt modelId="{FAF7CFB3-57C5-4795-B005-90CD8A96058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Multiplication &amp; Division with powers of 5</a:t>
          </a:r>
          <a:endParaRPr lang="en-US" dirty="0">
            <a:solidFill>
              <a:schemeClr val="tx1"/>
            </a:solidFill>
          </a:endParaRPr>
        </a:p>
      </dgm:t>
    </dgm:pt>
    <dgm:pt modelId="{0BC94A4F-36F0-4887-B9B6-848F252A3355}" cxnId="{8BEEE969-536A-4F86-9472-9FF6CCD09145}" type="sibTrans">
      <dgm:prSet/>
      <dgm:spPr/>
      <dgm:t>
        <a:bodyPr/>
        <a:lstStyle/>
        <a:p>
          <a:endParaRPr lang="en-US"/>
        </a:p>
      </dgm:t>
    </dgm:pt>
    <dgm:pt modelId="{603BE217-A074-45C2-AED4-344CA0F2B151}" cxnId="{8BEEE969-536A-4F86-9472-9FF6CCD09145}" type="parTrans">
      <dgm:prSet/>
      <dgm:spPr/>
      <dgm:t>
        <a:bodyPr/>
        <a:lstStyle/>
        <a:p>
          <a:endParaRPr lang="en-US"/>
        </a:p>
      </dgm:t>
    </dgm:pt>
    <dgm:pt modelId="{B5C50EF4-58A3-4604-87CB-736DD159AC3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Multiplication with series of 9s</a:t>
          </a:r>
          <a:endParaRPr lang="en-US" dirty="0">
            <a:solidFill>
              <a:schemeClr val="tx1"/>
            </a:solidFill>
          </a:endParaRPr>
        </a:p>
      </dgm:t>
    </dgm:pt>
    <dgm:pt modelId="{3492C9C7-26DD-4B97-9C8E-021C12BDCFA8}" cxnId="{E680F7BD-8067-4F2F-BEA5-15182686C6CA}" type="parTrans">
      <dgm:prSet/>
      <dgm:spPr/>
      <dgm:t>
        <a:bodyPr/>
        <a:lstStyle/>
        <a:p>
          <a:endParaRPr lang="en-US"/>
        </a:p>
      </dgm:t>
    </dgm:pt>
    <dgm:pt modelId="{360B448D-42DF-4492-8F7F-743306B67504}" cxnId="{E680F7BD-8067-4F2F-BEA5-15182686C6CA}" type="sibTrans">
      <dgm:prSet/>
      <dgm:spPr/>
      <dgm:t>
        <a:bodyPr/>
        <a:lstStyle/>
        <a:p>
          <a:endParaRPr lang="en-US"/>
        </a:p>
      </dgm:t>
    </dgm:pt>
    <dgm:pt modelId="{8263B008-1368-4D22-A0A8-174CAF6A96A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Multiplication of 2-digit and 3-digit numbers</a:t>
          </a:r>
          <a:endParaRPr lang="en-US" dirty="0">
            <a:solidFill>
              <a:schemeClr val="tx1"/>
            </a:solidFill>
          </a:endParaRPr>
        </a:p>
      </dgm:t>
    </dgm:pt>
    <dgm:pt modelId="{C92BDD17-601A-43C5-884A-09D6F5E3BF2B}" cxnId="{DB20A084-BB65-4118-92E7-4A37A9E8E919}" type="parTrans">
      <dgm:prSet/>
      <dgm:spPr/>
      <dgm:t>
        <a:bodyPr/>
        <a:lstStyle/>
        <a:p>
          <a:endParaRPr lang="en-US"/>
        </a:p>
      </dgm:t>
    </dgm:pt>
    <dgm:pt modelId="{BE2AB3C0-A4D3-45E2-9ECE-54DABDB8E015}" cxnId="{DB20A084-BB65-4118-92E7-4A37A9E8E919}" type="sibTrans">
      <dgm:prSet/>
      <dgm:spPr/>
      <dgm:t>
        <a:bodyPr/>
        <a:lstStyle/>
        <a:p>
          <a:endParaRPr lang="en-US"/>
        </a:p>
      </dgm:t>
    </dgm:pt>
    <dgm:pt modelId="{D1125DA3-6096-403A-B34B-3021D45FA1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Squares of 2-digit numbers: Base Value &amp; Face Value Method</a:t>
          </a:r>
          <a:endParaRPr lang="en-US" dirty="0">
            <a:solidFill>
              <a:schemeClr val="tx1"/>
            </a:solidFill>
          </a:endParaRPr>
        </a:p>
      </dgm:t>
    </dgm:pt>
    <dgm:pt modelId="{A24FB379-14AC-458C-A54D-82A53A3DA157}" cxnId="{E8C2EEC8-1EEA-418B-ABC0-78BE4D98616D}" type="parTrans">
      <dgm:prSet/>
      <dgm:spPr/>
      <dgm:t>
        <a:bodyPr/>
        <a:lstStyle/>
        <a:p>
          <a:endParaRPr lang="en-US"/>
        </a:p>
      </dgm:t>
    </dgm:pt>
    <dgm:pt modelId="{1918CA61-3620-4AF3-AA49-1C17656AF76A}" cxnId="{E8C2EEC8-1EEA-418B-ABC0-78BE4D98616D}" type="sibTrans">
      <dgm:prSet/>
      <dgm:spPr/>
      <dgm:t>
        <a:bodyPr/>
        <a:lstStyle/>
        <a:p>
          <a:endParaRPr lang="en-US"/>
        </a:p>
      </dgm:t>
    </dgm:pt>
    <dgm:pt modelId="{5BC93F7C-2C17-48F1-8F30-E1B0FBCC86F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Square root</a:t>
          </a:r>
          <a:endParaRPr lang="en-US" dirty="0">
            <a:solidFill>
              <a:schemeClr val="tx1"/>
            </a:solidFill>
          </a:endParaRPr>
        </a:p>
      </dgm:t>
    </dgm:pt>
    <dgm:pt modelId="{503E520E-F79C-46D1-8E96-5509F8BDFA18}" cxnId="{866A5D0F-EBCC-4BE2-A955-227D4A4BADB6}" type="parTrans">
      <dgm:prSet/>
      <dgm:spPr/>
      <dgm:t>
        <a:bodyPr/>
        <a:lstStyle/>
        <a:p>
          <a:endParaRPr lang="en-US"/>
        </a:p>
      </dgm:t>
    </dgm:pt>
    <dgm:pt modelId="{8BA690BD-40EC-40C2-A8D2-8A26A777A3AB}" cxnId="{866A5D0F-EBCC-4BE2-A955-227D4A4BADB6}" type="sibTrans">
      <dgm:prSet/>
      <dgm:spPr/>
      <dgm:t>
        <a:bodyPr/>
        <a:lstStyle/>
        <a:p>
          <a:endParaRPr lang="en-US"/>
        </a:p>
      </dgm:t>
    </dgm:pt>
    <dgm:pt modelId="{99F50685-0345-47D6-8DEF-40B6AB51F56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Cubes</a:t>
          </a:r>
          <a:endParaRPr lang="en-US" dirty="0">
            <a:solidFill>
              <a:schemeClr val="tx1"/>
            </a:solidFill>
          </a:endParaRPr>
        </a:p>
      </dgm:t>
    </dgm:pt>
    <dgm:pt modelId="{6F579598-260E-4077-822D-D51B73CF4809}" cxnId="{D3D13E67-D1FD-4AC4-94EC-D943DEE4D425}" type="parTrans">
      <dgm:prSet/>
      <dgm:spPr/>
      <dgm:t>
        <a:bodyPr/>
        <a:lstStyle/>
        <a:p>
          <a:endParaRPr lang="en-US"/>
        </a:p>
      </dgm:t>
    </dgm:pt>
    <dgm:pt modelId="{089B262B-3A0A-4864-91E1-A16DADC1936B}" cxnId="{D3D13E67-D1FD-4AC4-94EC-D943DEE4D425}" type="sibTrans">
      <dgm:prSet/>
      <dgm:spPr/>
      <dgm:t>
        <a:bodyPr/>
        <a:lstStyle/>
        <a:p>
          <a:endParaRPr lang="en-US"/>
        </a:p>
      </dgm:t>
    </dgm:pt>
    <dgm:pt modelId="{2E3767BC-7E45-48CB-A5B4-58E3C853486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Cube root</a:t>
          </a:r>
          <a:endParaRPr lang="en-US" dirty="0">
            <a:solidFill>
              <a:schemeClr val="tx1"/>
            </a:solidFill>
          </a:endParaRPr>
        </a:p>
      </dgm:t>
    </dgm:pt>
    <dgm:pt modelId="{D218A34C-AA48-4E53-AA6B-42ED770E1180}" cxnId="{B0A9A91F-DDC0-4622-8EC0-465DCD483A15}" type="parTrans">
      <dgm:prSet/>
      <dgm:spPr/>
      <dgm:t>
        <a:bodyPr/>
        <a:lstStyle/>
        <a:p>
          <a:endParaRPr lang="en-US"/>
        </a:p>
      </dgm:t>
    </dgm:pt>
    <dgm:pt modelId="{BBAA8F99-D2AE-4495-93EA-C37666F2DE91}" cxnId="{B0A9A91F-DDC0-4622-8EC0-465DCD483A15}" type="sibTrans">
      <dgm:prSet/>
      <dgm:spPr/>
      <dgm:t>
        <a:bodyPr/>
        <a:lstStyle/>
        <a:p>
          <a:endParaRPr lang="en-US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</dgm:pt>
    <dgm:pt modelId="{CF2162E2-F605-4392-95A6-28E093478E07}" type="pres">
      <dgm:prSet presAssocID="{60B09164-3635-4F57-BDFF-F431FDAAB3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C68B03-0334-457A-8587-2A4C6D020BB0}" type="pres">
      <dgm:prSet presAssocID="{60B09164-3635-4F57-BDFF-F431FDAAB3E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6A5D0F-EBCC-4BE2-A955-227D4A4BADB6}" srcId="{60B09164-3635-4F57-BDFF-F431FDAAB3E9}" destId="{5BC93F7C-2C17-48F1-8F30-E1B0FBCC86FB}" srcOrd="4" destOrd="0" parTransId="{503E520E-F79C-46D1-8E96-5509F8BDFA18}" sibTransId="{8BA690BD-40EC-40C2-A8D2-8A26A777A3AB}"/>
    <dgm:cxn modelId="{B0A9A91F-DDC0-4622-8EC0-465DCD483A15}" srcId="{60B09164-3635-4F57-BDFF-F431FDAAB3E9}" destId="{2E3767BC-7E45-48CB-A5B4-58E3C8534865}" srcOrd="6" destOrd="0" parTransId="{D218A34C-AA48-4E53-AA6B-42ED770E1180}" sibTransId="{BBAA8F99-D2AE-4495-93EA-C37666F2DE91}"/>
    <dgm:cxn modelId="{39735021-DFCE-4191-8313-D49F684A5AAC}" type="presOf" srcId="{57E4DC8A-0269-4B0F-8D7C-B3EBE05B75BF}" destId="{9003AC3B-56CD-448D-A2D6-CA9F9F7F936C}" srcOrd="0" destOrd="0" presId="urn:microsoft.com/office/officeart/2005/8/layout/vList2"/>
    <dgm:cxn modelId="{A40C925C-F229-421B-A026-886C6546297E}" type="presOf" srcId="{99F50685-0345-47D6-8DEF-40B6AB51F568}" destId="{38C68B03-0334-457A-8587-2A4C6D020BB0}" srcOrd="0" destOrd="5" presId="urn:microsoft.com/office/officeart/2005/8/layout/vList2"/>
    <dgm:cxn modelId="{D3D13E67-D1FD-4AC4-94EC-D943DEE4D425}" srcId="{60B09164-3635-4F57-BDFF-F431FDAAB3E9}" destId="{99F50685-0345-47D6-8DEF-40B6AB51F568}" srcOrd="5" destOrd="0" parTransId="{6F579598-260E-4077-822D-D51B73CF4809}" sibTransId="{089B262B-3A0A-4864-91E1-A16DADC1936B}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5449886A-0CF9-4C66-8558-84620BB952EA}" type="presOf" srcId="{94D4CB9E-A888-4693-AF5C-DBEF66776BCB}" destId="{38C68B03-0334-457A-8587-2A4C6D020BB0}" srcOrd="0" destOrd="7" presId="urn:microsoft.com/office/officeart/2005/8/layout/vList2"/>
    <dgm:cxn modelId="{340E3B71-109A-4D31-8278-8B2CAF5CE262}" type="presOf" srcId="{5BC93F7C-2C17-48F1-8F30-E1B0FBCC86FB}" destId="{38C68B03-0334-457A-8587-2A4C6D020BB0}" srcOrd="0" destOrd="4" presId="urn:microsoft.com/office/officeart/2005/8/layout/vList2"/>
    <dgm:cxn modelId="{45B26D54-6470-4DF7-9037-EB37E66D85F6}" type="presOf" srcId="{FAF7CFB3-57C5-4795-B005-90CD8A960588}" destId="{38C68B03-0334-457A-8587-2A4C6D020BB0}" srcOrd="0" destOrd="0" presId="urn:microsoft.com/office/officeart/2005/8/layout/vList2"/>
    <dgm:cxn modelId="{96341E57-2A63-4F90-B912-C69DDAF9949C}" type="presOf" srcId="{B5C50EF4-58A3-4604-87CB-736DD159AC39}" destId="{38C68B03-0334-457A-8587-2A4C6D020BB0}" srcOrd="0" destOrd="1" presId="urn:microsoft.com/office/officeart/2005/8/layout/vList2"/>
    <dgm:cxn modelId="{DB20A084-BB65-4118-92E7-4A37A9E8E919}" srcId="{60B09164-3635-4F57-BDFF-F431FDAAB3E9}" destId="{8263B008-1368-4D22-A0A8-174CAF6A96AE}" srcOrd="2" destOrd="0" parTransId="{C92BDD17-601A-43C5-884A-09D6F5E3BF2B}" sibTransId="{BE2AB3C0-A4D3-45E2-9ECE-54DABDB8E015}"/>
    <dgm:cxn modelId="{43ED8488-B11A-4CD1-BEA0-A97DDDC75CA4}" type="presOf" srcId="{8263B008-1368-4D22-A0A8-174CAF6A96AE}" destId="{38C68B03-0334-457A-8587-2A4C6D020BB0}" srcOrd="0" destOrd="2" presId="urn:microsoft.com/office/officeart/2005/8/layout/vList2"/>
    <dgm:cxn modelId="{7A92759E-A4DC-462B-AA24-4B2181BFA119}" type="presOf" srcId="{D1125DA3-6096-403A-B34B-3021D45FA17D}" destId="{38C68B03-0334-457A-8587-2A4C6D020BB0}" srcOrd="0" destOrd="3" presId="urn:microsoft.com/office/officeart/2005/8/layout/vList2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E680F7BD-8067-4F2F-BEA5-15182686C6CA}" srcId="{60B09164-3635-4F57-BDFF-F431FDAAB3E9}" destId="{B5C50EF4-58A3-4604-87CB-736DD159AC39}" srcOrd="1" destOrd="0" parTransId="{3492C9C7-26DD-4B97-9C8E-021C12BDCFA8}" sibTransId="{360B448D-42DF-4492-8F7F-743306B67504}"/>
    <dgm:cxn modelId="{E8C2EEC8-1EEA-418B-ABC0-78BE4D98616D}" srcId="{60B09164-3635-4F57-BDFF-F431FDAAB3E9}" destId="{D1125DA3-6096-403A-B34B-3021D45FA17D}" srcOrd="3" destOrd="0" parTransId="{A24FB379-14AC-458C-A54D-82A53A3DA157}" sibTransId="{1918CA61-3620-4AF3-AA49-1C17656AF76A}"/>
    <dgm:cxn modelId="{80AAA0DD-2724-4FB1-B8F8-92B2B38B478D}" type="presOf" srcId="{2E3767BC-7E45-48CB-A5B4-58E3C8534865}" destId="{38C68B03-0334-457A-8587-2A4C6D020BB0}" srcOrd="0" destOrd="6" presId="urn:microsoft.com/office/officeart/2005/8/layout/vList2"/>
    <dgm:cxn modelId="{A646E9E6-C0E3-409F-9C8E-DE014343D2D6}" type="presOf" srcId="{60B09164-3635-4F57-BDFF-F431FDAAB3E9}" destId="{CF2162E2-F605-4392-95A6-28E093478E07}" srcOrd="0" destOrd="0" presId="urn:microsoft.com/office/officeart/2005/8/layout/vList2"/>
    <dgm:cxn modelId="{1F2812E7-BE8C-4D2B-B0D5-1BFEB5D66A7F}" srcId="{60B09164-3635-4F57-BDFF-F431FDAAB3E9}" destId="{94D4CB9E-A888-4693-AF5C-DBEF66776BCB}" srcOrd="7" destOrd="0" parTransId="{9359ED4E-9941-466A-BA4B-72127C5DA701}" sibTransId="{CFC64C60-ED2F-4616-89ED-54341B9028D4}"/>
    <dgm:cxn modelId="{89CF768F-D61B-4CB7-9CEE-5CBB506FD5B9}" type="presParOf" srcId="{9003AC3B-56CD-448D-A2D6-CA9F9F7F936C}" destId="{CF2162E2-F605-4392-95A6-28E093478E07}" srcOrd="0" destOrd="0" presId="urn:microsoft.com/office/officeart/2005/8/layout/vList2"/>
    <dgm:cxn modelId="{7A505035-D046-4B4C-BBD0-464CCF59FFEC}" type="presParOf" srcId="{9003AC3B-56CD-448D-A2D6-CA9F9F7F936C}" destId="{38C68B03-0334-457A-8587-2A4C6D020BB0}" srcOrd="1" destOrd="0" presId="urn:microsoft.com/office/officeart/2005/8/layout/vList2"/>
  </dgm:cxnLst>
  <dgm:bg>
    <a:solidFill>
      <a:srgbClr val="C00000"/>
    </a:solidFill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B1E32D7B-E025-42E4-B8E9-0B3B5B0FA363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4729656"/>
        <a:chOff x="0" y="0"/>
        <a:chExt cx="10972800" cy="4729656"/>
      </a:xfrm>
    </dsp:grpSpPr>
    <dsp:sp modelId="{CF2162E2-F605-4392-95A6-28E093478E07}">
      <dsp:nvSpPr>
        <dsp:cNvPr id="3" name="Rounded Rectangle 2"/>
        <dsp:cNvSpPr/>
      </dsp:nvSpPr>
      <dsp:spPr bwMode="white">
        <a:xfrm>
          <a:off x="0" y="82320"/>
          <a:ext cx="10972800" cy="845185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Vedic Math's: </a:t>
          </a:r>
        </a:p>
      </dsp:txBody>
      <dsp:txXfrm>
        <a:off x="0" y="82320"/>
        <a:ext cx="10972800" cy="845185"/>
      </dsp:txXfrm>
    </dsp:sp>
    <dsp:sp modelId="{38C68B03-0334-457A-8587-2A4C6D020BB0}">
      <dsp:nvSpPr>
        <dsp:cNvPr id="4" name="Rectangles 3"/>
        <dsp:cNvSpPr/>
      </dsp:nvSpPr>
      <dsp:spPr bwMode="white">
        <a:xfrm>
          <a:off x="0" y="927505"/>
          <a:ext cx="10972800" cy="3719830"/>
        </a:xfrm>
        <a:prstGeom prst="rect">
          <a:avLst/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348386" tIns="40640" rIns="227584" bIns="40640" anchor="t"/>
        <a:lstStyle>
          <a:lvl1pPr algn="l">
            <a:defRPr sz="32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Multiplication &amp; Division with powers of 5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Multiplication with series of 9s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Multiplication of 2-digit and 3-digit numbers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Squares of 2-digit numbers: Base Value &amp; Face Value Method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Square root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Cubes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Cube root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dirty="0">
            <a:solidFill>
              <a:schemeClr val="tx1"/>
            </a:solidFill>
          </a:endParaRPr>
        </a:p>
      </dsp:txBody>
      <dsp:txXfrm>
        <a:off x="0" y="927505"/>
        <a:ext cx="10972800" cy="3719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nodeVertAlign" val="t"/>
          <dgm:param type="vertAlign" val="mid"/>
          <dgm:param type="nodeHorzAlign" val="l"/>
          <dgm:param type="fallback" val="2D"/>
        </dgm:alg>
      </dgm:if>
      <dgm:else name="Name3">
        <dgm:alg type="lin">
          <dgm:param type="linDir" val="fromT"/>
          <dgm:param type="nodeVertAlign" val="t"/>
          <dgm:param type="vertAlign" val="mid"/>
          <dgm:param type="nodeHorzAlign" val="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VertAlign" val="mid"/>
              <dgm:param type="nodeHorzAlign" val="l"/>
              <dgm:param type="fallback" val="2D"/>
            </dgm:alg>
          </dgm:if>
          <dgm:else name="Name7">
            <dgm:alg type="lin">
              <dgm:param type="linDir" val="fromR"/>
              <dgm:param type="nodeVertAlign" val="mid"/>
              <dgm:param type="nodeHorzAlign" val="r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type="chevron" r:blip="" rot="180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type="chevron" r:blip="" rot="180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266 496,'0'-4,"1"7,0 0,1 3,-1-3,0 2,0-2,0 2,0-2,0 2,0-1,0 0,0-1,-1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483 539,'-5'0,"2"0,7-2,1 2,-2 0,1-1,0 1,1 0,0-1,8 0,-6 1,0 0,8-1,-8 1,1 0,-1 0,0 0,1 0,-2 0,1 0,-2 0,5 0,-6 0,-1 1,1-1,-1 0,-6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1048 396,'-1'3,"1"0,1 0,0 1,0-1,0 0,0 0,2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1068 401,'-4'3,"4"0,1 0,0 1,2-1,1-1,0-1,1 0,-1-2,-2-2,-2 0,-1-1,-2 0,-2 0,2 2,0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1103 409,'3'-3,"0"1,0 1,5 1,-5 0,1 0,2 0,-3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1120 397,'-5'-1,"6"4,0 0,1 1,-1-1,1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396,'4'4,"-3"-1,0 0,1 0,-1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1159 379,'-1'-3,"0"0,0 0,5 5,-1 1,1 2,-2-2,1-1,1 5,-3-4,1 0,0 4,-2-4,0 0,-1 0,0 0,0 0,-4 1,2-2,-4 0,2 0,1-2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457,'5'-2,"-2"2,-3 3,-4-2,1-1,-1-1,0 0,0 0,1-1,2-1,2 0,2 1,1 2,0-1,-1 2,0-1,2 2,-1 2,-2 0,-1 0,-1 1,-1-1,-2 0,0-1,0-2,-2 0,-2 0,1-1,3-3,3 0,2-1,1 2,1 1,0 0,0 1,-1 0,1 1,0 0,-1 0,1 1,-1-2,1 2,-1-2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1085 450,'-4'-2,"1"0,0 0,5-1,4 3,-1 0,1 0,-3 0,0 0,1 0,0 1,-4 2,-3-2,0 0,1 2,5-1,1 0,0-1,2 2,-3-1,0 0,-2 1,-2 0,-2-2,0-1,-3 0,0 0,3-1,0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1141 449,'-6'-2,"5"5,1 0,1 0,2 0,0 0,0-2,0 0,2 0,1-1,-1-1,-2-2,-2 0,-1-1,-1 1,-3-1,-1 2,2 2,-3 0,3 0,0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1124 488,'-5'-1,"2"1,0-1,0 0,1-2,2 0,3 1,1 1,0 1,1 2,-1 1,-3 1,-1-1,-1 1,-2 0,-1-1,1-1,-2 0,2-1,0-1,-2 1,1-1,1-2,1-1,3 0,1 0,2 0,2 1,-3 2,3 0,0 2,-2 0,-1-1,1 0,1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608 491,'0'-3,"3"3,0 3,-1 0,1 0,0 1,0 0,0-1,0 0,-1 0,-1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1149 477,'-6'-3,"3"2,6-1,0 2,1 0,-1 0,1 1,-1-1,1 0,1 1,-8 2,0-2,4 2,3-1,-1-1,0 1,0-1,0 2,-2 0,-4-2,0 0,-2-1,1 1,-3-1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1025 524,'6'0,"-2"-1,0 1,2 0,0-1,10 0,-7 1,11-1,-9 0,0 1,11-1,-11 1,10 0,-12-1,0 1,-1 0,0 0,-2-1,-1 1,-1 0,-1 0,1-1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1174 522,'6'0,"-3"0,4 0,-4 0,2 0,-2 1,1-1,-6 3,-1-2,0 1,5 1,1 0,3 0,-3-1,0 0,-2 1,-4-1,-1-2,-1 0,0 0,2 0,-2 0,0-1,1 1,0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1137 536,'5'-1,"-1"0,0 0,-1 1,2 0,1-1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534,'-6'2,"3"-1,1 2,4 0,2-2,0 0,0-1,-1 1,1-1,0 1,-1 0,0 0,-4 2,-3-2,0 0,-2-1,3 0,-1 0,0 0,1 0,-1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1079 541,'0'-3,"-1"6,2 0,0 1,0-1,1 1,1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1056 576,'-19'0,"16"0,-1 0,8-1,0 0,9 0,-5 1,12-2,-8 2,1-1,16 0,-14 0,0 1,0-1,0 1,-1 0,-1 0,-1 0,-2-1,-1 1,-1 0,-2 0,-2-1,-1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1081 535,'-4'3,"1"-2,-1 0,1-1,-1 1,-3-1,4-1,-1 0,2-2,3 0,3 2,0 0,-1 1,6 2,-5 0,-1 1,-1 3,-2-1,-3 1,0-3,-1 0,0-1,0-1,0-1,1 0,2-3,2 0,2 0,0 1,1 1,3 1,-3 1,0 1,3 3,-3-3,-1 0,0-1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406 480,'6'-1,"-2"0,-1 1,0-1,1 1,-1 0,1 0,-1-1,0 1,1 0,-1 0,0 0,0 0,0 0,0 0,0 0,1 0,-1 0,0 0,0 1,0-1,0-1,2 0,-2 1,1 0,-1 0,2 0,-2 0,0 0,0-1,1 1,-1 0,3 0,-3 0,0-1,2 1,-2 0,0 0,-2-3,-2 0,0 0,0-1,0 1,0 0,-1-2,-1 1,1 1,-1 1,3 5,-3-1,0-3,0 0,0 0,-1 0,1 0,0 0,0 0,0 0,0 1,-1-1,1 0,-1 1,0-1,-3 0,3 1,0 0,0 0,1-1,0 1,-4 0,2 0,1 0,1 0,-1 0,1 0,0 0,0 0,0 0,0 0,0 0,1 3,1 0,0 0,0 0,0 1,1-1,0 1,1-1,-1 0,0 0,1 0,0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688 452,'-5'2,"2"-1,0-1,-1-1,0-1,1-2,3 0,2 0,1 3,0 0,2 1,-1 1,0 2,0 0,-1 4,-2-2,-1 0,-1 0,-2-1,-1 0,0-1,1-2,-2 0,1 0,0-1,1-2,1-2,2 1,1 0,2-1,3 3,0 2,-2 1,1 1,-1-1,0 1,-1-1,2 0,-2-2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623 493,'0'-4,"-1"9,0 1,1-3,-1 1,0-1,0 3,1-1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713 442,'-3'-3,"3"0,3 2,1 1,0-1,0 1,0 0,0 1,0 1,-3 1,-3 0,0 0,-1-2,7 0,1 0,-2-1,1 1,1 2,-2 1,-2 1,-6-2,2-2,-2-1,1 0,-1 0,1-2,1 1,0-2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852 588,'5'0,"-2"0,4 0,-3 0,0-1,0 1,6 0,-5-1,0 1,3-1,-4 1,2-1,-3 1,0-1,-6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738 597,'8'-1,"-5"1,0 0,5 0,-4-1,0 1,1 0,-1-1,-1 1,4-1,-3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605 599,'-5'0,"8"0,0 0,0 0,1 0,0-1,1 1,0-1,0 1,0-1,0 1,0-1,0 1,0 0,-1 0,0-1,0 1,0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762 449,'-6'-2,"3"1,7 0,5 1,-6 0,0 0,1 0,0 1,0-1,1 0,-1 1,1-1,-1 1,0-1,0 1,0 0,0 1,0-1,0 1,-1-1,1 1,0 0,-1 0,0 0,0 0,0 0,0 0,2 3,-1-1,0 1,-1-1,-1-1,0 2,0 0,-1 0,0-1,0 0,-1 0,0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864 519,'-2'-3,"5"4,-1 2,1-1,1-1,-1-3,0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861 543,'-6'-1,"9"1,0 0,0 0,2 0,-2 0,0 0,0 0,0 0,1 1,1-1,-2 0,0 1,0 0,-3 2,-3-1,-1 0,0 0,1-1,6-1,0 0,0 1,1 0,0 0,-1 1,-2 1,0 0,-2 1,-3-1,0-2,0 0,0-1,0-1,1-1,0-1,2 0,1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709 476,'6'0,"-2"1,0-1,0 0,2 0,-3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722 471,'2'3,"-1"0,0 1,0 0,-1-1,0 1,0-1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745 548,'-4'-2,"2"-1,5 1,0 2,2-1,-2 0,4 1,-4-1,0 1,1 0,-1 0,0 0,3 0,-2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665 492,'2'-3,"-2"0,-2 0,-1 1,0 1,0 1,-2 0,2 0,0 3,2 0,3 1,3-1,0 0,-1-2,-1 0,0 0,4 1,-4-1,0 0,0 0,0 0,1 2,-3 0,-1 0,-3-1,-7 1,5-3,0 0,1-1,1-5,3 2,1 1,1-1,1-1,2 1,-2 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751 539,'-1'3,"0"0,1 0,0 0,1 1,-1-1,1 0,2-1,0-5,0 1,0 0,0 1,0 1,0 1,1 1,-2 1,-1 0,-1 1,0 0,-3 2,0-5,-1 0,0-3,-1 0,2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659 483,'-6'1,"4"2,0 0,0 1,-1-1,0 1,1-1,0 0,0 0,0 0,-1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633 498,'0'-3,"-1"6,1 0,0 1,-2-1,1 1,-1 2,0-2,0-1,5-3,0-1,0 0,0 1,1-1,-1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654 560,'-1'3,"-2"0,0-3,-1 0,1-1,-1 0,1-3,2 0,1 0,4 2,-1 1,2 1,-1 1,-1 1,0 1,-1 1,-1 1,-1-2,-1 2,-4 2,0-3,-1 0,3-3,-4 1,4-1,0-1,0 0,0 0,-3-2,5-3,1 2,1 0,3-1,0 3,-1 1,1 1,-1 1,1 2,-1 0,1 0,0-1,0 0,1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1120 134,'-4'-2,"1"0,0 1,6 1,1 1,1-1,-2 0,1 0,-1 0,0 0,1 0,-1 0,0 0,0-1,3 1,-3 0,-1 3,-2 0,0 0,0 1,0 0,0 1,0-1,0 0,0-1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1195 136,'3'-3,"-2"0,-2 0,-1-1,-1 3,0 0,-3 1,3 0,-1 2,1 1,1 0,1 1,1 0,4 1,1-1,2-4,-3-1,0-1,-1-1,-2 0,0 0,0 0,-2 7,0 0,1 0,0-1,0 2,0-2,-1 2,1-1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1266 251,'7'1,"-4"-1,0 0,1 0,-1 0,6 0,-5 0,-1-1,1 1,-1 0,0 0,0 0,1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1170 259,'6'0,"-3"0,0 0,3 0,-3 0,1 0,-1 0,4 0,-4 0,2-1,-2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1059 276,'6'1,"-1"-2,0 1,-1 0,-1-1,1 1,0 0,0 0,-1 0,1-1,-1 1,0 0,0 0,2-1,-1 1,-7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1211 144,'-1'-3,"4"3,1 1,1 0,-2-1,0 1,1 0,-1 0,1 0,0 0,0 1,0-1,3 3,-3-2,-1 0,0 0,0 0,0 0,0 1,0-1,4 5,-5-4,1 1,-1 0,-1 0,0-1,0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579 558,'2'-3,"-3"-1,-2 1,0 2,0 0,-1 1,0 0,0 1,0 1,2 1,3 0,2-1,0 0,4 1,-4-2,2 1,-2-1,1 2,0 0,-2 0,-2 1,0-1,-3 0,0-1,-1 0,0-2,0 0,1-5,3 1,2-1,0 0,1 0,1 1,0 2,-1 1,0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1303 191,'0'-3,"0"6,0 0,0 0,0 0,-4-4,1-2,-1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1303 214,'-4'-3,"0"2,0 1,1 0,0 2,0 1,3 0,2 0,2-1,-1-2,1 0,0 0,0-1,-1-1,-1-1,-2 6,0 0,0 0,0 0,-1 1,1 0,0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1164 170,'-1'3,"2"0,0 0,2 0,0-3,0 0,1 0,0-2,-1 0,0 0,-1-1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218,'-2'-3,"1"6,1 1,1-1,0 1,-1 0,1-1,-1 0,1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1207 221,'1'-3,"0"0,-1 0,-3 3,0 6,2-2,0 0,0-1,1 1,0-1,0 1,2-1,1-1,1-2,0-2,-2-2,-1-1,-3 1,-1 3,0 1,0 0,-1 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1074 223,'-5'-1,"2"0,6 2,2-1,1 0,-2 0,0 0,-1 0,0 0,-3 3,0 0,0 0,0 1,0 0,-1 3,1-2,0-1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1190 287,'3'2,"-2"1,1 0,1-3,0-2,3-1,-1 1,0-1,0 0,-1 1,-1 0,0 1,0 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1294 272,'-1'3,"1"0,1 0,0 0,0 0,2-1,1-2,0-1,1 0,2-2,-3 1,0 0,-1 1,-3 4,-3-1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1187 209,'-5'-1,"2"-1,1-1,0 0,1 0,-1-1,0 1,0 0,-1 1,0-1,0 2,-1-1,1 1,0 1,0-1,0 0,0 1,0-1,0 1,0 0,0 0,0 1,0 0,0 1,0-1,1 2,0 0,0 0,0 0,-1-1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1105 174,'0'4,"-1"0,0-1,0 1,0 0,0-1,-1 2,0-2,5-3,0-1,1 0,-1 0,1 1,-1 0,-1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613 553,'-5'2,"2"-1,-2 1,1-1,0 1,0-1,-1 1,-5 2,5-2,-1 0,1 0,-1 0,-9 4,11-5,0 0,0 1,1-2,-4 3,4-3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1323 340,'3'-3,"-3"0,0 0,-2 0,-1 0,0 2,0 1,0 1,0 1,0 2,2 0,2 1,2-3,1 0,-1-1,1-1,-1-1,-2-2,-1 0,0 0,-1 6,1 0,0 0,0 3,0-3,0 1,0 0,0-1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1255 320,'1'-3,"-1"0,-3 4,0 4,1-1,0 1,0 2,1-4,1 0,-1 2,1-1,0 0,2-1,0 0,1-2,0-1,0-2,0 0,0-3,-3 0,-1 1,-2 1,0 1,-2 1,1 1,0 1,0 1,1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329,'2'-3,"-2"0,-2 0,-1 1,0 2,0 0,0 0,-1 2,2 1,2 0,2 0,2 0,2 0,-2-1,1 0,-1 0,0 1,0-1,-2 1,0 0,0 0,-2 0,-3 0,0-3,0 0,0-1,0 0,0-1,1-2,2 1,0-1,1 1,0 0,2 1,0 0,0 2,0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1167 381,'-6'1,"11"-2,-2 1,0 0,1 0,1 0,0 0,1-1,0 1,0-1,1 1,0-1,1 1,-1 0,1-1,0 1,-1-1,1 1,-1-1,0 1,-1 0,0 0,4-1,-6 1,3 0,-4 0,1 0,-1 0,-6 0,0 1,0-1,0 0,-1-1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16 224,'1'3,"2"-1,1-1,1-4,-1 0,1 0,2-3,-4 4,1-2,0 2,-1 0,0 1,-3 4,0 1,-1-1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824 510,'-6'0,"10"1,0-1,-1 0,1 0,0 0,1 0,0 0,1 0,0 0,0 0,1 0,-1-1,1 1,-1-1,0 1,4-1,-5 1,2-1,-3 1,-7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672 524,'6'0,"-1"0,-2 0,1-1,1 1,0 0,1-1,-1 1,6-1,-5 1,4-1,-5 0,-1 1,-1 0,0 0,0 0,-7 1,1-1,0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521 534,'7'0,"-3"0,-1 0,1-1,1 1,0 0,-1-1,1 1,0 0,4-1,-4 1,-2 0,0-1,1 1,-8 3,1-3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388 541,'5'-1,"-2"1,2 0,-1 0,-1 0,2-1,-1 1,1-1,-1 1,1-1,0 0,3 0,-4 0,-1 1,0-1,1 1,-8-1,0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255 547,'-5'1,"9"-1,-1 0,2-1,-1 1,0-1,0 1,0-1,1 1,0-1,0 0,0 0,0 1,0-1,-1 0,0 1,-1-1,0 1,0-1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243 537,'-6'-2,"3"1,5-2,2 2,-1 0,1 1,1-1,0 0,1-1,1 1,7-1,-6 1,8-1,-7 1,-1 0,0 0,-1 0,0 0,0 1,-1-1,-1 1,-1 0,3-1,-4 1,1 0,-7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344 323,'2'0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347 322,'6'0,"-2"1,0 0,-1-1,0 0,2 1,-2 0,0-1,4 2,-4-1,4 1,-3-1,-1 0,4 2,-3-2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841 448,'5'-1,"-1"0,0 1,0 0,-1 0,0 1,-1 2,-1 0,-2 0,-3 0,1-1,0-1,0-1,0 1,6-3,0 2,4 0,-3 1,0 1,1 1,-3 1,-2 1,-3-3,-1 0,0-2,0 0,1 0,-1 0,0-1,-1 0,2-1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525 346,'-1'-3,"1"0,1 7,0-1,1 1,-1 1,-1-2,1 0,0 1,0 1,0-1,-1-1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555 345,'5'-1,"-2"1,-3 3,-3-1,-1 0,0-1,1-1,0-1,0-2,2 0,1-1,3 2,0 2,0 0,2 1,-1 1,1 3,-2 1,-2-1,-1-2,-3 2,0-2,0-1,0-1,0-1,0 0,0-3,3 0,0 0,1-1,2 2,0 2,1 1,-1 0,0 1,0 0,0 1,0-1,1 1,-1-2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577 341,'-2'-3,"0"0,1 0,4 2,0 0,0 2,1-1,0 1,0 0,-1 1,0 1,-3 0,-1 0,-2 0,0-1,2 1,5-3,-1 1,1 0,0 0,-1 0,1 1,-1 1,-3 0,-3-1,-1-1,1 0,-3-1,2-1,1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555 382,'5'-2,"-1"2,-1 0,0-1,1 1,-1-1,1 1,0-1,1 1,-1 0,0 0,1-1,0 1,-2 0,0 0,0 0,1 0,-1 0,0-1,0 1,0-3,-3 0,-1 0,0 0,0-1,0 1,0 0,0-1,-1-2,1 3,1 0,-2-2,1 1,0 1,0 0,-1 0,-1 2,0 0,0 1,-1 0,1 0,-1 0,-3 0,2 0,0 1,0-1,0 1,1 0,1-1,-1 1,0 0,1-1,0 1,0-1,0 1,0-1,1 3,3 0,0 1,0-1,-1 0,1 0,0 1,0-1,0 1,-1-1,1 1,-1-1,1 0,-1 0,0 0,0 0,0 0,0 0,1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693 457,'6'-1,"-3"0,0 1,1-1,0 0,0 0,-1 0,0 0,0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693 459,'-3'3,"5"0,-1 0,0 0,1 0,1-5,0-1,0 2,0 0,1 2,-1 0,0 1,-1 1,0 1,-2-1,0 0,-2 0,-1-1,-3 1,3-2,0-1,-1 0,1-1,0 0,3-2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559 466,'0'-3,"-3"3,0 2,0 2,1-1,0 2,0 0,1 1,0-3,1 0,0 2,0-2,1 2,3 2,2-5,-1-3,-1 0,-2-2,0 0,-2-1,0 0,-2 1,-1 1,-4 2,3 0,0 2,1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157 478,'0'-3,"1"7,1 2,-1-2,1 1,-1 0,0-1,0 0,0-1,0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469 344,'2'-3,"1"2,1-1,0 1,0-1,-1 2,2-1,0 0,-2 0,0 1,0-1,0 1,0-1,0 1,2-1,-2 1,0-1,0 1,2-1,-2 1,2 0,1-1,-3 1,0-1,1 1,0-1,-1 1,0-1,0 0,-2 4,0 0,1 1,-2-1,1 1,1 1,-1-1,0-1,1 3,-1-3,0 1,0-1,0 0,0 0,0 0,0 0,0 0,0 0,0 1,0-1,0 0,0 0,0 0,-4-2,-1-1,1 0,-3 1,2 0,0-1,1 0,0 1,0-1,0 0,-1 1,1-1,-1 0,0 1,0-1,0 0,1 1,-1-1,0 0,1 0,0 0,-3 0,0 0,3 0,2-3,1 0,0-1,-1 1,1 0,0-2,0 2,-1 0,1 0,0 0,-1 0,1 0,-1 0,0-2,-1-1,1 1,0 2,0 0,1 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408 492,'-4'-2,"2"-1,5 0,1 2,0-1,0 1,-1 0,2 0,-1 1,0 0,-1 0,0 2,-1 1,-3 1,-1-1,-1 0,0 0,6-3,2 0,-1 1,0 0,-1 0,0 1,-2 1,-1 1,-3-1,0-1,-2-1,0 0,2-1,-2 0,2-1,-2 0,2 0,0-1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523 368,'-4'-2,"1"2,0 0,0 0,0 0,0 1,-1-1,0 1,0 0,1-1,-1 1,1 0,-2 0,0 0,0 0,-3 1,3-1,0 1,2-1,-2 0,0 1,1 0,1-1,-1 1,-1 0,1 0,0 0,1-1,-1 1,0 1,0-1,0 0,0 1,1 0,-1 0,1 0,0 0,0 0,0 0,0 1,-1 0,1-1,1 0,-2 1,1-1,1 0,0 0,-1 0,1 0,0 1,-1-1,0 0,0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329 459,'3'3,"-3"1,-1 0,0-1,0 0,4-6,2 3,1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251 497,'0'-3,"0"0,0 0,2 7,-1 0,0 2,0-3,0 0,0 0,-1 0,1 1,1 2,-1-3,-1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311 354,'-4'2,"1"-1,-1 4,2-1,2-1,2 0,2-2,1-2,-1 0,0 0,0-1,2 0,-1 0,1-1,0 0,0 0,0 0,-1 0,0 1,-1 1,-1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497,'2'0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511,'2'0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481,'2'0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481,'0'5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173 478,'2'-3,"2"1,-1 1,1-1,-1 1,1-2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468,'2'0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468,'0'-8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716 461,'2'0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864 341,'7'-1,"-4"0,1 1,0 0,0-1,0 1,1 0,-1-1,5 1,-5-1,4 1,-5 0,0 0,1 0,0-1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985 339,'6'-1,"-1"0,0 1,-1-1,-1 1,0 0,1-1,0 1,3-1,-4 1,2 0,-2 0,1 0,-1-1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1095 335,'7'-1,"-4"1,2 0,4 0,-6 0,1 1,0-1,0 0,0 1,3-1,-3 1,-1-1,0 0,1 0,-1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1198 340,'5'0,"-2"0,2-1,0 1,-2-1,0 1,0 0,0 0,0 0,0 0,0-1,0 1,0 0,1 0,-1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1073 89,'-5'-1,"2"0,-1 0,0 0,1 0,0-1,2-1,1 0,3 1,1 1,0 2,-1-1,2 2,0 1,-1 0,-2 1,0 0,-2 0,-1 1,-1-2,-4 2,2-3,1-1,-2 0,0-1,2 0,-2-1,2-1,1-1,1-2,3 1,0 1,2 1,0 0,3 2,-3 1,0 2,0-1,0 2,-1-1,3 2,-3-2,1 0,0-1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1111 76,'-1'-4,"1"9,3 1,-1-2,0 0,2 1,-1-2,1-2,-1 0,1-2,-1-3,-3 1,-1-2,0 0,-1 2,1 6,2 0,1 3,-1-3,1 2,-1-1,0 1,0-1,0-1,0 0,-1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1182 86,'1'-4,"-1"1,-1 0,-1 0,-1 0,0 2,0 1,0 1,0 1,0 1,1 0,2 0,0 1,0 0,3 2,0-3,1-1,2-1,-3-1,0-1,0-2,-3 0,1 0,-1-1,-1 1,0 6,2 0,0 1,0 0,0 0,-1 0,0 0,0-1,0 1,0-1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171 474,'-3'3,"3"0,1 0,0 0,2-2,0-2,0-1,1 0,0 0,0 1,-1 0,0 2,0 0,-1 2,0 0,-2 2,0-2,-2 0,-2 0,1-3,-2-1,2-1,2-1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1210 125,'5'-1,"-2"2,0 0,0 0,1 0,-1 1,1-1,0 1,-1 0,2 2,-2-2,0 1,0 1,0 0,-1-1,1 1,0 0,-1-1,-1 0,2 0,-2 0,1 0,-1 0,0 0,0 1,-1-1,0 0,0 0,0 0,-1 0,0 0,0 0,0 0,0 2,-1 0,1-2,1 0,-1 0,0 0,-1 1,1-1,0 0,-1 0,0 0,0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1263 243,'0'-4,"-1"7,1 1,0-1,-1 0,1 0,3-3,0-1,0 0,1-1,-1 0,0 1,-6 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1246 288,'1'-3,"-1"0,-2 0,0 0,-2 0,1 1,0 2,-1 1,1 2,1 0,1 0,1 0,0 0,0 0,2 0,1 0,0-2,0 0,1 0,1-2,-2 0,0-2,-3-1,0 1,-1 0,1 6,0 1,0-1,0 1,0 0,0-1,0 3,0-3,0 0,0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1101 48,'-1'-3,"1"6,1 0,-1 0,1 1,-1 0,1 0,-1-1,1 1,-1-1,0 1,1 1,0 0,-1-1,1 2,-1-2,0 0,1 0,-1 1,0-1,0-1,1 0,-1 1,0-1,-1 0,0 0,0 0,4-3,0-1,1 0,-1 1,0-1,0 1,1 0,-1-1,3 1,-3 0,1 0,-1-1,1 1,0 0,0 0,0 0,0 1,4-1,-4 0,-1 0,1 0,-1 1,0-1,0 0,0 0,2 1,-2-1,0 0,-3-3,0 0,1-1,0 0,0 0,-1 0,1 1,-1-1,0 1,0 0,1-2,-1 0,0 2,-1-4,1 2,-1 1,-1-3,1 4,1-1,-1 1,0 0,-1 0,-1 2,0 1,-1 0,0 0,1 0,-5 0,5 0,-1 0,1 0,-1 0,0 0,0 0,0 0,0 0,0 0,1 0,-1 0,0 0,1-1,-1 1,1 0,-4 0,4 0,-2 0,1 0,0 0,0 0,1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1118 275,'0'-3,"0"0,-1 6,2 2,-1-1,0 0,0-1,1 2,-1-2,0 4,0-3,0-1,0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277,'1'-3,"2"0,0 2,0 0,1 1,-1 1,-1 2,-1 0,-1 0,-3 0,0 0,0-3,6-1,0 1,0 0,0 1,0 1,-1 2,-1-1,0 0,-1 0,-2 0,0 0,-2-2,1-1,-1-1,1-2,1 0,1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974 24,'4'-2,"1"1,0 1,-1-1,-1 1,1 0,0-1,0 1,0 0,1-1,4 1,-4 0,-1-1,1 1,-1 0,1-1,-1 1,0 0,0-1,0 1,0 0,0-1,-1 1,1-1,-1 1,1-1,-1 1,0 0,0-1,0 1,2-1,-1 0,0 1,-1 0,0-1,0 0,-2 4,0 0,1 0,-1 0,1 0,0 1,0-1,-1 0,1 0,0 1,-1-1,1 1,-1-1,0 0,0 1,-1-1,1 1,-1-1,1 1,-1-1,1 1,-1 0,1-1,-1 1,1-1,-1 0,1 1,-1-1,1 1,0 0,0 0,0 0,0-1,0 1,0 0,0 0,-1 0,1 0,0 1,-1 0,0-2,1 0,-1 0,0 0,0 0,-1 0,-1 0,-1-2,0 1,0-1,0 0,-1-1,-1 0,0 0,2 0,-4 0,3 0,1 0,-5 0,4 0,-4 0,4-1,-1 1,1 0,0 0,0-1,-4 1,4 0,0-1,0 1,1 0,0 0,-3 0,2-1,1 1,0 0,1-3,2 0,0 0,-1-1,1-1,-1 0,1 2,0-1,0 1,-1-1,1 0,0 0,-1 0,1 0,-1-1,0-3,0 3,1 1,-2-6,2 6,-1-1,1 0,-1 0,1 0,-1-4,0 4,1 0,0 1,-1 0,1 0,-1 0,1 0,-1 1,0-3,0 3,0-1,0 1,0 0,1 6,0 1,1-1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1018 266,'0'-3,"-3"1,1 5,0 1,1 0,0 1,0 0,0-2,1 0,0 0,0 5,0-3,1-1,0 0,1-1,1-1,1-2,-1-3,-1 0,-1 0,0-1,-1 0,-2 1,-3-1,1 4,1 0,0 2,2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1056 51,'-1'3,"2"0,0 0,0 0,2-2,0-2,0-2,0 1,-1-1,1 0,-1 0,1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902 287,'3'-3,"-6"3,0 0,-1 0,0-1,1-1,3-1,3 1,1 1,-1 1,1 1,1 2,-2 0,-1 0,0 0,-2 1,0-1,-1 1,-2-1,0-1,0-1,-2 1,0 0,0-2,2 0,-1 0,0-2,1 0,2-2,0 1,2 0,3 0,0 2,0 1,1 2,-1 0,-1 0,2 2,-2-2,2 2,-1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301 495,'4'-3,"-7"3,0 0,0 1,-1-1,-2 0,3-1,0 0,2-3,2 0,2 2,1 1,0 2,0 0,0 2,-1 0,-1 0,0 1,-1-1,0 2,-1-2,-1 4,0-2,-1-2,-1-1,0-1,0-1,0-3,3 0,0 0,0-1,1 1,2 0,0 2,0 1,0 3,0-1,1 3,-2-2,0 0,1 1,0-1,1-1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216 483,'-2'3,"1"0,1 0,3-4,-3-2,-2 0,-1 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1120 253,'-2'-3,"1"0,-1-1,0 1,0 0,0 0,0 0,-1 0,0 1,0 0,0 0,0 1,0 0,0 0,0 1,0-1,0 0,0 1,0 0,0 0,0 0,0 1,0 1,0 1,0 1,1-1,0 0,0 0,-1-1,0 0,1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1040 237,'2'-3,"-3"6,0 0,-1 1,1-1,0 0,0 0,4-5,0 2,2 0,-2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1259 378,'3'-3,"-2"-1,-1 1,-1 0,-2 0,0 1,0 2,0 0,-1 0,1 3,1 0,2 0,0 0,1 2,1-2,1-1,1 0,-1-2,0-2,-2-1,-1 0,0 0,0 6,0 0,0 3,-1-1,1-1,0-1,0 1,0-1,0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1176 376,'3'-3,"0"0,0 1,0 1,0 1,0 0,0 0,0 0,0 2,-2 1,-1 0,-2 0,0 0,-1 0,0-1,8-3,-2 1,0 1,0 0,0 2,-1 1,-2-1,-1 1,-2-1,-1-1,0-2,0 1,0-2,0 0,0-1,1 0,1-1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1113 371,'-4'-2,"1"1,6 0,0 2,0-1,4 0,-2 0,-1 0,0 0,-1 0,0 0,-3 3,0 0,-1 1,0 0,0 1,0 0,0 3,0-4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378,'5'-2,"-6"5,-2-3,-1 0,1 0,0-1,0-1,3-1,0 0,4 2,1 1,-1 0,0 2,1 3,-1-1,-2 0,-1-1,-1 1,0 0,-2 0,-1-1,-1-1,-1 0,2-2,-2 0,0 0,1-1,1-1,2-1,1 0,0-1,3 0,2 2,0 2,-2 1,0 1,2 3,-2-2,0 0,-1 1,1-1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1025 424,'-5'0,"2"-1,6 0,2 0,-2 1,1 0,0-1,1 1,0 0,1 0,0 0,1 0,0 0,0 0,8 0,-7 0,8 0,-8 1,1-1,9 1,-9-1,9 1,-9 0,1-1,-1 1,-1 0,0-1,0 1,0 0,0-1,-2 1,1-1,-2 1,1-1,-2 0,0 1,0-1,-1 0,0 0,1 0,-1 0,0 0,-6-2,0 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318 198,'-7'2,"4"0,1 1,-1 2,1 0,1 1,1-3,0 0,1 3,-1-3,1 0,2 2,1-2,-1-2,4 0,-4-1,2-1,-2 0,0-1,1-4,-3 3,2-4,-3 3,0 1,0-1,0 1,0 0,-1 0,-1 0,-1 0,-2 2,1 1,0 1,1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312 236,'5'-3,"0"0,-2 2,0-1,1 0,0 1,-1-1,1 1,-1 0,0-1,0 1,1 0,-8 3,1-1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430 269,'-5'2,"1"-2,-2 1,3-1,-1-1,0 0,1-1,2-1,2 0,3 0,0 2,0 1,3 1,-2 0,-1 2,0 2,-2-1,-1 0,-1 3,-3-2,-1-1,1-3,-2 1,2-1,-2 1,2-2,-2 0,-1-1,4-2,2-1,0 1,1 0,2 2,0 0,1 1,0 0,0 2,0-1,-1 0,1 2,0-1,1 0,-1-1,0 0,0-1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219 459,'3'-3,"2"1,-2 1,1-1,-1 1,0 0,0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444 261,'-5'-2,"7"-1,2 3,0-1,-1 1,0 0,2-1,-2 1,2-1,-1 1,-1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449 254,'-5'0,"2"1,1 2,2 0,1 0,2 0,0 0,1-2,-1-1,1 0,0 0,1 0,1-1,-3 2,1-1,0 2,-1 1,-2 0,-2 0,-2 0,0-2,-2 0,2-1,0 0,0-1,0-2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492 259,'-4'-2,"3"-1,5 2,0 1,0 0,1-1,-1 1,1-1,-2 0,-2 4,-1 0,0 0,-1 1,1-1,0 1,0-1,1 1,-1-1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578 257,'6'1,"-3"1,1 0,-1 0,1 0,0 1,-1 0,0-1,0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598 257,'0'4,"1"-1,-1 1,0-1,-1 3,0-2,1-1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676 254,'2'-3,"-5"0,0 1,-1 1,1 1,-1 0,1 0,0 1,0 2,2 1,1-1,1 0,2 0,0-2,2 0,-1-1,-1 0,1-1,-1-1,0-1,-2 0,0 0,1 6,-2 1,1 0,1 0,-1 2,0-2,0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652 291,'-4'4,"4"0,0-1,1 2,-1-2,1 0,-1 1,1-1,1 0,-1 0,2 2,1-2,-1-1,2-1,0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680 304,'-4'-4,"2"1,2 7,1-1,0 2,2 2,-1-2,0-1,0-1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702 307,'0'-4,"-2"8,2 0,1-1,1 1,3 0,-2-4,0 0,1-3,-3 0,-1 0,-2-2,-1 2,0 2,-1 0,0 1,1 0,1 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740 310,'-1'-3,"4"2,0 0,0 0,0 1,0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221 458,'-4'2,"4"1,1 0,-1 0,2 1,1-3,0-4,0 0,0 2,0 0,0 1,0 2,0 1,-2 0,-1 0,-2 0,-1-1,0-2,0 0,0-1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781 294,'5'-1,"-5"5,1 0,-1 2,1-2,0-1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814 276,'-3'-3,"-1"2,1 0,5 5,1-1,2 2,-2-2,0 0,0 0,0 0,3 4,-4-4,-1 0,0 0,0 1,-1-1,0 0,-4 2,1-3,0 0,-2 0,0 0,-1-1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465 384,'2'-3,"-5"5,0 0,-3-1,2-1,0 0,1-1,1-3,3 0,6 3,0 1,-4 1,4 3,-2 3,-4-2,-1-2,-1 2,0-2,-3 2,1-3,0 0,-1 0,1 0,-1-1,0 0,1 0,-1-1,1 0,-1-1,1-2,3-1,1 0,1 0,2 0,0 2,-1 2,2 0,0 0,0 2,0 1,0 0,-1-1,-1-1,5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476 374,'3'-3,"1"2,1 0,-2 1,0-1,0 1,0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483 369,'6'-1,"-3"1,0 0,1 0,-1-1,2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487 371,'-5'0,"5"3,1 0,0 0,-1 0,1 0,2-4,0-2,1 1,0 1,-1 1,0 0,0 1,0 1,0 1,-2 1,0 1,-1-2,-2 0,0 0,-1-2,0 0,-1-1,0 0,1 0,0-2,3-1,3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521 373,'-3'-3,"6"1,0 1,0 0,1 1,0 0,-1 0,0 1,-1 3,-2-1,0 1,0 1,-1-2,1 2,0-2,0 2,1-1,-1-1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511 247,'-3'-3,"2"0,0-1,1 0,0 0,0 1,1-2,-1 2,2-2,-1 2,1 0,1-2,3-1,-4 3,3 0,-2 1,0 0,0 1,0 0,0-1,1 1,-1 0,1 0,0 1,-1-1,1 1,0 0,4 0,-4 0,0 0,3 1,-4 0,4 1,-4-1,4 4,-4-3,1 2,-1-2,1 2,0 0,-1 0,3 2,-3-2,0 0,1 2,-1-2,-1 0,2 2,-1-3,0 1,0 1,-1-2,0 0,1 1,-1-1,0 0,-1 0,0 0,1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677 276,'2'3,"-1"0,2-1,-1 1,0-6,-2 0,0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481 252,'-2'-3,"0"0,2 0,-1-1,1 0,0 0,0 1,0-2,0 2,1-2,0 2,-1 0,1 0,1-2,-1 2,0 0,1 0,1-2,-1 2,1 0,2-2,-2 2,1 0,-1 1,1-1,0 1,1-1,-1 1,1-1,0 1,0 0,0 0,0 0,6-2,-6 2,6 0,-5 1,-1 0,0 1,0-1,1 1,4 0,-4 1,-1-1,0 1,0 0,-1 0,1 0,0 0,0 1,0-1,0 1,-1 0,1 0,4 2,-5-2,5 3,-5-3,0 0,0 1,0-1,0 1,0-1,-1 1,1 0,2 2,-3-2,0 0,0-1,0 1,-1 0,1 0,-1 0,2 2,-1-2,-1 0,2 2,-1 0,1 0,-1 0,0-1,1 2,-2-2,-1-1,1 0,-1 0,0 0,1 0,-1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456 475,'0'-3,"1"7,0-1,0 1,0-1,-1 0,1 0,0 0,-1 0,1 0,0 0,-1 1,2 2,-2-3,1 0,-1 0,1 2,-1-2,0 0,1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768 262,'5'2,"-2"0,-1 1,1-1,-1 1,1-1,0 0,0-3,-2-3,0 1,-1 0,1-1,-1 1,0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564 369,'0'3,"0"0,1 1,0 1,1-1,2-1,1-1,0-1,-2-1,0 0,4-3,-2-3,-5 1,-1 1,-2 0,0 2,-2 0,1 1,1 1,0 0,0 0,0 1,0 0,-1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498 443,'-6'2,"10"-3,0 0,1 0,0 0,-1 0,0 1,-1-1,-4 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549 436,'-5'1,"2"0,0-1,0 0,0-1,0-2,3 0,0 0,3 1,1 2,0 2,0 1,-2 0,-1 0,0 1,-2-1,0 1,-2 0,0-1,-1-1,0 0,1-2,0 0,2-5,2 1,2 1,0 2,0 0,0 2,0 0,1 1,-1 1,0-1,1 1,-1-2,0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560 429,'3'2,"-1"1,0 0,0 0,1 0,-1 0,0 0,-2 0,-1 0,-2-1,0-1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568 422,'6'-2,"-3"1,1 1,0 0,-3 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602 421,'3'-3,"0"3,2-1,-1 1,-1 1,-2 2,-1 1,0-1,-1 0,1 1,-1 0,1 0,0-1,-1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567 428,'-2'-3,"1"6,0 0,0 0,1 0,0 0,0 0,3-4,0-1,0 1,1 1,-2 3,-1 0,-1 0,-1 0,0 0,-2 0,0-2,0-1,4-3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470 506,'6'-2,"-3"2,1-1,1 0,0 0,0 0,2 0,0 0,0-1,1 1,1 0,0 0,0 0,1-1,-1 1,1 0,0 0,0 0,0 0,-1 0,1 0,7 0,-9 0,-1 0,-1 1,-1-1,0 1,-2 0,0 0,0 0,0 0,-7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570 328,'0'-3,"-1"0,2 6,0 0,0 1,1 0,-1-1,1 1,-1-1,1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453 474,'-4'-3,"3"0,5 2,1 0,-2 1,0-1,1 1,0 0,1 0,0-1,0 1,0 0,1 0,-1 0,1 0,7 0,-7 0,0 0,0 0,0 0,0 0,-1 0,1 0,0 0,0 0,-1 0,1 0,-1 0,5 0,-5 0,0 0,0 0,0-1,0 1,3 0,-4-1,3 1,-4 0,0 0,2 0,-1-1,-1 1,0 0,0 0,0 1,0 1,0-1,0 1,0-1,0 0,-1 2,0 0,-1 0,0 0,0 1,0-1,0 1,1 2,-1-2,1 0,-2-1,2 1,-1 0,0 0,0 1,0-2,-1 1,0-1,-3-1,0-2,0-1,-1 0,1 0,-2 0,1 0,-1 0,2 0,0 1,0-1,-1 1,1-1,-1 1,0 0,-1-1,1 1,-1 0,0 0,0 0,0 0,0 0,-1 0,-6 0,6 1,0-1,0 0,0 1,1-1,-1 1,1-1,0 1,1 0,0-1,1 1,0-1,-1 1,1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590 335,'-4'3,"4"0,2 0,0 0,1-1,1-1,-1-1,0-1,0-3,-2 1,-1-1,-2 1,-1 0,0 2,-1 1,1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633 509,'4'-3,"0"2,0 0,0 0,0 0,-1 0,1 1,-1-1,0 1,0 1,-3 2,-3-1,0 0,0-1,6 0,0-1,0 1,1 0,-1 1,-1 2,-3-1,-2-1,0-1,0-1,0 0,0-1,0 0,0 0,0-2,1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534 324,'-2'3,"1"0,1 1,0 1,0-1,1 1,1-2,0 0,3 0,-2-3,0 0,-1-3,-2-1,-3 2,-1 1,0 1,1 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631 506,'-3'2,"4"1,1 0,0 1,0 3,-1-3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563 509,'2'-4,"1"3,1 1,0-1,0 1,1 1,-3 2,-2 0,-3-1,0 0,6 0,0-1,1 0,-1 0,0 0,-1 2,-2 1,-3-2,0-1,-2 1,0-2,0 0,1 0,0-1,1-2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541 524,'-1'-4,"-2"3,-2 1,2-1,0 1,0-1,1-2,5 1,0 2,0 0,2 0,-2 0,0 1,2 2,-2-2,3 5,-5-2,0-1,-2 1,-1 1,-4 0,3-4,-1 0,1-1,-2 0,3-4,3 0,2 1,1 1,1 1,-2 1,0 0,0 0,3 2,-3-1,0 0,0 0,0 1,0-1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524 568,'-5'2,"10"-4,-1 1,2 0,0 0,2 0,0-1,1 1,2-1,0 1,0-1,2 1,-1-1,1 1,-1-1,0 1,0 0,0 0,-2 0,0 1,-1-1,-1 1,-2-1,-1 1,-1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639 344,'-4'-2,"1"2,0-1,-5 2,4 0,1 0,-1 1,0 2,1-3,-1 4,-1 2,4-4,0 0,0 0,1 1,0-1,0 3,0-2,1-1,1 0,-1 0,2-1,-1 1,1-1,0 0,1-1,0 0,0-1,1 0,-1 0,0 0,1-1,-1 0,1-1,-1-1,3-3,-4 3,0-1,1-4,-3 4,-1-1,0 1,0 0,-1 1,-1-1,-3-1,2 3,-1 1,0 0,0 0,0 1,0 0,0 0,0 1,0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583 405,'4'-4,"-1"2,1 0,0-1,1 1,0-1,0 0,1 0,-1 0,0 1,0-1,0 1,-1 0,0 1,-1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514 506,'7'-1,"-4"1,0-1,1 1,0 0,-1-1,1 1,0 0,-1-1,1 1,-1 0,0 0,1 0,1 1,-3 2,-2 2,1-1,-1 1,0-2,1 4,-1-3,0 0,1 0,-1 0,1 1,-1-1,1 1,0-1,-1 1,1-1,0-1,0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483 430,'0'-4,"2"7,-1 0,0 1,0 1,1 0,-1-2,2 4,-1-3,2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597 515,'-5'0,"4"-3,3 0,1 1,0 0,0 1,1-1,-1 1,0 0,2 1,0 0,-1 0,-1 3,-2 0,-1 1,-2 1,-2 0,1-2,-1-1,7 0,0-2,1 0,1 1,-1 1,0 0,-1 2,-1 0,-2 0,0 0,-2-1,-4 1,0-4,2-1,0-1,-1-2,3 1,1 0,1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330 543,'6'0,"-2"-1,3-1,-4 1,0 0,0 0,0 0,4-2,-4 2,0 1,0 0,0 1,-2 2,0 0,1 1,-1-1,0 0,0 0,0 0,0 1,0-1,1 1,-1 0,1 0,-1-1,1 1,0-1,0 0,0 0,2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462 543,'1'-3,"-1"0,-1-1,-2 1,0-1,-1 1,1 2,-2-1,2 2,0-1,-2 1,2 1,-1 0,0 2,2 2,2-1,0-1,0 2,2 0,1-1,1-1,-1-2,2 0,0-1,2-2,-3-1,-1 0,0-1,-1 1,-1 6,0 0,-1 0,2 2,-2-1,1-1,-1 1,1 0,0-1,1 4,-1-3,0 1,1-2,0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679 494,'-6'1,"3"-1,0 0,0-1,7-1,0 1,-1 0,0 0,3 0,-3 0,0 0,1 1,1-1,0 1,-2 1,-2 2,-2 0,-1 0,0 0,-1 0,1 0,-1 1,7-2,-1-2,1 1,1 0,-1 1,0 0,-1 2,-2-1,-1 0,-1 0,-2-1,-1 0,-1-1,0 0,2-1,-1-1,0 1,1-2,1-1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719 508,'-4'-2,"8"1,0 0,1 0,0-1,-2 2,2-1,0 0,-2 0,0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769 478,'-6'-1,"10"0,1 0,-2 0,0 1,0-1,1 0,-1 1,0-1,0 1,0-1,0 1,1-1,-1 1,-1 5,-2-2,1 1,-1-1,0 0,1 0,-1 0,1 3,0-2,-1-1,1 0,0 1,-1-1,1 0,0 0,0 2,1-2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827 475,'-1'-3,"0"0,1 6,3 4,-2-4,1 4,-1-4,0 1,1 2,-1-3,0 0,0 0,0 0,1 3,0-3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856 469,'3'-4,"0"4,0-1,1 0,-1 0,1 0,0 0,0 0,1 0,-1 0,-1 0,1 1,-1-1,0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870 464,'-4'3,"2"0,1 1,1-1,2 0,1-2,0-1,0-1,1 0,3 0,-2 1,-2 0,2 0,-2 0,0 1,0-1,2 2,-1 1,-1 0,-1 0,-2 1,-1-1,-1 1,-2-1,-3 0,4-2,-3 0,3-1,0 0,-2-1,1 0,1 0,1-2,3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952 442,'1'-3,"-1"0,-3 1,0 2,0 3,0 2,1 0,2-2,-1 1,1 0,0-1,0 1,0 0,1-1,0 1,2 3,-1-4,2 2,-1-3,2 1,-2-2,0 0,0-1,0 0,1-1,-1-1,-1-4,-3 3,-3-1,-4 1,4 2,1 1,0 0,-1 0,-3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506 440,'0'-3,"-2"0,0 6,3 1,2 1,-1-2,1-1,1-1,-1 0,0-2,-2-2,-1 0,-3-1,0 1,-3 0,3 2,-1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996 450,'0'-5,"0"2,-2 0,1 6,1 1,1-1,-1 0,1 1,0-1,0 1,0 0,0 0,0 0,0 1,1-1,-1 0,0 0,0 0,0-1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762 150,'0'-4,"-1"1,0 0,1 6,1 1,-1 0,1 0,-1 0,1 0,-1-1,0 0,0 0,-3-3,2-3,4 3,0 0,0 1,0-1,5 2,-5-2,0 1,0-2,-2-2,-2 0,0 0,3 7,0 0,0 0,-1-1,1 2,0 0,0-1,-1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801 158,'0'-4,"3"8,-2-1,1 0,1 2,-1-2,1-1,0 0,0-2,1-1,-2-2,0 0,-2 0,0 0,1 6,0 0,0 0,0 1,0 0,0-1,0 2,0-1,-1-1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787 158,'-1'-3,"1"6,2 1,-1 0,0 0,0 2,0 2,0-3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853 117,'-5'0,"2"0,0 0,0 0,0-2,2-1,3 0,1 3,0 0,0 0,1 2,-1 0,-1 1,-1 1,0-1,-2 0,-1 1,-1-1,-1-1,0 0,1-1,-1 0,1 0,-1-1,0 0,1-1,1-2,2 0,1 0,2 1,1 2,-1 0,1 1,0 0,-1 1,1 1,0-1,0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996 159,'-1'-3,"3"6,-1 0,-1 0,1 1,-1-1,-1 0,1 0,-1 0,4-4,2 0,-2 1,1 0,-1 0,0 0,0 0,0 0,0 0,-4-3,-1 0,-1 0,4 6,0 0,0 1,1 2,-1-2,0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1023 162,'-2'-3,"4"6,-1 0,0 0,1 0,-2 0,1 0,2-3,0 0,0 0,0 0,0 0,0 1,1 0,-1-1,0 1,-1-4,-4 0,0 0,0 0,3 6,1 0,-1 0,0 0,1 1,-1 0,0 0,0 0,1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1020 169,'-1'-3,"2"7,1 0,-1 0,1 0,-1 0,0 2,0-2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1202 110,'-1'-3,"3"8,-1-2,0 0,0 1,0-1,0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117,'-4'-4,"1"0,2 1,2 0,2 1,1 1,0 1,1 0,0 0,3 2,-5 0,-1 2,-3-1,-1 0,-1-2,0 1,6-1,0-1,0 1,2 1,-2-1,0 1,-2 1,-2 0,-2 0,-1-3,-2 0,3 0,-1-1,1-2,2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532 437,'2'3,"-2"0,2 1,1-1,1-2,0-2,-2-3,-3 0,-1 1,-2 0,1 1,-2 2,2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1246 120,'0'-4,"-2"1,-1 0,-1 3,0 0,1 3,2 0,1 0,1 0,2-1,1 0,-1-1,0-1,0-1,-1-3,-2 1,-2-1,2 7,2 0,0 0,0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1266 118,'1'-4,"-1"1,-2 0,-1 0,0 3,0 0,0 2,3 1,1 0,2-2,0 1,0 0,1-1,-1 0,0 1,-2 1,-4-2,0-1,0 0,0 0,0-1,1-2,5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1277 118,'5'0,"-2"-2,0-1,-3 0,-3 2,0 2,0 1,1 2,2 0,2-1,3 0,-2-3,0 1,0-1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1221 167,'-2'-3,"1"6,1 0,0 1,0-1,0 0,0 0,0 0,0 0,3-4,0 0,0 1,0 0,0 1,0-1,0 1,-1-4,-4 0,1 0,0 0,1 6,0 1,0-1,0 1,1 0,-1 0,1-1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1248 182,'0'-3,"0"0,-2 7,2-1,0 0,0 1,1 0,0-1,2 0,0-2,0-1,0-1,1-4,-3 1,-1 0,-1 1,-1 0,-1 2,-1 0,1 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1084 205,'6'1,"-3"0,1 0,-1 1,0 0,0-1,0 1,0 1,0-1,0 0,0 1,1 0,0 1,-1-2,0 1,0 0,0-1,0 0,0 1,-1-6,0 0,0 0,0 0,1 0,-1-1,1 1,1-1,1-1,-2 3,-1-1,1 1,-1-1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1124 265,'5'1,"0"-1,-1 0,-1 0,2 0,-1 0,-1 0,0 0,-6-1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1140 258,'-1'-3,"3"6,-1 0,0 2,0-1,-1-1,1 0,-1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1161 261,'1'-4,"-1"1,1 6,-1 0,0 2,0 0,1-2,2-1,0-3,0 1,0 0,0 0,-2-3,-2-1,0 1,3 6,-1 1,0-1,0 0,-1 1,1 1,0-2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250,'-3'-2,"0"-1,0 2,0 1,0 0,0 0,0 0,0 1,0 0,-2 2,2-1,1 1,0 0,1 1,1-1,0 1,1 0,1 0,1 0,0-1,1 0,0 0,-1-2,1 2,-1-2,1 1,-1-1,1 0,0 1,0-1,1 0,-1 0,3-1,-3-1,-1 1,1-1,1-1,-1 1,-1-1,1 0,-1-1,-2 0,-1 0,0-1,0 1,-1 0,0 0,-1-1,0 0,-1 0,-1 1,-1-1,0 1,2 2,0-1,0 1,-2-1,2 1,0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553 438,'0'-4,"-2"7,3 0,1 0,2 1,-1-2,0-2,1-1,-1-2,-3-1,-1 1,0 0,-2 0,0 1,0 1,-1 1,1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143,'1'4,"2"-2,1-2,0-1,-1 0,0 0,0 0,3-1,-3 1,3-1,-3 1,1-1,0 1,-1 1,-3 3,-2 1,0-1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1003 326,'-1'-3,"1"6,1 0,-1 0,0 0,0 0,-1 0,1 0,-1 0,4-1,1-3,-1 1,0-1,0 0,0 1,0-1,0 0,-1-3,-3 1,-1 0,1 6,2 1,-1 0,0 0,1 1,0-1,0 1,0-2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334,'3'-3,"-2"0,-1 0,-2 0,-1 1,0 1,0 1,0 1,0 0,2 2,1 0,2 0,3 1,-2-2,0 0,0-1,1 2,-1-1,0 1,-1 0,-1 0,0 0,-2 0,-2 0,0-3,0 1,-1-2,0 0,1-2,1 0,1 0,1 0,0-1,1 1,1 0,0 0,-1 0,2 1,0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1001 379,'5'-1,"-1"0,-1 1,0-1,0 1,1 0,0-1,1 1,-1-1,0 1,0-1,0 1,0-1,-1 1,0 0,0-1,2 1,-2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1229 213,'-4'-1,"1"0,6 0,0 1,2 0,-2 0,3-1,-2 1,-1 0,1 0,0 0,-1 0,1 0,-1 0,0-1,0 1,0 0,1 0,-1 0,0 0,-7-1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1079 342,'-1'-5,"0"2,4 5,-1 1,1 0,1 0,0 1,0 0,0 0,-1-1,0 0,0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1096 339,'1'-3,"0"0,-2 6,1 0,-2 2,1-1,0-1,-1 1,1 0,0-1,-1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1112 333,'0'-3,"0"6,0 0,0 0,0 0,1 1,-1-1,0 0,3-5,0 2,1 1,1 0,-2 0,0 0,-2-4,-1-1,-2 1,1 0,0 0,1 6,1 0,0 1,-1-1,1 1,0 0,0 0,0-1,1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349,'1'-3,"-2"6,1 1,0 0,0 0,2 0,1-1,1-2,-1-1,0-1,0-3,-2 1,-1-4,-3 2,0 3,-2 1,-6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1031 418,'1'-3,"0"0,1 6,-1 2,0-2,0 1,0 0,0-1,0 0,-1 0,1 0,-1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230 664,'-1'-3,"5"1,-1 2,0-1,1 1,-1-1,1 1,-1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1068 418,'1'-4,"-1"1,-2-1,0 1,-1 0,0 2,0 1,-1 1,3 2,1 0,0 0,1 1,2-1,0-1,1-1,-1-2,0-1,-2-1,-1 0,1 6,-1 0,1 1,0-1,0 0,-1 0,1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1110 411,'-6'-1,"3"1,0 0,0-1,0 0,0 0,3-2,3 0,0 3,0-1,0 1,0 1,0 0,0 1,0 1,-2 0,-1 0,0 2,-1-2,0 0,-2 1,0-3,0 1,-1-2,0 0,0-1,2-2,1-1,1 1,0-1,3 0,1 3,-1 2,1 2,-1 0,-2 0,0 0,1 0,-1 0,1 0,0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1116 412,'1'4,"-1"-1,1 0,0 0,0 0,0 0,2 1,0-3,1 0,0-2,-1-1,-1-1,-1 0,-1-1,0 1,-2-1,0 1,-2 2,0 0,1 1,-2 0,2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1202 354,'5'-3,"-2"3,2 0,0 0,-2-1,2 1,-1 0,0 0,-1-1,-6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1215 343,'-2'-3,"4"7,-1 0,0-1,0 1,0 0,-1-1,1 1,-1-1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298,'-6'0,"9"1,1-1,-1 0,0 0,0 0,1 0,-1 0,1-1,0 1,-1 0,1 0,-1-1,0 1,2 0,-2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1269 334,'6'2,"-5"2,0 0,-1 0,1-1,-1 0,3 0,1-2,-1-1,0 0,0-3,-2 0,-1-1,-1 1,0 6,2 0,-1 0,1 1,0-1,0 1,0-1,0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1257 350,'5'1,"-2"-1,1 0,-1 0,0 0,0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1260 346,'2'3,"-1"1,0-1,0 0,-1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1258 335,'-1'-3,"-2"4,3 2,-1 1,1 1,1 0,-1-2,1 0,-1 0,1 0,0 0,1 0,1 2,1-1,0 0,-1-2,5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327 484,'-1'-4,"1"1,1 6,0 0,0 1,0 1,0 0,0 0,0 0,-1-1,0-1,0 0,0 0,3-6,0 1,0 1,0 1,0 0,1 0,-3-3,-2 0,-1 0,0 0,3 6,1 3,0-1,-1-2,0 0,-1 0,1 0,0 0,0 0,0 0,1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240 667,'-4'2,"7"-3,0 0,0 0,0 0,0 0,0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1301 326,'6'1,"-3"3,-2-1,3 2,-3-2,0 1,1-1,-1 0,0 0,-1 0,1 0,-1 0,0 0,0 1,0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1322 313,'2'-3,"-5"2,0 1,-1 0,0 0,1-2,2-1,2 0,2 2,0 0,0 2,0 0,0 1,0 1,-1 0,-1 1,0 0,-1 0,-2-1,-2 0,1-1,-1-2,1 0,3-3,2 0,1 1,0 2,1 0,1 3,-2 0,0 2,-2-2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1175 431,'7'-1,"-2"0,0 1,-2-1,2 1,-2 0,1 0,-1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1195 423,'-4'-2,"5"6,0 0,0-1,-1 1,1 2,-1-3,1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1226 419,'-2'-4,"2"1,0 6,1 1,0 2,-1-1,1-1,0 4,0-4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1250 416,'0'-4,"0"1,-2 6,1 2,0 0,1 0,0-2,0 0,0 0,1 2,1-1,1-1,1-1,2-2,-3-2,1-1,-2-1,-1 0,-1 1,-1-1,-3-1,0 4,0 2,0 1,1 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1068 500,'2'-3,"1"2,2 1,0-1,1 0,-3 1,0 0,0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1072 508,'-5'2,"9"-2,-1 0,0-1,2 1,-2-1,2 1,-2 0,0 0,0-1,1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482,'2'4,"0"-1,-1 0,0 3,0-2,0-1,0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1175 481,'3'-3,"-6"0,0 2,-1-1,1 2,0 0,0 0,-1 3,4 0,1 0,2 0,0-2,0 0,0-1,0 0,0-1,-2-3,-1 7,1 0,0 0,0 1,0-1,0 1,1 3,0-4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223 455,'2'0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482,'-1'-3,"5"2,-1 1,1 0,0 0,2 0,-3 1,0 0,-2 2,-4-1,0 0,0 0,0-1,2 2,4-3,2 0,-2 0,1 0,-1 1,1 0,-1 1,-2 1,-3 0,-2 0,-1-2,1 0,1-1,-2-1,1-1,1-1,3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1251 479,'0'-3,"-3"4,1 2,0 1,0 1,2-2,0 1,0-1,2 1,1-1,0-2,0-1,0 0,0-2,-2-2,-1 1,-1 0,-3 1,-2 1,3 1,-2 1,1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1140 530,'7'0,"-3"-1,1 1,0 0,1-1,8 1,-7-1,9 0,-8 1,-1-1,7 0,-7 1,-2-1,0 1,0 0,4-1,-6 0,-6 1,-1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558 571,'0'-3,"2"6,-1 0,0 0,-1 1,0-1,0 0,-1 0,4-3,0 0,0 0,1 1,0-1,-1 0,0 0,-3-3,-3 0,1 0,0 0,4 6,-1 1,1-1,-1 1,1 0,-1 0,1 0,2-1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595 573,'-1'-4,"1"9,2 0,-1-2,1 0,-1 0,2 0,0-2,0-1,0-1,-1-2,-2 0,-1 0,0 0,-1 0,3 6,1 2,-1-1,1 0,-1 0,1 0,1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764 577,'3'-2,"1"1,0 1,0-1,-1 1,1-1,-1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764 576,'-5'2,"5"1,1 0,2-1,0-1,0-2,1 0,-1 1,0-1,1 1,0 0,-1 2,-1 1,-2 1,-1 0,-2-2,0-1,-1 0,0-1,1-2,1-1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806 582,'-2'3,"2"0,0 0,1 0,2 0,1-2,-1 0,0-2,0 0,-1-2,-1 0,-3-1,-3 0,-2 3,4 1,0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743 497,'-3'-3,"2"6,1 1,1 0,1 0,-1 1,1-1,0 0,0-1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729 505,'-2'-3,"1"0,2 0,2 1,0 0,3 0,-3 1,1 1,0 0,-1 0,0 2,-3 1,-2 0,-1 0,0-1,2 1,3 0,1-2,1 0,0 0,-1 1,0-1,-1 3,-4-1,-3-1,1-2,0 0,1 0,0-1,0-1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288 635,'2'4,"-1"0,-1 0,1 1,-1 0,1-1,-1 3,0-4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783 506,'-2'-3,"-1"2,0 1,0 0,0 1,0 1,0 0,1 1,2 0,1 0,3 0,0-2,0-1,-1-1,0 0,-1-2,-1-2,-2 2,-1 0,2 6,1 0,0 1,1-1,1 0,0-1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804 502,'-2'-4,"-1"1,0 3,0 0,0 2,0 0,3 1,0 0,3-1,0-1,1 1,-1-1,0 0,1 2,-3 0,-5-1,-2-1,3-1,-1-1,3-2,2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811 510,'6'1,"-3"-2,0-1,-1-1,-1 0,-4 1,-1 2,1 1,0 1,1 1,1 0,1 0,0 0,3-1,0-1,0 0,1-1,0 0,0-1,-1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639 609,'2'-3,"1"3,0 1,0 0,0 1,2 1,-1-1,1 1,2 1,-3-1,-1-2,1 2,0-1,0 0,-1 0,0 0,0 0,0-3,1-4,-1 2,1-1,0 0,1 0,-1 1,0 0,-1 1,0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667 664,'6'-2,"-3"1,0 1,1-1,0 0,-1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702 646,'0'-4,"-2"7,2 0,-1 0,1 0,-1 0,1 1,0-1,1 0,0 0,2 0,1-3,-1-1,-1-2,-1 0,-1 0,-3 0,0 3,0 0,0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570 616,'-3'-3,"6"3,1 0,1 0,-2 0,0 0,0 0,4 0,-3-1,0 1,3 0,-4-1,0 1,0 0,1-1,0 1,-1 0,-6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509 704,'4'-2,"-1"0,0 2,0-1,0 1,0 0,0 2,-4 2,-2-2,0 0,0-1,5-4,2 2,-1 1,0 0,0 1,1 1,-2 3,-2 0,-2-2,-2 1,1-2,0-2,0 1,0-2,0 0,0-2,3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562 702,'-1'-3,"0"0,-1 0,-1 0,0 1,0 2,1 3,2 1,1-1,3 1,-1-3,0 0,0 0,2 1,-2 0,-1 1,-2 0,-1 0,-2-1,-1-1,1-2,0-2,3 0,0 0,1 0,0-1,2 0,0 2,0 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581 704,'6'0,"-3"3,0 0,-1 0,1-1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303 631,'1'-3,"3"2,-1 0,1 0,0 0,3 0,-4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600 702,'-3'0,"2"4,-1 0,-1 1,1-1,0-1,-1 0,0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771 611,'6'1,"-2"-1,-1 0,3 0,-3-1,1 1,0-1,3 0,-3 1,-1-1,3 1,-3-1,1 1,-1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612 699,'0'-3,"3"2,0 0,1 0,2 0,-2 0,-1 1,0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617 699,'-4'1,"2"2,2 0,3-2,0-3,0 1,1-1,-1 2,0-1,0 1,0 2,-1 1,-2 0,-1 0,-1 0,-1-2,-2 0,1-1,1 0,2-3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664 702,'-6'0,"6"4,0-1,1 1,2-3,0-1,0-1,0-3,-1-1,-3 2,-3 0,1 3,0 0,0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665 738,'-1'-3,"2"6,1 1,0 2,0-3,0 1,-1 0,0-1,-1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697 744,'0'-4,"-1"1,-2 0,0 1,0 1,0 1,0 1,1 2,2 0,2 0,1 0,1-2,-1 0,0-1,0-1,-1-2,-2 0,-2 0,2 6,1 0,-1 0,1 0,0 0,-1 0,1 0,-1 0,1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715 738,'-1'-3,"-2"1,3 5,0 0,0 0,2 0,-1 0,1 0,1-1,0-2,0 0,0-2,-2-1,-2-1,-1 0,-3 0,1 3,0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738 738,'-1'-3,"0"6,1 1,0-1,1 0,2 1,0-3,0-1,1-2,-3-2,-1 1,-1 0,-3 0,0 1,0 2,1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745 694,'6'-1,"-3"0,0 1,2-1,-1 0,0 0,2 0,-2 0,-1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307 627,'-4'2,"1"0,2 1,1 0,0 0,1 0,0 1,2-3,-1-4,1 2,1-2,-1 1,0 2,0 0,1 0,-1 3,-2 0,-1 1,1 1,-2-1,0-1,-2 0,-2-1,1-2,0-1,2-2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771 683,'4'3,"-4"0,1 1,-1 0,0-1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830 695,'1'-3,"2"3,1-1,0 0,0 0,1 0,-2 0,1 0,-1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886 670,'-5'0,"3"3,0 0,1 0,-1 1,1 0,1 0,0 0,0-1,1 0,2-1,0-2,0-1,-1-3,-1 1,0 0,-1 0,-1 0,-2 1,0 3,0 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832 674,'-4'3,"3"0,1 1,-1 1,1-2,1 2,-1-2,2 2,0 0,2-1,-1-1,0-2,4 2,-2-3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913 671,'5'1,"-3"2,-2 2,0-1,0 0,-2 0,1 0,-1 0,-1-1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927 658,'1'-3,"-4"3,0 0,0-1,0-1,2-1,1 0,2 0,1 3,0 0,0 1,0 2,-2 0,-1 1,0-1,-2 1,0-1,-2-1,1 0,0-4,4-1,2 2,0 1,0 2,0 0,0 1,0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775 750,'3'-2,"0"1,1 0,3 1,-3-1,-1 1,0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788 740,'-3'-3,"3"6,1 1,0-1,0 0,0 0,1 1,-1-1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811 740,'-3'-2,"6"-1,0 3,1-1,-1 1,0 0,1 0,-2 3,-5-1,0-1,7 1,-1-2,0 1,0 0,0 1,0 0,-1 1,-1 0,-2 0,-2-1,0-2,0 0,-3 0,3-1,0-1,1-1,2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866 727,'-6'0,"3"4,2-1,0 0,0 1,1 0,0 0,0-1,2 0,1-1,1-1,0-1,-1-2,-1-1,-4 0,-1 2,0 0,0 1,-1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348 626,'-3'-2,"6"0,1 1,2 0,2 0,-5 1,0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892 733,'5'-1,"-2"1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892 740,'5'1,"-2"-1,0-1,0 1,0 0,0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938 724,'0'-3,"1"6,1 0,0 3,0-2,-1 0,1 0,0-1,0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972 725,'1'-3,"-3"0,-1 1,0 1,-1 0,0 1,1 1,1 2,2 0,3 0,0-1,0-1,0-1,0 1,0-1,-1-3,-1 6,0 0,0 0,-1 0,1 1,0-1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984 718,'-3'-3,"6"0,0 3,0 0,0 0,0 1,-2 2,-3 0,-1-1,1 1,2 0,3-2,0-1,0 1,0-1,0 3,-1 0,-4 0,-2 0,1-3,-1 1,1-1,0 0,1-3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1023 711,'1'-3,"-4"4,0 1,1 1,0 1,-1 0,2 0,0 0,1 0,0-1,1 0,3 0,-1-3,0-1,0-1,-1-2,-2 1,-1 0,-1 0,-1 1,0 1,0 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1027 704,'2'3,"-1"0,0 0,2 0,1-2,0-2,0 0,0-1,0 1,0-1,0 0,-1 1,-1 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705 315,'2'3,"-2"0,0 1,1-1,-1 1,0 0,0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720 324,'-2'3,"2"0,0 0,1 2,1-2,0 0,2-2,-1-1,0-1,0-3,-2 0,-1 1,-1-1,-1 1,-1 1,-1 0,1 2,-1 0,1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747 308,'-1'3,"1"0,-1 1,1-1,0 1,0-1,0 2,1-1,0 0,1-1,1 0,1-1,1-3,-2-2,-1 0,-2-1,-1 1,-1 0,-3 0,2 2,-1 1,1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347 627,'-5'0,"4"3,1 1,1-1,0 1,0-1,0 0,2-6,0 1,1-1,1 2,-2 1,1 2,-2 3,-2-2,0 1,-1-1,0 1,-2-1,-2 0,2-2,0-1,-1-1,1 0,3-2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759 282,'-3'3,"0"-3,-1-1,1 0,2-2,1 0,3 1,0 2,0 0,0 1,0 1,-1 1,1 1,-2-1,-1 1,-2 0,-1 0,0-3,0 0,0-2,2-2,1 0,1 0,3 1,-1 2,0 1,0 1,1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873 341,'0'-3,"-1"6,1 0,0 1,0 1,0 0,0 0,0-2,0 0,1 2,-1-1,1 0,-1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885 352,'1'-3,"-2"6,0 0,2 2,-1-2,1 0,1 1,1-2,1-2,-1-1,0 0,0-2,-2-1,0 0,-1-1,-2 2,0 0,-3 2,1 1,1 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920 336,'1'-4,"0"0,-4 9,2 2,0-2,1 1,0-3,1 2,0-2,1 3,1-3,0-2,1 0,-1-3,0-1,-3-1,1 0,-2 1,-2 0,-1 3,1 1,2 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335,'0'-3,"0"7,1 1,-1 2,0-4,0 0,1 2,-1-2,1 1,-1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341,'0'-3,"0"0,-2 7,1-1,1 0,0 1,1-1,0 1,0 0,1-1,0 0,1-2,0-1,-2-3,-1-2,-2 1,0 0,-1 0,0 1,0 1,2-1,2 0,2 3,0 0,3 0,-2 1,0 1,0 2,-3-1,0 1,0 1,-1-1,1-1,2-1,1-1,-1-2,1 0,-1-3,-1 0,-2 0,0 0,-2 0,-1 1,-2 1,0 2,2 0,0 0,0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956 386,'2'-3,"1"2,1 2,0 0,0 1,-1 0,2 0,-2 0,0 0,0 0,0-1,0 1,0 1,1-1,-1 0,0 0,0 0,0 0,0 0,0 1,0-2,2 3,-2-2,1 0,0 0,-1-1,0-1,0-1,4-5,-2 2,0 0,1-2,-3 4,0-1,1 1,-1-1,1 1,-1 0,1-1,-1 1,0 1,0-1,0 0,4-2,-4 3,0-1,-5 5,0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1014 454,'7'0,"-2"-1,0 1,-2 0,0 0,0 0,0 0,2-1,-2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1035 448,'-6'-1,"3"1,5 3,-1 0,1 0,-1 1,0-1,0 1,1-1,-2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445,'1'-3,"-1"6,0 0,0 2,0-1,0 1,1-1,2 1,2-2,-1-4,-1-1,-1-1,-1-1,-1-1,0 2,-1-1,-3 2,1 2,-1 3,2 0,1 0,0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391 635,'-3'3,"3"1,0 0,0 0,1-1,0 0,1 0,2-2,-1-3,-2-1,-1 0,0-1,-1 0,0 1,-2 0,0 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1009 492,'-5'-1,"2"0,0 0,0 0,0 1,0-1,0 0,0 0,-1-1,0 0,0 1,0-1,0 0,1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370,'0'42,"0"-39,0 0,0 0,0 1,0-1,0 0,0 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427,'2'0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443,'2'0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478,'2'0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403,'2'0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403,'0'-20,"0"24,0 0,0 0,0 0,0-1,0 0,0-6,0-1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378,'2'0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378,'0'-3,"0"6,0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398,'2'0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413 640,'1'-4,"-1"1,-3 6,3 1,0-1,1 0,0 1,2-1,0-2,1-1,-1-1,-1-2,-1 0,-1 0,-1 0,-1 0,-1 1,0 2,-1 0,1 0,-3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409,'2'0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415,'2'0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415,'0'7,"0"-3,0 0,0-1,0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1364 425,'2'0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425,'0'-21,"0"24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377,'0'-43,"0"39,0 0,0-1,0 2,0 0,0 6,0 0,0 0,0 0,0 0,0 0,0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1365 330,'0'41,"0"-38,0 0,0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1030 540,'2'0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890 391,'2'3,"0"0,0 1,0 1,-1-2,2 1,-1-1,-1 0,3 2,-2-2,3 3,-3-3,1 0,0 0,-1 0,1 0,3 3,-3-4,0 1,0 0,0-1,0 1,4 2,-4-3,0 0,1 0,-1 0,1 0,4 2,-5-3,1 1,0-1,0 1,-1-1,1 0,0 0,-1 0,4 1,-4-2,2 1,-1 0,-1 0,0-1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816 530,'1'3,"-1"0,0 0,0 1,1 1,0 0,0 0,0 0,0-1,0-1,0 0,1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624 427,'-2'-3,"4"6,1 0,-1 0,0 0,2-2,-1-1,2-2,0-1,-1 2,0-1,0 0,0-1,1 1,0 0,-1 0,0 0,0 0,0 0,0 1,-1 0,3 0,-3 1,-4 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833 542,'-1'-4,"2"8,0 0,0 0,1 3,-1-2,0-1,1 2,-1-3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868 537,'4'1,"-5"2,-2-1,-1-2,1 0,-1-1,1-1,1-1,1 0,1 0,1 0,3 1,-1 2,1 1,2 4,-3-1,0 1,-2 0,0 0,-1 0,-2-1,0 0,-4-1,1-2,1-1,1 0,0-2,1-1,2-1,1 1,0 0,2 1,0 1,0 1,1 1,1 3,-1-1,-1 1,0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883 545,'6'1,"-3"0,2 3,1 0,-2-2,-1 1,1-1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909 545,'-1'-3,"-1"6,1 0,1 1,-1-1,0 2,0-2,0 2,-1-1,2-1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934 537,'-1'4,"1"-1,1 2,-1 0,1 0,0-2,0 2,1 1,0-3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952 548,'-1'-5,"-2"3,2 5,1 1,0-1,2 1,0 1,2-2,-1-2,0-1,0-1,-1-2,-1-1,-2 1,0 0,-1 0,-1 0,0 1,0 1,7 0,-1 1,1 2,-1 0,0 1,-2 0,0 0,0 0,0 0,2 0,0-2,0-1,1 0,1-2,-2-1,-2 0,-1-1,-2 1,-1 0,0 2,-5-1,5 2,0 0,-2 0,2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1034 546,'5'-3,"-1"3,-1-1,2 1,-2-1,0 1,2 0,-1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536,'-3'-2,"3"6,1-1,-1 2,2 2,-2-4,1 1,0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1119 530,'2'-3,"2"2,0 0,0 0,0 0,-1 1,0 0,-1 3,-4 0,-1 0,0-2,0 2,5 0,1-3,0 1,0 0,0 0,0 1,-1 1,-2 1,-2-1,-1-1,-1-1,-1 0,0-1,0 0,1 0,1-2,1-1,2-1,3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1173 513,'-3'3,"1"1,1-1,0 0,1 0,-1 2,1 1,0-3,2 3,1-2,1-3,0 0,-1-1,3-3,-4 0,-1 0,-2 0,-3 1,-1 2,2 0,-4 0,3 1,1 0,-1 0,1 0,0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403 500,'-2'-4,"6"4,-1 3,3 1,-2 0,0 0,0-1,-1 1,0-1,-1 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435 258,'1'-3,"0"6,0 0,-1 1,1 1,0-2,-1 2,0-2,1 2,-1-2,0 1,1-1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909 618,'0'-4,"2"7,-1 0,-1 0,1 2,0-2,0 0,0 0,-1 0,1 0,0 0,0 0,-1 0,2 1,-2-1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932 636,'0'-6,"1"3,0 6,0 1,1 0,-2-1,2 2,-1-1,0 0,1-1,-1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965 625,'2'-4,"0"1,1 0,-2 6,-3 0,-1 0,0-3,0 0,1-3,2-1,0 1,2 0,2 0,-1 3,0 0,2 4,-2 1,-2-2,0 4,-3 0,0-3,-1 0,-2-1,1-2,1 0,-1-1,0 0,1-4,3 1,1-1,3 0,-1 2,1 1,1 2,-2 1,1 1,-1 0,0 0,0 0,1 0,-1-2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986 615,'-4'-3,"2"0,4 0,2 2,-1 0,2 1,-2-1,2 1,-1 0,0 0,0 1,-4 2,-2 0,0 0,1 1,1-1,3-1,1 0,-1-1,0 1,0 1,-3 0,0 0,-1 0,-2-1,0-1,-1 0,0-1,1 0,-1-1,1 0,1-2,4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1045 603,'-1'-3,"-1"6,1 0,0 1,0-1,0 2,1 0,0 0,0-1,1-1,3 0,1-2,-1-2,-1-1,0 0,-1-1,-2 0,-1 0,-4 1,0 2,2 0,0 1,-3 0,3 0,0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407 321,'-7'0,"4"0,7-2,0 1,-1 1,3-1,-3 1,1-1,0 1,1-1,4 0,-5 1,0-1,-1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434 319,'4'-2,"0"-1,-1-1,-1 1,-1 0,0 0,0 0,0 0,0-2,-1 1,-1-1,1 2,-1 0,1 0,-1 0,1 0,-1 0,0 0,-1 0,-1 1,0 0,0 1,0 0,0 0,0 1,-1 0,1 0,-2 0,0 0,2 0,0 1,-1 0,1 1,1 1,2 0,0 0,-1 0,1 0,0 0,0 0,0 1,0 2,0-2,0 1,0 0,0-2,0 2,0-1,0-1,1 0,-1 1,0-1,1 0,2-2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289,'6'-1,"-2"1,4 0,-2 0,0-1,7 1,-6-1,1 1,0 0,0-1,0 1,8 0,-9-1,7 1,-8 0,-1 0,0 0,-1 0,-1 0,0 0,0 0,-6 0,0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1109 241,'-5'-2,"2"2,0 0,-1-1,0 0,1-2,1-1,3 1,2 0,0 3,0 0,1 0,0 2,-1 1,-1 1,0 1,-2 2,0-3,-1 1,-3 0,0-2,0 0,1-2,-2 0,0-1,0 0,-1-3,4 0,2 0,0-2,3 2,2 2,-1 1,0 0,0 2,0 0,0 0,0 1,-1 0,1 0,-1-1,1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1126 230,'5'-2,"-1"1,-1 1,0-1,2 0,-2 1,0 0,3-1,-2 0,-1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458 261,'-1'-4,"1"1,3 0,1 2,0 0,1 0,0 0,-1 0,1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1132 222,'-6'1,"3"-1,1 3,1 0,1 0,0 0,0 0,1 0,2-3,0 0,0 0,2-1,-1 1,0-1,0 1,0 1,-1 0,0 1,0 1,-2 1,-2-1,0 0,-2-1,-2 0,2-2,0-1,0 0,1-2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377 242,'-2'-4,"-1"2,0 1,0 1,-1 0,1 2,-1 0,0 1,0 2,0 0,2-2,1 0,-1 0,1 1,0-1,-1 4,1-3,1 3,0-3,0-1,0 1,0-1,0 0,1 0,0 0,0 0,0 0,1 2,1-1,1 0,0-2,1 0,-2-1,2-1,-2 0,0 0,0-1,3-1,-2 0,-1 0,0 0,1-1,-1-1,3-3,-4 3,1-1,-1 1,-1-1,0 0,0-4,-1 5,-1 0,0 0,-1 0,0 1,-5-3,3 4,0 0,0 1,0 0,-1 1,-4 0,5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32,'-2'-3,"2"6,1 1,-1-1,1 2,0 0,0 0,-1-2,3-3,0 1,0-1,1 0,-1 0,1 0,1 0,-2 0,0 0,0-2,-4-2,-1 1,-1 0,0 0,4 6,0 0,0 0,1 1,-1 0,0-1,0 2,-1-2,1 2,0-1,-1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699 54,'0'-3,"3"5,0 0,-1 1,1-1,0 1,0 0,2 1,-1-1,-1-1,0-1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718 55,'-1'-3,"-1"6,2 0,-1 0,0 1,0 1,-1-1,0 0,1 0,-1-1,0 0,-1-2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36,'5'-1,"-1"0,0 1,0 0,0 0,-1-1,0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39,'-1'3,"2"0,1 0,-1 0,2-4,1-1,-1 0,0 1,0 1,0 0,0 1,0 0,0 1,0 1,-2 0,0 1,-2-1,-2-1,0-2,0 0,0 0,-1-1,1-2,4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40,'4'-1,"-1"1,1-1,-1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791 50,'-3'2,"6"-2,2-2,-2 2,1-1,-1 0,0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853 33,'4'-2,"-7"4,-1-1,1 0,0-1,0 0,-1 0,1-3,3 0,2 0,1 1,0 2,1 1,0 0,-1 1,2 2,-3 1,-2-1,-1-1,-1 1,-1-1,0-2,-2 1,2-2,0-1,0-2,2 0,1-2,3 2,0 3,1 1,-1 1,0 0,0 0,-1 1,1-1,1 1,-1-1,0-2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467 248,'-5'1,"2"0,1 2,1 0,1 0,0 0,3 0,1-3,-1 0,0-1,0 0,1 1,0 0,1 0,-2 2,-1 2,-2-1,0 2,-4 0,1-3,0-1,-1 0,1-1,0 0,0 0,0-2,5-1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876 34,'-4'4,"5"0,1-1,0 0,1-1,0-1,1 0,-1-1,0-2,-1-1,-1 0,-1 0,-1-1,-2 1,-1 0,-1 2,0 1,0 0,1 1,0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1009 237,'-5'0,"1"0,1-1,0-1,2-1,2 0,3 1,-1 2,1 0,-1 0,1 2,-2 1,0 2,-1 1,-2-2,-1 0,-3 2,1-3,1-2,-1 2,1-2,-1 1,0-1,0-1,1-1,1-3,2 1,0 0,1 0,1 0,2 2,-1 2,0 0,1 2,-1-1,0 0,0 0,0 1,0-2,1 1,-1-2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1027 237,'-1'3,"1"0,1 1,0-1,0 0,1 1,1-2,0-2,1-1,-1-1,-1-4,-2 2,0 0,-2 1,-2 0,1 2,-1 1,-1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987 274,'7'0,"-4"-1,1 0,0 1,1-1,-1 1,0-1,1 1,-1-1,0 1,-1-1,1 1,0 0,-1 0,-7 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53 242,'2'0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47 240,'-5'-1,"2"1,6-1,0 0,0 1,1-1,1 0,-1 0,0 0,-1 1,-1 3,-1 2,-1-1,0 1,0 0,1 0,-1-2,0 1,0-1,1 1,0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87 233,'4'-2,"-1"0,0 1,1-1,0 0,0 0,-1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91 230,'-3'3,"1"0,2 0,1 0,2-1,0-2,1-2,0-1,1 0,-1 2,-1 1,0 2,0 1,-2 0,-1 0,-1 0,0 0,-2 0,0-2,-1 0,1-1,0-1,1-2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119 190,'-4'1,"1"0,-1-1,1-1,1-2,1 0,2 0,3 1,-1 2,0 0,1 1,-1 1,0 1,0 1,-2 0,-1-1,-1 2,-3-1,1-2,0 0,0-1,0-1,0-1,0 0,1-3,2 1,2 0,1 2,0 1,1 0,-1 1,1 1,-1-1,1 1,-1 0,0 0,0-1,0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152 376,'-6'0,"2"1,1-1,7-2,1 1,-1 0,0 0,0 0,1-1,0 1,0 0,0-1,6-1,-7 2,1 0,2-1,-4 1,0 1,0-1,0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509 258,'-5'2,"4"1,0 1,1 0,1 0,1-1,2 0,-1-2,1-1,-1-2,-1-2,-2 1,0-1,-2 1,-1 0,-1 0,0 2,1 1,0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162 336,'-6'0,"2"0,1 0,-1-1,0 0,1 0,0-1,2-1,1 0,3 0,0 2,1 1,0 0,0 1,0 1,-1 1,-2 1,0 3,-2 0,-1-3,-2 1,-2 0,1-3,1-1,0-1,1 0,1-3,2 0,0 0,1 0,4-1,-1 4,1 0,-1 2,-1 0,2 1,-2-1,0-1,0 1,0-2,1 0,-1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172 322,'2'-4,"2"3,0-1,1 0,-1 0,0 0,-1 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176 320,'-3'4,"2"-1,3 0,1-3,0-1,0 0,0 0,0 0,1 0,-1 1,0 0,0 1,0 0,0 1,-2 1,-1 1,-2-1,-1-1,-2 2,2-3,0-1,0 0,0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55 285,'7'-2,"-4"2,0-1,0 0,0 0,0 0,0 0,2-1,-1 1,-1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 76,'-5'0,"2"0,6 0,1-2,-1 1,4-1,-3 1,0 0,-1 0,0 0,-2 4,-1 0,0 0,0 1,0 1,0-1,0 1,0-1,1-1,0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180 66,'3'0,"0"2,0 0,1 1,0-1,-1 0,1 1,-1-1,0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197 63,'0'-3,"-1"6,0 1,0 0,0 0,0 0,1-1,-2 2,1-2,0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233 58,'0'-3,"-1"0,-1 0,-1 2,-1 0,0 2,1 0,0 1,2 1,1 0,4 0,-1-2,1-1,0 1,-1 0,1-1,0 1,0 1,-1-1,1 3,-4 0,-2-1,-3 0,2-2,-1-1,1-1,0-2,2 0,1-1,0 1,1 0,1-1,1 2,0 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262 54,'5'-2,"-2"0,1 0,-1 1,0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262 63,'7'-1,"-3"0,0-1,0 0,0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535 258,'0'4,"-1"-1,1 0,1 0,0 0,3 0,-1-3,0 0,0-2,0-1,-2 0,-1-3,-2 3,-2 1,0 0,0 2,0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308 25,'4'-2,"0"1,-1 0,4-1,-3 1,-1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303 30,'-4'3,"4"0,0 0,3 0,0-2,0-2,0 0,0 0,0 0,0 0,1 0,0 1,-1 1,1 4,-4-2,-1 0,-2 0,0-1,-1-1,0 0,1-1,0 1,0-1,1-3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348 19,'1'-3,"-4"5,2 1,0 3,1-3,0 2,0 0,0-1,2 0,0-1,1-2,0 0,0-1,0-1,0-1,0 0,-2-2,-1 1,0 0,-3 1,-1 2,1 0,-2 2,2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64 346,'2'-3,"2"1,0 0,-1 1,1-1,0 1,0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64 349,'-3'2,"2"1,2 0,0 0,0 0,2-3,0-3,1 1,0 0,1 1,-2 1,0 1,0 0,-1 3,-2-1,-1 0,-1 0,-2-1,0 0,0-1,0 0,1-1,0 0,0-1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98 336,'0'-3,"0"0,-2 7,1-1,1 2,0 2,0-4,0 2,1-1,1 0,1-1,0-2,0-2,0-2,-2-1,-1 1,-1 0,0 0,-2 1,-1 2,1 2,1 1,1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81 398,'-7'3,"4"-3,0 1,5-4,2 1,-1 0,0 1,1-1,0 0,-1 1,1-1,4-1,-5 1,0 1,2-1,-2 1,-4 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527 173,'-6'-1,"3"1,0-1,6 0,0 0,0 1,0-1,2 1,-1-1,0 1,-1-1,-7 2,0 0,-1 0,2-1,0 1,-2 0,-1 1,2-1,4 2,3-3,1 0,3 0,-2 0,-2 0,2 1,-1 0,0 1,-3 3,-5-2,0 0,0-2,1 0,-2 0,0 0,2-1,0 0,4-3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560 174,'-1'4,"0"0,1-1,1 0,3 0,0-3,-1 0,5-2,-5 1,1-3,-1 0,-3 0,0 1,-3 1,0 2,-2 0,2 0,0 1,0 0,0 0,0 1,0 0,-1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530 168,'6'-2,"-1"1,-2 0,0 1,0-1,0 1,0-1,2 0,-1 0,0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399 314,'-10'0,"13"-1,3 0,3 0,-3 0,1 1,1-1,1 0,1 0,1 0,0 0,0 0,1 0,0 0,0 0,-1 1,12-2,-13 1,-1 1,0-1,-2 1,0-1,2 1,-6-1,1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407 193,'6'1,"-1"1,-2 0,0-1,1 0,0 1,0 0,0-1,1 1,4 1,-5-1,4 2,-4-3,0 1,0 0,0-1,-1 0,0 1,0-1,2 0,-1 0,0-1,0-3,-3-2,-1 2,1 0,-1 0,0 0,0 0,3 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476 257,'5'-1,"-1"0,0 0,0 0,-1 1,0-1,1 1,-1-1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511 244,'4'4,"-1"-2,0-1,0-1,0 0,0 0,-1-3,-1 0,-1 0,-2 0,0 6,3 1,0 0,0 0,0 1,0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444 293,'0'4,"2"-1,0 0,1 1,0-2,0 0,2-1,-2-2,0-1,-1-2,-1 0,-1 0,-1 1,0 0,0 0,2 6,0 1,0 0,1 1,0 2,-1-4,2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501 295,'-5'1,"2"-1,-1 0,1-1,0 0,1-2,2 0,3 1,1 2,0 0,-1 1,1 1,1 4,-4-2,0 0,-3 2,-1-2,0-2,-2 0,2-2,0-1,2-2,1-1,0 1,2 0,2 0,-1 3,0 2,0 0,0 1,-1 0,2 1,-1-3,0-1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521 294,'4'2,"-1"-1,0 0,1 1,0-1,-1-1,0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538 289,'-4'-3,"2"6,0 0,1 1,1-1,-1 1,1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561 286,'-6'-1,"3"2,2 2,2 0,2 1,0-1,0-1,0 1,-2 0,-3 1,-1-3,0-1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567 284,'5'-1,"-2"0,0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569 301,'2'3,"-1"0,1 0,2-3,0-1,0 0,0-1,0-1,-1 0,-2 0,-1 0,-3-1,-1 4,0 0,1 2,-1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437 329,'2'3,"-1"0,-1 0,2 2,-1 0,-1-2,1 2,0 0,0-2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620 300,'-1'-3,"5"2,-1 0,1 1,0 0,0 0,0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634 287,'-3'3,"4"0,0 1,0-1,0 1,0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656 283,'1'-3,"0"6,0 1,-1 0,1 0,1 2,0-3,1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680 275,'0'-3,"-3"5,2 1,1 0,0 0,0 1,0-1,0 1,1-1,1 1,1-1,1 0,0-3,-1-1,0-1,-1-1,-1 0,-1 0,-2 0,-2 1,-2 2,2 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485 330,'-5'-1,"8"3,1-1,0-1,-1 0,0 0,0 0,0 0,1-1,1 1,-1-1,1 1,0-1,1 0,-1 0,0 1,0-1,0 0,0 0,-1 1,3-1,-3 0,0 1,-1-1,-6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900 313,'-4'3,"3"0,1 0,1 0,0 0,2 0,0-2,1 0,1-1,1-2,-3-1,-2-1,0-1,-3 1,-1 1,-1 0,1 2,0 1,0 0,-2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860 318,'-4'2,"3"1,1 0,1 0,0 1,2-2,1 0,0-1,1-1,-1-1,1-2,-3-1,-2 1,-1-2,-4 1,0 3,0 1,2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818 329,'-4'-3,"1"3,0 0,0-2,1-2,4 1,2 2,-1 2,0 0,2 3,-3-1,0 1,-2 0,0-1,-2 1,0-1,-2-1,0-1,0-1,-1-1,3-2,1 0,1 0,0 0,2 0,2 1,-1 2,0 1,0 1,0 1,1 0,-1 0,1 1,-1-1,0-1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842 323,'-1'-4,"2"9,1-1,-2-1,2 2,0 0,1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945 317,'5'-2,"0"2,0 0,-1-1,0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473 333,'4'-2,"-3"5,-4-1,0-1,0 0,-1 0,0-1,1 0,1-3,2 0,3 0,5 2,-4 2,0 1,0 1,-1 3,-2-2,-1 1,-3 1,0-3,-1-1,1-1,-1 0,0-3,3-3,1 1,1-1,0 1,1 1,2 0,-1 4,0 2,-2 0,2 0,0 2,-1-2,1-1,0 0,0-1,0-1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955 305,'-4'-1,"4"4,1 0,0 1,0 0,1 0,-1 0,0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987 296,'2'-3,"-2"7,0 0,0 0,0 1,1-1,1 0,-1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1015 297,'0'-4,"-3"4,1 3,0 0,0 1,2 1,0-2,0 2,0-1,3 0,0-2,0-1,1-1,-1 0,0-2,-2-1,-1 0,-1-1,-3 1,1 3,0 0,0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1061 313,'-2'-3,"5"1,0 2,0 1,1-1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1064 316,'-4'2,"8"0,1-2,0 0,-1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302,'-6'-1,"3"0,-1 0,0-1,3-1,5 1,-1 2,1 0,-1 1,1 1,-1 2,-1 0,-2 0,0 0,-1 0,-3 1,-3-2,4-3,0 0,-2 0,2 0,-1 0,1-2,3-1,0 0,2-1,1 3,0-1,1 2,0 1,0 1,-1 0,1 1,-1 1,1-1,0-1,-1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1170 299,'-1'-4,"1"10,2 0,-1-2,1 0,0 0,0-1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1188 300,'1'-3,"0"7,0 0,0 0,0 1,1-1,0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1222 290,'-2'3,"0"0,1 0,0 2,1 0,0-1,1-1,1 1,3 0,-1-2,1-1,-1-1,0-2,-1-1,-3-2,-2 2,-2 1,1 1,-3 1,3 0,0 0,0 0,-1 0,1 1,-2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1126 344,'-6'1,"3"-1,-2 0,10-2,-2 2,2-1,0 1,8-1,-5 0,0 1,11-1,-9 1,9-1,-9 1,-1 0,0-1,-1 1,-1 0,-1 0,-1 0,0 0,1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496 332,'4'-3,"-1"3,1-1,-1 1,1 0,0-1,0 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0 240,'0'4,"0"-1,0 0,3-7,1 2,1-1,1 0,-1 0,1 0,-1 0,0 0,0 0,0 1,3-1,-5 3,0 0,0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344 487,'-7'1,"4"-1,6 2,2-2,-1 0,0-1,6 1,-4-1,0 1,0-1,0 1,1-1,4 0,-6 0,0 1,-1 0,-1 0,0-1,0 1,-4 3,-3-1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514 465,'2'-4,"0"7,-1 0,0 1,0 0,-1-1,2 1,-1 0,1-1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538 470,'0'-4,"-3"4,2 3,1 0,1 0,0 0,2 0,1 0,1-3,-2 0,-1-3,-2-1,-1 1,-4-1,2 2,0 1,7 1,-1 0,1 1,0 0,-1 0,0 2,-2 1,0 0,1-1,1-1,0-2,1 0,0-2,0 0,-2-1,-2-1,0 1,-3 0,0 2,0 0,-2 1,2 1,-2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392 494,'5'0,"-1"3,0 0,-1-1,2 2,0 0,0 0,0 0,0 0,-1-1,3 0,-3-2,0-1,-1-1,1-1,0-1,1-2,-2 2,4-4,1 0,-5 4,0 1,0 0,0 0,0 1,0-1,0 1,0 0,2-1,-1 1,-1 0,0 0,-2 4,-4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417 566,'-5'0,"9"-2,0 1,1 1,-2 0,3-1,-3 1,0 0,2-1,-2 1,0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435 558,'-4'-3,"3"7,2-1,0 1,0 0,0 0,1-1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459 554,'-1'-4,"-1"1,0 6,2 0,1 1,1 0,0 2,0-2,0-1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476 554,'-2'3,"-1"-1,0-1,1-4,1 0,1 0,1 0,2 2,0 1,0 1,1 3,-2-1,-1 0,-1 1,0-1,0 1,-1-1,-1 0,-1-1,0-1,0-3,3-1,1-1,2 2,1 2,1 3,-3 0,0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323 599,'-1'3,"2"0,0 1,0 0,1 0,-1 0,1-1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497 328,'-4'2,"2"1,3 0,2 0,0-3,0 0,0 0,5-1,-5 1,1 0,-1 1,1 1,-1 2,-1 0,-2-1,-2 1,-1-2,0-1,-2-1,2 0,0-1,0-1,2-1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355 606,'1'-3,"-4"3,0 1,0 0,-1-1,1-2,2-1,1 0,3 1,1 2,-1 0,2 2,-1 1,-2 0,0 3,-2 0,-2-2,-1-1,0-1,0 0,-1-2,1 0,0-3,3 0,0-1,1 1,1 0,2 3,-1 3,0-1,1 1,-1 0,1-1,0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375 599,'-3'-3,"3"6,2 1,-1-1,1 0,0 0,2-1,-1-1,0-4,-3-1,0 0,0 1,0 7,0-1,1 2,0 0,0 0,0-1,0-1,0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540 497,'-5'0,"9"0,-1 0,3-1,-3 0,1 1,1 0,0-1,0 0,0 1,0-1,0 1,0-1,-1 1,0-1,0 1,-1 0,0 0,1-1,-1 1,-7 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412 607,'-5'0,"2"3,3 0,0 0,0 0,2 2,2-2,0-3,-1 0,1-1,0-1,-2-1,-1-1,-1 0,-1 1,-1 0,-1 1,-1 1,1 1,0 0,0 0,6 0,0 0,0 0,1-1,0 1,2 1,-2 1,-3 1,0 0,0 0,0 0,2 2,1-3,-1-2,0 0,2-2,-3-1,-2 0,0 0,-2-1,-1 2,0-1,0 3,-1-1,0 1,1 1,0 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474 622,'4'-2,"1"2,-1 0,0 0,1 0,-2 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488 615,'-3'-3,"0"0,1 0,3 6,0 0,0 1,1 0,-1-1,0 2,1 0,1-2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531 603,'-2'-3,"5"2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471 589,'7'-2,"-4"2,0-1,0 1,0-1,1 0,0 0,-1 1,1-1,-1 0,1 1,1-1,-2 1,0-1,-6 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523 609,'1'-3,"1"7,-1-1,0 0,0 1,-1 0,1 0,0-1,-1 0,1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542 608,'0'-3,"0"0,1 6,0 0,-1 0,1 1,-1-1,0 0,3-3,1 0,0 0,0 0,-1 0,-1-3,-4 0,0 0,1 0,2 6,0 0,0 0,0 1,0 0,2 2,-1-2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425 502,'-1'-3,"-2"5,3 1,-1 1,0 0,0-1,0 1,0-1,0 1,0 0,1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587 262,'-4'-2,"2"-1,5 6,0-1,0 1,1 0,0 0,0-1,-1 1,0-1,0-1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582 609,'-2'-3,"1"0,0 6,3 1,-1-1,1 0,1 0,2 0,-1-3,-1 0,0-1,0-2,-2 0,-1 0,-1-1,1 1,-2 0,2 6,1 0,0 1,1 1,-1 0,0 0,-1-1,0-1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388 675,'-2'-3,"2"6,1 1,0 0,0-1,0 2,1 0,0-2,0 2,1-1,1-1,1-2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429 680,'2'-3,"-6"4,0 0,0-1,1-1,0-2,3 0,1-1,3 2,-1 2,1 0,-1 2,0 1,0 0,-1 4,-2-3,0 1,-3 1,1-2,-2-2,0 0,0-3,2-4,2 1,1 0,1 1,3 0,-2 3,0 1,0 2,1 1,-1-1,0-1,0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451 670,'1'-3,"2"2,1 0,0 0,-1 1,0 0,1 0,0 0,-1 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463 666,'-6'0,"5"3,1 0,1 0,2-1,1-2,0 0,-1 0,0 0,1 0,-1 1,0 0,0 3,-3 0,-1-1,-1 0,-2-1,-1-1,2-1,0-1,0-1,2-1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488 670,'0'4,"3"1,0-3,0-1,0-1,0-2,-1-1,-2-2,0 2,-1 0,2 6,0 1,0-1,1 3,-1-2,0 0,1-1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517 672,'-1'-3,"1"7,1-1,0 0,1 0,0 0,1-1,0-2,0 0,0-5,-2 2,-1 0,-2 6,2 1,0-1,1 2,0 0,0 0,-1-1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401 732,'-6'0,"3"0,4-3,4 1,-2 1,1 0,8-1,-5 1,10-1,-8 0,1 1,0 0,1 0,-1 1,0-1,0 0,0 1,0-1,-1 0,-1 1,-1 0,0-1,-1 1,-1 0,0-1,-1 1,-1 0,1-1,-7 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248 504,'-6'-2,"2"1,1 1,-2 2,2-1,-5 4,6-1,0-1,0 1,1 0,0 1,0 4,2 0,0-4,0-1,2 0,-1 0,2-1,3 1,-2-3,-1-1,1 0,-1 0,1-1,-1 0,4-3,-5 2,2-6,-3 4,-1-5,-1 5,0-1,-1 1,-1-1,0 1,-1 0,0 1,0 0,-1 1,0 0,0 1,0 1,1 0,0 0,0 1,-1 2,2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244 543,'-8'3,"5"-3,3-3,5-2,-2 3,2-1,0 0,6-3,-5 4,1-1,-1 1,0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602 261,'-4'-5,"2"9,1-1,1 1,-1 0,0 0,0 0,0-1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366 348,'3'2,"0"-1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446 329,'2'3,"-1"0,0 1,2 0,-1-1,1-2,0 0,0-3,-2-1,-1 0,-2-1,2 9,1-2,0 1,0-1,0 0,0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476 343,'0'-3,"-2"6,3 0,0 0,0 0,2-1,0-2,0-2,-3-2,0 0,-2 0,0 1,5 3,0 1,0 2,0-1,-2 1,1 0,1 0,0-2,0-2,-1-2,-1 0,-1 0,-4 0,1 1,-2 2,0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372 353,'6'1,"-3"1,0 0,3 3,-2-2,0 0,-1-2,1 2,0 0,0-1,0 0,-1-1,0-1,0-1,0-2,0 0,-1 0,1-1,-1 1,1-1,-1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396 392,'4'-2,"0"1,0 1,0 0,0 0,1 0,-2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423 384,'2'3,"0"0,1 0,0-1,0-2,0 0,-2-3,0 0,-1 0,0 0,0 7,2-1,-1 1,1 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468 181,'3'2,"0"-2,0 0,0 0,2 0,-2 0,1 0,-1 0,0 0,0 0,0 0,0 0,0 0,1 0,-1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417 188,'3'-3,"1"2,1 0,-2 1,1 0,-1-1,1 1,3 0,-3 0,3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327 255,'0'4,"1"1,0-1,-1 0,1 0,0 0,0-1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340 255,'3'-3,"-3"6,-2 0,-1-2,0-2,3-2,0 0,2 0,1 2,0 1,1 1,-1 2,-2 2,-1-1,-1-1,-1 2,-1-3,0-1,0-2,1-2,1 0,2 0,2 2,1 3,-1 0,0 0,0 0,2 0,-1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642 251,'4'-2,"-5"-1,-2 1,0 2,-1 0,1 1,-1 0,1 2,2 0,2 1,2-2,0 1,0-2,1 1,-1 0,1 0,0 0,-2 1,-2 0,-5 0,1-2,1-1,-3-1,2-3,3 0,1 0,1 1,2-1,3-1,-2 4,0 0,-1 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353 236,'-5'-1,"2"1,0-1,2-2,1 0,3 1,1 3,0 2,-2 1,-1-1,-1 0,-2 0,-1 0,0-3,2-3,4 2,0 1,1 0,-1 0,0 0,2 1,-2 0,1-1,-1 1,1-1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571 234,'2'3,"-1"0,0 1,1 1,0-1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590 230,'-2'-3,"2"0,3 0,0 2,0 1,0 0,0 2,-4 1,-1 0,0 1,3-1,2-2,1 0,0 1,-1 0,-4 2,-2-2,0-1,-1 0,1-2,2-3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601 209,'1'-3,"0"0,-4 3,3-3,3 3,0 1,0 2,-2 0,-1 0,-2 0,-1-1,0-1,0-2,2-2,4 1,1 2,-1 1,1 1,2 2,-3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436 218,'5'3,"-4"1,0 0,0-1,0 1,0 0,-1-1,0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455 221,'0'-3,"2"6,-1 1,1-1,-1 0,1 0,1-1,0-3,-3-2,1-1,-2 1,1 0,-1 6,2 0,0 1,0 0,0 0,0-1,0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482 217,'0'-3,"-1"6,1 0,0 1,1 1,-1-1,2-1,-1 0,2-2,0-1,0-2,-1-3,-2 1,-3 2,0 2,0 1,0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445 308,'-2'-3,"-1"0,4 7,1-1,-1 1,1 0,-1-1,1 2,0 0,-1-1,1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469 312,'3'-3,"-2"6,-4-2,-1-1,1 0,0-3,1 0,2-1,1 1,2 1,1 2,-1 2,0 0,0 2,-1 2,-1-2,-1 0,-2 2,-1-3,0-2,0-1,0-1,2-2,1 0,1 0,2 3,0 1,0 1,0 0,2 2,-1 0,-1-2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330 290,'5'-2,"-1"0,-1 2,0-1,0 0,0 1,1-1,-1 0,3 0,-3 1,0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569 336,'6'1,"-3"2,1-1,0 1,0 0,0 0,-1-1,0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476 254,'2'0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480 253,'-3'3,"0"-1,-1 1,1-1,0 0,-1-1,-1 1,1-1,1 0,-1 0,1-1,-1 0,0 0,-2-1,2 0,0 0,-1 0,2 0,0 0,0 0,0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417 254,'-4'3,"1"-1,0 0,-1 0,1 0,0-2,-1 0,1-1,3-2,3 3,0 0,1 2,0 1,1 0,0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482 142,'-3'-3,"0"3,2 3,0 1,1-1,0 2,0-1,1 0,-1 0,1 0,0-1,1 0,0 0,3 0,-1-2,-1 0,0-1,1-1,-1 0,0-1,0-1,-1 0,-2 0,0-1,-1 1,0-1,-1 0,0 0,-1 1,0-1,-1 2,0 0,-3-1,3 3,1 1,1 2,2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1069 86,'1'3,"-1"1,0-1,1 1,-1 0,1 0,0-1,-1 0,1 0,0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1093 73,'-6'0,"3"-1,0-2,2 0,1 0,2 0,1 3,0 0,0 1,1 2,-1 0,-1 1,-1-1,-1 1,-1-1,-2 1,0-2,0-1,0-2,0-1,3-1,0 0,0 0,3 0,1 3,0 2,0 1,-1 0,-1 0,1-1,-1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1131 92,'-6'0,"9"-1,2 1,-1 0,-1 0,0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1130 99,'-4'2,"7"-3,1 0,-1 1,0-1,1 1,1-1,-1 1,-1-1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85,'0'-3,"-1"6,2 0,-1 0,2 3,-2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1089 166,'-1'-3,"-2"0,0 2,0 0,0 2,-1 0,1 2,2 1,0 0,3-1,1-2,0-1,0 0,1-2,-1-1,-2 0,0 6,-1 0,1 1,-1 0,1-1,-1 1,1-1,0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590 335,'-2'3,"1"0,0 1,0-1,-1 1,0-1,-1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1106 148,'0'-3,"-3"2,-1-1,0 0,3-1,2 0,2 3,1 1,0 1,-2 1,0 1,0-1,-2 1,0-1,-1 0,-1 0,-1-2,-2 1,1-3,3-2,2 0,2 0,0 4,0 1,0 1,-1 0,2 0,-2 0,1-1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1137 168,'-6'1,"9"-2,0 1,0 0,0 0,0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173,'-5'2,"8"-1,1-2,0 1,0 0,0-1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1199 164,'2'-3,"-1"0,-1 0,0 0,-3 0,0 2,-1 2,0 2,3 0,1 0,2 0,2 0,-1-1,1 0,0 0,-1 0,0 0,-1 1,-3 0,-2-3,0 1,-1-1,1 0,0-1,0-1,2-1,1 0,2 0,1 1,0 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1229 159,'1'-3,"1"6,-1 0,1 2,0-1,-1 0,1 1,-1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1228 189,'6'0,"2"-1,-5 1,0 0,1 0,1-1,-2 1,1 0,-7-1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1187 116,'-5'-1,"8"0,3 0,-1 0,-2 1,0 0,0 0,0 0,0 0,0 0,1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479 255,'-5'0,"3"3,-1-2,0 2,0-2,0 0,0 0,0 0,-1 0,1-1,-1 1,1-1,0 0,0 1,-1-1,1 0,0 0,0 0,-2 0,2 0,-1 0,1-1,0 1,0-1,0 1,0-2,6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423 248,'-2'3,"-1"0,0-1,0 0,-2 0,0 0,2-2,0 1,0-2,2-2,4 3,0 2,1 1,-2 0,2 0,-1 0,1-1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1013 92,'4'4,"-2"-1,0 0,1-1,3-3,-2-1,-1 1,0 0,3-2,-3 2,0-1,4 0,-4 0,2 0,-1 1,-1 1,-3 3,-4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644 328,'2'-3,"-2"0,-2 0,-1 1,0 0,0 2,-1 0,0 1,1 0,0 1,1 1,2 0,1 0,3 0,0 0,-1-2,2 1,0 0,-2-1,2 0,-1 1,-1-1,-1 2,-3 0,-3-2,1 0,-1-1,0-1,0 0,2-2,2 0,0-1,1 0,2 0,0 0,1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500 302,'0'-3,"-1"6,2 0,0 1,0 0,-1-1,2 5,0-3,-1-1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456 458,'-9'0,"5"-1,0 0,1-1,1-1,0 0,2 0,1 0,2 1,1 1,1 1,2 1,-3 2,0 0,-1 1,-2 1,-1-1,0-1,-1 1,-2 0,-1 0,0-1,-1-1,1-1,0-1,1-2,2-2,2 0,1 1,1 1,2 1,-1 1,-1 1,3 2,-2-1,0 0,-1 0,1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475 449,'-2'-3,"3"0,5 0,2 2,-5 0,1 1,-1 0,0 0,0 1,-4 2,-2 0,1 0,5 0,3-1,-2 0,1-1,0 2,-2-1,-2 1,-2 0,-2-1,-2-1,0 0,2-1,-2 0,2 0,-1-1,0 0,3-2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533 437,'-5'-2,"6"-1,2 3,1-1,3 1,-3 0,0 0,0 0,-2 3,-5 0,0-1,2 1,4-1,0-1,0 0,2 0,-2 0,0 0,-2 2,-2 0,-4-1,1 0,0-1,1-1,-1 1,0-1,1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624 429,'-6'-1,"1"1,1-1,0 1,0-1,1-1,1-1,2 0,3 1,2 1,0 1,0 1,-2 0,1 2,-1-1,0 2,-1 0,-2 0,0-1,-1 1,-2 0,-1-1,1-1,-1 0,0-1,0-1,1-3,3 0,1-2,1 2,1 2,0 1,1 1,-1 0,0 1,1-1,0 0,1 0,-1-1,-1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665 428,'0'-4,"-2"1,0 0,-1 1,0 0,-1 1,0 0,1 0,-1 1,1 1,1 2,3 1,1-1,2-1,3 2,-4-2,3 0,-1 1,-2-2,1 2,-1 0,-1 1,-2-1,-2 0,-2-2,0 0,-1-1,-1-2,3 0,1-2,2 1,1 0,0 0,3-1,0 3,0 0,0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714 424,'-1'-4,"-3"0,1 2,-1 1,-1 1,1 0,0 0,0 1,1 2,2 1,1-1,1 0,2 0,0-1,1-1,0 0,0-1,0-1,-1-1,0 1,0-2,-1 6,-1 1,0-1,1 3,0 0,-1-3,0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665 463,'1'3,"-1"0,3-2,0-1,2-2,2 1,-3 1,-1-1,0 1,0 0,3 0,-2 0,0 0,-1 0,1 0,0 0,4 0,-4 0,0 0,0 0,0 0,0 0,1 0,-2 0,1 0,3 0,-4 0,0 0,2 0,0-1,-3-2,-3 0,-2 1,0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638 456,'2'-3,"-6"5,1 1,0-1,0 1,-3 1,2-1,-1-1,0 0,2-1,-3 0,3 0,0-1,-1 1,-4 0,4-1,-1 1,0-1,0 1,0-1,-1 1,1-1,-1 0,-5 1,5 0,0-1,0 1,-1-1,1 1,0-1,1 0,-1 1,-5 0,6-1,0 0,-4 0,5 0,1 0,0 0,0 0,0 0,0 0,-1-1,3-2,4 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560 553,'-5'1,"1"-1,-2-1,2 0,1 0,0-2,3 0,1 0,3 2,0 0,1 1,3 2,-4 1,0 1,-1 3,-3-2,0-2,-2 2,-2-1,-1 0,2-2,0 0,0-1,0 0,0-1,0 1,-1-1,0-3,3 0,2 0,4-2,-2 3,1 2,0 0,0 1,0 1,-1 0,1 1,0-1,1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716 292,'4'-2,"-1"1,2 1,-2-1,0 1,0-1,0 1,0 0,2 0,-2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581 552,'-6'-2,"1"1,2 0,7-2,0 2,3 1,-4-1,2 1,-1 1,-1 0,-4 2,-1 0,0 0,2 0,3-2,0 0,1 0,0 0,0 0,-1 1,-1 1,-2 0,-3 0,0-2,-2 0,0 0,0-1,1 0,0 0,2-3,5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614 543,'-4'-2,"8"1,0 0,3 0,-4 1,2 0,-1 0,-1 1,-2 2,-4-1,0 1,1 0,5 0,0-2,1 0,0 0,0 0,-1 1,-2 1,-3 0,-1-1,-1-1,0 0,0-1,-1 0,3-3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680 541,'-6'0,"2"0,0 0,0-1,0 0,1 0,2-2,1 0,4 2,0 1,1 0,0 2,2 2,-3 0,-1 0,-2 0,-1 0,-1 0,-2-1,-2-1,2-1,0 0,0 0,0-1,0 1,0-1,0 0,-1 0,1-1,2-2,2 0,3 0,-1 1,1 1,-1 1,1-1,1 2,1 1,-2 0,0 1,0-1,0 1,-1-1,0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280 580,'0'4,"0"-1,1 0,-1 0,1 0,-1 0,0 0,-1 0,4-5,0 1,0 1,0 0,0 0,0 0,-3-3,-1 0,-1 0,2 6,1 1,1 0,-2-1,2 4,0-2,-1-2,0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311 589,'-1'3,"1"0,1 1,0 0,0-1,1 0,1 0,1 0,-1-2,1-1,-1-2,-2-1,-1-1,0 1,-1-1,-2 0,1 1,-3 1,2 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329 558,'-6'0,"2"0,1 0,0 0,0-1,3-2,3 1,0 2,0-1,1 2,-1 0,0 1,0 0,-1 2,-1-1,-1 0,-3 1,0-2,0-1,0-1,0 0,0-1,1-3,2 1,1 0,2 3,1 1,0 1,0 0,0 2,1-1,0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867 530,'5'-2,"-1"1,0 1,-1-1,2 1,-1-1,-1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866 529,'-4'2,"3"1,2 1,0-1,2-1,0-1,1-1,1-2,0 2,-2 0,0 0,2 2,-1 1,-2 0,-1 0,-1 0,-2 0,-1 0,-1-2,1 0,-1-1,-1-1,2-1,2-1,1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916 532,'-2'3,"2"1,0 1,1-2,0 0,3 1,-1-3,1-1,-1-1,-1-3,-2 1,-1 0,-2-1,0 1,-1 1,0 1,1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932 508,'1'-4,"-4"6,0-2,0-1,1-2,2 0,3 1,1 2,0 1,-1 1,0 1,-2 0,0 1,-1 1,-1-2,-2 0,0-2,0 0,1-5,6 2,-1 2,1 0,-1 0,1 2,-1 0,1 1,-2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719 301,'-4'3,"7"-2,0-2,1 1,1-1,-2 1,1-1,0 0,0 1,-1-1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305 663,'-1'-4,"0"1,2 6,0 0,1 1,0 3,-1-4,0 0,-1 0,2 2,-1-1,1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326 654,'0'-5,"1"2,-3 6,2 2,0 0,0-2,0 0,0 0,1 3,-1-3,2 2,0-1,1 0,0-2,0-2,-1-3,-1 0,-1-1,-1 0,-2-1,-2 4,2 1,0 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356 662,'-2'-3,"-1"2,0 1,1 3,2 0,1 1,0-1,1 0,2 0,-1-1,1-1,-1-1,0 0,-1-3,-2 0,-2-1,-1 1,0 0,-1 1,-2 1,3 1,2 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375 662,'-2'-3,"-1"2,0 3,3 1,1 0,1 0,2 0,0-1,0-1,1-1,-1-1,-2-5,-4 1,0 2,-2 0,1 1,-1 1,0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893 598,'1'-3,"0"6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902 597,'0'3,"-3"-2,0-1,0 0,0-1,-1 0,3-2,1 0,3 0,1 2,0 1,0 0,0 1,0 1,-1 1,-1 1,-1 0,-1 0,-1-1,-2 1,-1-1,0-1,0-1,0-1,0 0,2-4,1 0,1 1,1 0,2 1,1 2,0 2,-1 0,0 0,1 0,0 0,-1-1,1 0,-1-1,1 0,-1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936 584,'-6'-1,"2"1,1 1,3 2,2 0,4 1,-1-2,0 1,-1 0,-1 0,-1 1,-2-1,-1 0,-2-1,-1 0,-1-2,0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938 584,'5'-3,"-1"0,0 2,-1 0,0 1,0 0,-1 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970 589,'-3'2,"2"1,1 1,3 1,0-3,0-1,0 0,0-3,-3-1,-1-1,-2 1,-1 0,0 1,7 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991 591,'-4'2,"4"1,0 0,0 0,3 0,0-1,1-1,0-1,0-1,0 0,-1-2,-1 0,-2 0,-2-1,-4 1,1 2,-1 1,3 0,0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851 296,'-5'0,"2"0,6-1,2 1,-1 0,0 0,2-1,7 1,-5 0,1 0,0 0,1-1,1 1,11-1,-10 1,-1 0,0-1,0 1,-1 0,8 0,-10 0,4-1,-7 1,-1 0,0 0,-8-1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618 585,'3'2,"-1"2,0-1,0 1,0 0,1 1,-1-1,1 0,-1 0,1 2,-1-3,0 0,-1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625 623,'-3'-3,"6"1,0 4,0-1,0 1,1 0,-1 1,0-1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655 618,'1'-4,"-3"8,0 0,1-1,-2 2,1-2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287 630,'5'1,"0"-1,-2-1,1 1,-1-1,1 1,0-1,-1 1,4-1,-4 0,0 1,1-1,-1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891 576,'5'-2,"0"1,-2 0,0 0,0 1,0-1,1 0,-1 0,1 1,-1-1,2 0,-1 0,0 1,-7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640 335,'-4'-2,"1"2,0 0,-2 2,1 0,1 1,0 1,1 0,1-1,1 2,0-2,0 2,0-2,1 3,1-2,-1-1,3 0,1 0,0-1,-2-2,0 0,0 0,3-1,-3 0,0 0,2-3,-2 2,1-3,-3 2,1-2,-2 2,0 0,0 0,0 0,-1 0,-1 0,-2-2,1 3,0 1,0 0,-1 0,1 0,0 1,0 0,0 0,-1 2,0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610 359,'-4'3,"1"-1,7-2,1-3,-2 2,1-1,0-1,1 1,6-3,-6 2,6-2,-7 3,1 0,-1 0,-1 1,0 0,0 0,-2 4,-3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681 382,'-5'-1,"2"0,0 0,6 0,0 0,0 1,2 0,-1-1,-1 1,1 0,-1-1,0 1,0-2,0 0,-2-1,-1 0,-1 0,1 0,-1 0,0 0,1 0,-2 0,-1 0,0 2,0 1,0 0,0 0,0 1,0-1,0 1,0 0,0 0,0-1,0 0,0 0,3 3,1 0,1 1,-1-1,0 0,-1 0,1 0,0 0,-1 0,0 0,-1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677 345,'3'-3,"0"1,0-1,0 0,1-1,-1 1,0 0,-1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331 607,'2'0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889 311,'4'2,"-3"1,0 1,0-1,0 1,0-1,0 1,0-1,0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772 294,'0'-3,"-1"6,1 0,0 1,0 1,1-1,0 1,0-1,0 0,0-1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812 299,'2'-3,"-1"0,-1 0,-3 1,-1 0,0 2,1 0,-3 3,2-1,2 1,-1 1,3-1,2 0,2-2,-1-1,1-1,-1-1,0 0,0-1,-1 0,-1 6,-1 0,1 1,-1 0,1 0,0 0,2 1,-1-2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834 294,'-1'-3,"2"0,2 0,0 2,0 1,1-1,-1 2,-1 2,-3 0,-1 0,-1 0,2 0,4-2,0 0,2 0,-1 0,-1 1,-1 1,-2 0,-2 0,-1-1,0-1,0-1,0 1,0-1,0-1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607 394,'2'3,"-1"0,-1 1,1 0,0 1,-1-1,1 1,0-2,0 0,1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633 391,'-5'-1,"5"-2,3 1,1 0,-1 1,2-1,-2 2,0 0,-1 4,-3-1,-1 0,-1-1,0 1,6-1,0-2,0 2,0-1,0 2,-1 0,-2 0,-2 1,-2-1,1-2,0 0,-1-1,1-1,0-1,3-1,0-1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662 370,'1'-3,"-1"0,-3 3,0 0,0 0,0-1,1-2,2 0,4 0,-1 3,0 1,1 2,-3 0,0 0,-1 0,-1 0,-2 0,-1-2,1-2,3-2,3 0,0 3,0 1,2 0,0 2,2 3,-4-3,2 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998 369,'0'-3,"0"0,0 6,1 1,-1 0,1 1,-1-2,1 3,0-1,-1-2,1 1,0-1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1019 365,'0'-3,"-1"0,0 6,2 0,-1 1,1-1,1 1,0-1,1 0,0-2,0-1,0-3,-2-2,-1 0,-1 2,0 0,0 6,1 1,1 0,-1-1,1 2,0 0,1 2,-1-3,1-1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1053 346,'1'-3,"-4"2,0 1,0 0,0-1,0 0,1-3,4 1,1 1,0 2,1 0,-1 1,0 2,-1 2,-2-2,0 1,-1 0,-1 0,0-1,-1-1,-2-1,2-2,3-2,0 0,3 1,0 2,1 0,0 2,0 2,0 0,-1 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611 445,'-6'0,"9"-3,2 2,-1 0,-1-1,1 1,5-1,-5 1,1-1,4 0,-5 1,3-1,-4 2,0-1,1 0,0 0,-6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482 487,'-1'4,"2"1,1-1,-2-1,2 2,-1 0,1-1,-1 0,0-1,1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912 317,'1'-4,"-3"8,2 0,0 0,2-1,1 1,1-3,-1 0,-1-4,-1 0,-2 0,0-1,-2 1,0 0,0 1,0 1,0 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836 490,'0'-3,"0"0,1 6,0 0,1 3,0-2,0 2,-1-1,0 0,0-1,0-1,-1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846 500,'0'-4,"-1"1,1 0,0 0,0 0,2 0,1 2,1 0,-1 1,0 1,0 0,0 0,0 2,-3 0,-1 0,-1 0,-1 0,0-1,6-2,1-1,0 1,-1 1,0 0,0 1,-1 1,-1 1,-1 0,-2-1,-1 0,-1-2,1-1,0-1,0 0,0 0,1-2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488 148,'-1'-3,"-2"2,0 1,1 3,1 0,0 0,1 0,0 1,0 0,0 0,2 0,-1 0,2-1,-1 0,2-1,-1-1,1-1,0 0,2-2,-2 0,-1-1,0-1,-1-1,-1 0,-1 2,-1-2,0 0,-2 1,-1 0,1 2,0 1,-1 0,0 1,0 3,2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1148 111,'1'-3,"0"0,0 6,-1 0,1 1,0 0,0-1,0 6,0-5,0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1191 114,'6'-1,"-3"1,1 0,-1-1,2 0,-1 1,-1 0,0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1191 125,'5'2,"-1"-3,1 0,0 1,2-2,-2 2,-2-1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1259 95,'0'-3,"-2"6,2 0,0 1,0-1,1 1,-1-1,1 1,-1-1,1 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1165 90,'-5'-2,"2"2,0-2,3-1,3 2,2 1,-1 1,0 4,-3-2,-1 0,-2 1,-1-1,0-2,0 0,1-4,4 0,1 2,2 2,-1 1,-1 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191,'3'-3,"-3"0,0 0,0 0,-2 0,-1 1,-1 3,1 1,1 2,1-1,1 1,2-1,1-1,0-1,1-2,0-1,-2-1,-2 6,0 0,-1 1,1 0,0 1,0-1,0-1,0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1181 167,'0'-3,"-3"3,0-1,0 0,0 1,0-2,2-1,1 0,3 2,1 1,0 2,-2 1,-1 0,0 0,-1 1,0-1,-2 0,-1-1,0 0,0-2,1-3,1-1,2 1,1 0,1 3,0 1,0 2,0-1,0 1,-1 0,1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942 319,'0'-4,"-2"8,2-1,1 0,1 0,1-2,0 0,1-1,-1 0,1-5,-4 2,-2 0,-1 0,0 1,-1 2,-2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1207 186,'-6'0,"9"-1,1 1,0-1,0 1,-1 0,0 0,0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1202 199,'6'0,"-2"-1,-1 0,1 0,-1 1,0 0,0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1274 172,'4'-3,"-6"0,-1 2,0 0,0 1,-1 0,1 0,0 1,0 1,3 1,3 0,1-1,0 0,0 0,0 0,0 0,-1 0,-2 1,-1 0,-2 0,-1-2,0 0,-1-1,1-1,0-1,2-1,1-1,0 1,2 0,2 1,-1 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1295 171,'1'-5,"-1"2,-1 0,-1 6,2 0,1 4,-1-4,1 2,-1-2,0 0,1 2,0-2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1287 206,'4'-3,"1"2,-2 0,0 1,0-1,0 1,0-1,1 1,0-1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1252 145,'1'-3,"2"1,1 1,1 1,-2-1,3 0,-3 1,0 0,2 0,1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846 329,'3'3,"0"0,0 0,1 0,-1 0,-1 0,1-1,0 1,-1 0,1-1,-1 1,1 0,0-1,0 1,1 0,-1-1,0 0,1 0,-1 0,1-1,-1 0,0 0,1 0,-1-1,2 0,-1 1,-1-1,0 0,0 0,0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944 375,'-3'-2,"4"5,2 0,1 0,-3 1,-2-1,-3 1,1-2,-1 1,0-1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1135 228,'6'-2,"-2"2,-1-1,2 0,-1 0,1 0,0 0,0 0,0 0,4 0,-6 0,0 1,0-1,0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913 482,'-2'-4,"0"1,-1 0,0 0,0 3,0 0,0 2,3 1,-1 1,3-1,3 0,-1-3,0 0,0 0,0-1,-1-2,-1 0,-2 6,0 0,0 2,0 3,0-5,0 0,0 0,0 0,0 0,0 0,0 2,0-2,0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969 321,'2'-3,"-1"0,-3 6,3 0,0 0,2 0,2 0,-2-3,1 1,-1-1,3-2,-3-1,-2-1,-2 1,-3-1,0 3,1 0,0 1,-2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819 544,'-7'1,"2"-1,8 0,0 0,0-1,1 1,1-1,0 1,8-2,-6 1,9-1,-8 0,1 1,-1 0,0 0,-1 0,1-1,-1 1,0 1,-2-1,1 0,-2 0,0 1,-1 0,0-1,1 1,-1-1,-5-2,2 0,1 0,0-2,0 0,0 2,0 0,-1-1,0 0,0-3,0 3,0 0,-1 0,0 0,0 0,-1 1,1-1,-1 1,-2-2,0 1,1 0,0 2,0 1,0 1,0 0,0 2,0 0,0-1,0-1,-1 1,1-1,0 1,-3-1,2 0,0 1,-5-1,5 1,-1-1,-1 1,1-1,0 1,-1 0,1 0,-1 0,1 0,0 0,0 0,0 0,1 0,0 0,1 0,0 0,0 0,-1 0,1 0,5 2,-1 1,0 2,0-1,-1-2,0 0,0 0,0 1,0 0,-1 0,1 0,0 0,0 1,0-1,0 1,0 0,0-1,0 1,0-1,0 0,0-1,0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572 209,'0'3,"-1"0,1 0,0 0,2 1,2-2,1-2,-2 0,1 0,0-1,1 0,0 0,1-1,0 0,0 0,1 0,5-1,-6 1,-1 0,0 1,-1 0,0 0,2 1,-3 0,-3 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463 246,'-1'-3,"1"0,0 0,0 0,1-1,1-3,1 2,0 0,1 1,-2 1,1 1,3-2,-3 2,1 1,3-2,-3 2,0 0,1 1,-1-1,1 1,-1 0,1 0,-1 0,0 1,0-1,0 1,0 0,0 0,0 0,0 1,-1-1,1 1,-1-1,0 1,0 0,2 1,0 0,-1 0,0 0,0 0,-1-1,0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855 262,'-2'-4,"1"1,0 0,2 6,0 0,1 1,0 1,0 0,0-1,-1-1,1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886 261,'4'-3,"-1"2,-6 1,0 1,-1-1,1 0,-2-1,3-2,2 0,3 1,0 2,1 0,0 1,0 0,-1 2,0 1,-1 0,-2 0,0 0,-2 0,-1-1,0-1,-1 0,1-2,-1 0,2-3,2 0,0 0,1-1,2 1,0 3,0 2,0 1,-1 0,1 0,0-1,2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920 263,'-2'-4,"-1"3,0 1,1 4,2-1,0 1,0-1,2 1,1-2,1 0,1-2,-1-1,-1 0,0-2,-2 0,-1-1,-2 0,-1 1,-1 1,1 1,-1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512 290,'5'-1,"0"0,-1 0,-1 1,6-1,-5 0,0 0,1 1,-1-1,3 1,-4-1,0 1,1 0,-1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944 265,'1'3,"-2"0,1 1,0-1,1 0,3 0,-1-2,1-1,0 0,0-2,-1-2,-2 1,-2-3,-1 3,0 0,-2 0,1 2,0 1,0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981 271,'1'-3,"-4"2,3 4,2 0,0 1,1-2,1-1,-1 0,1-1,-1 0,1-2,-1 0,0-1,-3-1,0 1,-4 0,-2 1,3 2,-2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524 488,'-2'4,"-3"-3,0-1,1 0,1-2,1-1,2-1,4 0,-1 3,0 1,1 0,0 2,-1 0,1 4,-3-2,-1 1,0-1,-1-1,-3 2,1-2,-1-1,-1-1,2-1,0-3,3-1,0-1,1 1,0 1,3 2,-1 1,0 2,-1 1,1 1,-1-1,1 1,-1-1,0 0,1-1,0-1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916 271,'-4'-3,"8"3,0 0,-1 0,0 1,1-1,1 0,0 0,1 1,0-1,1 1,0-1,-1 0,1 1,0-1,-1 0,1 1,-2-1,0 0,0 0,-1 0,-1 0,0 0,1 0,-7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913 323,'6'1,"-3"-1,0 0,1 0,0 0,1 0,5 0,-5 0,6-1,-6 1,0 0,-1 0,1-1,-2 1,3 0,-3 0,1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1072 280,'7'0,"-3"0,1 0,0 0,-1 0,-1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1078 287,'-4'3,"7"-3,0 0,1 0,0 0,0-1,0 1,-1 0,0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264,'-2'-3,"3"6,0 0,0 1,1 2,-1-2,1-1,-1 1,1-1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1170 268,'2'-3,"-5"3,0 1,-1-1,0-1,1 0,0-2,3 0,0 0,5 2,0 1,-1 2,-1 1,1 3,-2-2,-2-1,0 1,-2-1,0 1,-2-2,0-1,1 0,-1-1,0 0,1-1,1-3,2 1,1 0,3-1,-1 2,0 2,0 0,0 1,0 1,0 0,-1 1,1 0,0-1,0 0,1-1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239,'-6'-1,"1"0,1 1,0 0,0 1,1 2,0 2,2-2,0 2,1-2,0 1,0-1,0 0,0 1,2 2,-1-2,1-1,2 3,-2-3,1 0,1 0,-1-1,1 0,1 0,-1 0,1-1,0 0,1 0,-1-1,6 0,-6 0,0-1,4-2,-5 1,0 0,0-1,-1 0,-1-1,0 1,-1-1,-1-1,0 1,0 0,-1-1,0 1,-1 0,-1 0,-1 0,0 0,-1 1,-1 0,0 1,1 0,-1 0,0 2,1-1,0 1,1 0,0 1,1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1208 252,'-4'-1,"7"0,1 1,4-1,-5 0,0 1,0 0,0-1,0 1,2 0,-2-1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610 191,'1'3,"1"2,0-1,1-3,1-1,1 0,-2-1,0 0,0 0,1-1,0 1,1-1,-1 0,0 1,0-1,0 0,0 1,0 0,-1 0,0 0,1 0,-1 1,-2 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21 415,'6'-2,"-3"0,1-1,0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545 482,'5'-2,"0"2,2 0,-3 0,-1-1,0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942 431,'-6'1,"3"0,0 1,0 0,0 1,0 0,1 2,1 0,1 0,0 0,1-2,1 2,1-1,0 0,0-3,2 1,-2-2,0 0,0 0,0 0,1-1,-1 0,0 0,0-1,0 0,3-3,-4 2,0 0,-1-1,0 1,0 0,-1-1,0 1,-1 0,0 0,0 0,-3-1,1 2,0 0,0 1,-3 0,3 1,0 0,-2 0,2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930 456,'3'-3,"0"2,3-2,-2 2,0 0,3-1,-3 0,0 1,-1 0,0 1,1-1,-1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786 137,'5'1,"-2"-2,0 1,0-1,0 1,0 0,3-1,-2 0,-1 1,1-1,0 1,-1 0,5-1,-5 1,1-1,-1 1,2 0,-1 0,-1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852 126,'-4'-1,"8"2,-1 0,0 0,2 1,-2-2,0 1,-7 2,1-1,0 0,0 1,2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912 117,'-2'3,"2"1,1-1,-1 0,0 3,1-3,-1 1,1-1,0 0,0 0,1 0,-1 0,1 0,2 1,0-2,0-1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940 128,'0'-3,"0"6,1 0,-1 1,1 0,1 0,-1 0,0-1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956 131,'-1'-4,"-1"7,3 0,0 1,1-1,1 0,0-1,0-1,0-1,0-1,-2-2,0 0,-1 0,-2-1,-1 1,-1 1,1 1,-1 1,2 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986 133,'6'0,"-2"1,0-1,0 0,-1 0,0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997 130,'0'4,"0"-1,1 0,1 3,-1-2,-1-1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1021 125,'2'3,"-1"0,-1 0,1 2,0-1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549 478,'-6'0,"4"3,2 1,1-1,0 0,0 0,2-1,0-2,0-1,2-2,-2 2,0 1,0 0,0 1,1 2,-2 2,-1-1,-1-1,-1 0,-1 0,-2-2,0-1,1-1,0-2,1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1034 110,'-2'-3,"1"0,4 2,0 3,0 1,1 1,1 1,-3-2,-1 0,1 0,0 0,-1 0,0 0,-1 0,0 0,0 0,-1 0,-3 2,1-2,-1-1,0 0,-1 0,-1 0,-2 0,0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901 361,'-5'1,"2"0,0-1,-1-1,0 0,0 0,1-2,1 0,1 0,1 0,2 0,1 2,2 1,-1 1,-1 0,1 2,1 1,-2 0,-1 0,-1 0,-1-1,-1 1,-1-1,-2 0,0-1,1-1,-2 0,1-1,1 0,0-2,0 0,3-1,0 0,1 0,2 0,0 2,1 1,-1 1,1 0,-1 2,1-1,-1 1,1 0,-1-1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918 354,'-3'-2,"0"0,4-1,2 3,0 0,1-1,-1 1,1 0,0 1,-2 2,-4 0,-1 0,2 0,3 0,2-1,0 0,-1-1,1 1,-1 1,-2 0,-3 0,-3-2,1-1,-1 0,-2-1,4-1,2-1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974 351,'-2'-3,"5"3,1 3,0-1,0 1,1 0,2 1,-4-1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994 349,'-3'-4,"1"1,-1 6,2 0,0 1,0 0,0 1,0-2,0 2,-1-1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1027 348,'3'3,"-2"1,0 0,1 1,0 0,0 0,-1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1052 352,'3'3,"-2"0,1 4,-1-4,1 2,-2-2,1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924 413,'-3'-2,"0"1,-1 1,1-1,-1 0,1-1,1-1,4 0,2 3,-1 0,4 0,-3 2,-1-1,0 2,-1 0,-1 1,-1 0,-1 0,-3 0,0-1,1-2,-2 1,2-1,-4-1,3 0,1-3,3 0,0 0,2 0,1 1,0 0,0 2,1 0,-1 2,0 0,1 0,-1 1,1-1,-1 0,0 0,1-1,-1-1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946 407,'-3'-3,"1"0,1 0,5 2,0 1,1 0,0 0,0 1,-1 0,-1 0,-3 2,-3-2,0 1,1 1,4 0,1-2,0 1,2 2,-4-1,0 0,-4 0,0-3,-1 1,0-1,0-1,0 0,1 0,2-2,4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05T11:06: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995 394,'0'-3,"0"-1,-1 7,1 1,0 1,0-2,0 0,1 0,-1 0,1 0,0 0,1 0,1 2,0-2,2 1,0-2,1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</a:t>
            </a:r>
            <a:r>
              <a:rPr lang="en-US" baseline="0" dirty="0"/>
              <a:t> level: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Option-C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Option-C(Compulsory)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Option-D (Compulsory)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Option-B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level: Moderate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Option-A (Compulsory)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</a:t>
            </a:r>
            <a:r>
              <a:rPr lang="en-US" baseline="0" dirty="0"/>
              <a:t> –B (Compulsory)</a:t>
            </a: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Option – B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Option-A (Compulsory)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Option-C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</a:t>
            </a:r>
            <a:r>
              <a:rPr lang="en-US" baseline="0" dirty="0"/>
              <a:t>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Option-C (Compulsory)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Option-A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Option – D (Compulsory)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Option-C (Compulsory)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Option-B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</a:t>
            </a:r>
            <a:r>
              <a:rPr lang="en-US" baseline="0" dirty="0"/>
              <a:t> level: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 B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</a:t>
            </a:r>
            <a:r>
              <a:rPr lang="en-US" baseline="0" dirty="0"/>
              <a:t> </a:t>
            </a:r>
            <a:r>
              <a:rPr lang="en-US" dirty="0"/>
              <a:t>D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Option-D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Option-C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Option-C(Compulsory)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Option-D(Compulsory)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</a:t>
            </a:r>
            <a:r>
              <a:rPr lang="en-US" baseline="0" dirty="0"/>
              <a:t> level: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Option-A (Compulsory)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</a:t>
            </a:r>
            <a:r>
              <a:rPr lang="en-US" baseline="0" dirty="0"/>
              <a:t> </a:t>
            </a:r>
            <a:r>
              <a:rPr lang="en-US" dirty="0"/>
              <a:t>B (Compulsory)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Option-B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Option-D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Option-C (Compulsory)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Option-B (Compulsory)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Option-C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 level: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Option-A(Compulsory)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Input-Output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png"/><Relationship Id="rId8" Type="http://schemas.openxmlformats.org/officeDocument/2006/relationships/customXml" Target="../ink/ink212.xml"/><Relationship Id="rId79" Type="http://schemas.openxmlformats.org/officeDocument/2006/relationships/notesSlide" Target="../notesSlides/notesSlide7.xml"/><Relationship Id="rId78" Type="http://schemas.openxmlformats.org/officeDocument/2006/relationships/slideLayout" Target="../slideLayouts/slideLayout2.xml"/><Relationship Id="rId77" Type="http://schemas.openxmlformats.org/officeDocument/2006/relationships/image" Target="../media/image244.png"/><Relationship Id="rId76" Type="http://schemas.openxmlformats.org/officeDocument/2006/relationships/customXml" Target="../ink/ink246.xml"/><Relationship Id="rId75" Type="http://schemas.openxmlformats.org/officeDocument/2006/relationships/image" Target="../media/image243.png"/><Relationship Id="rId74" Type="http://schemas.openxmlformats.org/officeDocument/2006/relationships/customXml" Target="../ink/ink245.xml"/><Relationship Id="rId73" Type="http://schemas.openxmlformats.org/officeDocument/2006/relationships/image" Target="../media/image242.png"/><Relationship Id="rId72" Type="http://schemas.openxmlformats.org/officeDocument/2006/relationships/customXml" Target="../ink/ink244.xml"/><Relationship Id="rId71" Type="http://schemas.openxmlformats.org/officeDocument/2006/relationships/image" Target="../media/image241.png"/><Relationship Id="rId70" Type="http://schemas.openxmlformats.org/officeDocument/2006/relationships/customXml" Target="../ink/ink243.xml"/><Relationship Id="rId7" Type="http://schemas.openxmlformats.org/officeDocument/2006/relationships/image" Target="../media/image209.png"/><Relationship Id="rId69" Type="http://schemas.openxmlformats.org/officeDocument/2006/relationships/image" Target="../media/image240.png"/><Relationship Id="rId68" Type="http://schemas.openxmlformats.org/officeDocument/2006/relationships/customXml" Target="../ink/ink242.xml"/><Relationship Id="rId67" Type="http://schemas.openxmlformats.org/officeDocument/2006/relationships/image" Target="../media/image239.png"/><Relationship Id="rId66" Type="http://schemas.openxmlformats.org/officeDocument/2006/relationships/customXml" Target="../ink/ink241.xml"/><Relationship Id="rId65" Type="http://schemas.openxmlformats.org/officeDocument/2006/relationships/image" Target="../media/image238.png"/><Relationship Id="rId64" Type="http://schemas.openxmlformats.org/officeDocument/2006/relationships/customXml" Target="../ink/ink240.xml"/><Relationship Id="rId63" Type="http://schemas.openxmlformats.org/officeDocument/2006/relationships/image" Target="../media/image237.png"/><Relationship Id="rId62" Type="http://schemas.openxmlformats.org/officeDocument/2006/relationships/customXml" Target="../ink/ink239.xml"/><Relationship Id="rId61" Type="http://schemas.openxmlformats.org/officeDocument/2006/relationships/image" Target="../media/image236.png"/><Relationship Id="rId60" Type="http://schemas.openxmlformats.org/officeDocument/2006/relationships/customXml" Target="../ink/ink238.xml"/><Relationship Id="rId6" Type="http://schemas.openxmlformats.org/officeDocument/2006/relationships/customXml" Target="../ink/ink211.xml"/><Relationship Id="rId59" Type="http://schemas.openxmlformats.org/officeDocument/2006/relationships/image" Target="../media/image235.png"/><Relationship Id="rId58" Type="http://schemas.openxmlformats.org/officeDocument/2006/relationships/customXml" Target="../ink/ink237.xml"/><Relationship Id="rId57" Type="http://schemas.openxmlformats.org/officeDocument/2006/relationships/image" Target="../media/image234.png"/><Relationship Id="rId56" Type="http://schemas.openxmlformats.org/officeDocument/2006/relationships/customXml" Target="../ink/ink236.xml"/><Relationship Id="rId55" Type="http://schemas.openxmlformats.org/officeDocument/2006/relationships/image" Target="../media/image233.png"/><Relationship Id="rId54" Type="http://schemas.openxmlformats.org/officeDocument/2006/relationships/customXml" Target="../ink/ink235.xml"/><Relationship Id="rId53" Type="http://schemas.openxmlformats.org/officeDocument/2006/relationships/image" Target="../media/image232.png"/><Relationship Id="rId52" Type="http://schemas.openxmlformats.org/officeDocument/2006/relationships/customXml" Target="../ink/ink234.xml"/><Relationship Id="rId51" Type="http://schemas.openxmlformats.org/officeDocument/2006/relationships/image" Target="../media/image231.png"/><Relationship Id="rId50" Type="http://schemas.openxmlformats.org/officeDocument/2006/relationships/customXml" Target="../ink/ink233.xml"/><Relationship Id="rId5" Type="http://schemas.openxmlformats.org/officeDocument/2006/relationships/image" Target="../media/image208.png"/><Relationship Id="rId49" Type="http://schemas.openxmlformats.org/officeDocument/2006/relationships/image" Target="../media/image230.png"/><Relationship Id="rId48" Type="http://schemas.openxmlformats.org/officeDocument/2006/relationships/customXml" Target="../ink/ink232.xml"/><Relationship Id="rId47" Type="http://schemas.openxmlformats.org/officeDocument/2006/relationships/image" Target="../media/image229.png"/><Relationship Id="rId46" Type="http://schemas.openxmlformats.org/officeDocument/2006/relationships/customXml" Target="../ink/ink231.xml"/><Relationship Id="rId45" Type="http://schemas.openxmlformats.org/officeDocument/2006/relationships/image" Target="../media/image228.png"/><Relationship Id="rId44" Type="http://schemas.openxmlformats.org/officeDocument/2006/relationships/customXml" Target="../ink/ink230.xml"/><Relationship Id="rId43" Type="http://schemas.openxmlformats.org/officeDocument/2006/relationships/image" Target="../media/image227.png"/><Relationship Id="rId42" Type="http://schemas.openxmlformats.org/officeDocument/2006/relationships/customXml" Target="../ink/ink229.xml"/><Relationship Id="rId41" Type="http://schemas.openxmlformats.org/officeDocument/2006/relationships/image" Target="../media/image226.png"/><Relationship Id="rId40" Type="http://schemas.openxmlformats.org/officeDocument/2006/relationships/customXml" Target="../ink/ink228.xml"/><Relationship Id="rId4" Type="http://schemas.openxmlformats.org/officeDocument/2006/relationships/customXml" Target="../ink/ink210.xml"/><Relationship Id="rId39" Type="http://schemas.openxmlformats.org/officeDocument/2006/relationships/image" Target="../media/image225.png"/><Relationship Id="rId38" Type="http://schemas.openxmlformats.org/officeDocument/2006/relationships/customXml" Target="../ink/ink227.xml"/><Relationship Id="rId37" Type="http://schemas.openxmlformats.org/officeDocument/2006/relationships/image" Target="../media/image224.png"/><Relationship Id="rId36" Type="http://schemas.openxmlformats.org/officeDocument/2006/relationships/customXml" Target="../ink/ink226.xml"/><Relationship Id="rId35" Type="http://schemas.openxmlformats.org/officeDocument/2006/relationships/image" Target="../media/image223.png"/><Relationship Id="rId34" Type="http://schemas.openxmlformats.org/officeDocument/2006/relationships/customXml" Target="../ink/ink225.xml"/><Relationship Id="rId33" Type="http://schemas.openxmlformats.org/officeDocument/2006/relationships/image" Target="../media/image222.png"/><Relationship Id="rId32" Type="http://schemas.openxmlformats.org/officeDocument/2006/relationships/customXml" Target="../ink/ink224.xml"/><Relationship Id="rId31" Type="http://schemas.openxmlformats.org/officeDocument/2006/relationships/image" Target="../media/image221.png"/><Relationship Id="rId30" Type="http://schemas.openxmlformats.org/officeDocument/2006/relationships/customXml" Target="../ink/ink223.xml"/><Relationship Id="rId3" Type="http://schemas.openxmlformats.org/officeDocument/2006/relationships/image" Target="../media/image207.png"/><Relationship Id="rId29" Type="http://schemas.openxmlformats.org/officeDocument/2006/relationships/image" Target="../media/image220.png"/><Relationship Id="rId28" Type="http://schemas.openxmlformats.org/officeDocument/2006/relationships/customXml" Target="../ink/ink222.xml"/><Relationship Id="rId27" Type="http://schemas.openxmlformats.org/officeDocument/2006/relationships/image" Target="../media/image219.png"/><Relationship Id="rId26" Type="http://schemas.openxmlformats.org/officeDocument/2006/relationships/customXml" Target="../ink/ink221.xml"/><Relationship Id="rId25" Type="http://schemas.openxmlformats.org/officeDocument/2006/relationships/image" Target="../media/image218.png"/><Relationship Id="rId24" Type="http://schemas.openxmlformats.org/officeDocument/2006/relationships/customXml" Target="../ink/ink220.xml"/><Relationship Id="rId23" Type="http://schemas.openxmlformats.org/officeDocument/2006/relationships/image" Target="../media/image217.png"/><Relationship Id="rId22" Type="http://schemas.openxmlformats.org/officeDocument/2006/relationships/customXml" Target="../ink/ink219.xml"/><Relationship Id="rId21" Type="http://schemas.openxmlformats.org/officeDocument/2006/relationships/image" Target="../media/image216.png"/><Relationship Id="rId20" Type="http://schemas.openxmlformats.org/officeDocument/2006/relationships/customXml" Target="../ink/ink218.xml"/><Relationship Id="rId2" Type="http://schemas.openxmlformats.org/officeDocument/2006/relationships/customXml" Target="../ink/ink209.xml"/><Relationship Id="rId19" Type="http://schemas.openxmlformats.org/officeDocument/2006/relationships/image" Target="../media/image215.png"/><Relationship Id="rId18" Type="http://schemas.openxmlformats.org/officeDocument/2006/relationships/customXml" Target="../ink/ink217.xml"/><Relationship Id="rId17" Type="http://schemas.openxmlformats.org/officeDocument/2006/relationships/image" Target="../media/image214.png"/><Relationship Id="rId16" Type="http://schemas.openxmlformats.org/officeDocument/2006/relationships/customXml" Target="../ink/ink216.xml"/><Relationship Id="rId15" Type="http://schemas.openxmlformats.org/officeDocument/2006/relationships/image" Target="../media/image213.png"/><Relationship Id="rId14" Type="http://schemas.openxmlformats.org/officeDocument/2006/relationships/customXml" Target="../ink/ink215.xml"/><Relationship Id="rId13" Type="http://schemas.openxmlformats.org/officeDocument/2006/relationships/image" Target="../media/image212.png"/><Relationship Id="rId12" Type="http://schemas.openxmlformats.org/officeDocument/2006/relationships/customXml" Target="../ink/ink214.xml"/><Relationship Id="rId11" Type="http://schemas.openxmlformats.org/officeDocument/2006/relationships/image" Target="../media/image211.png"/><Relationship Id="rId10" Type="http://schemas.openxmlformats.org/officeDocument/2006/relationships/customXml" Target="../ink/ink21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image" Target="../media/image2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48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customXml" Target="../ink/ink248.xml"/><Relationship Id="rId3" Type="http://schemas.openxmlformats.org/officeDocument/2006/relationships/image" Target="../media/image249.png"/><Relationship Id="rId2" Type="http://schemas.openxmlformats.org/officeDocument/2006/relationships/customXml" Target="../ink/ink24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png"/><Relationship Id="rId8" Type="http://schemas.openxmlformats.org/officeDocument/2006/relationships/customXml" Target="../ink/ink252.xml"/><Relationship Id="rId7" Type="http://schemas.openxmlformats.org/officeDocument/2006/relationships/image" Target="../media/image253.png"/><Relationship Id="rId6" Type="http://schemas.openxmlformats.org/officeDocument/2006/relationships/customXml" Target="../ink/ink251.xml"/><Relationship Id="rId5" Type="http://schemas.openxmlformats.org/officeDocument/2006/relationships/image" Target="../media/image252.png"/><Relationship Id="rId4" Type="http://schemas.openxmlformats.org/officeDocument/2006/relationships/customXml" Target="../ink/ink250.xml"/><Relationship Id="rId3" Type="http://schemas.openxmlformats.org/officeDocument/2006/relationships/image" Target="../media/image251.png"/><Relationship Id="rId27" Type="http://schemas.openxmlformats.org/officeDocument/2006/relationships/notesSlide" Target="../notesSlides/notesSlide10.x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262.png"/><Relationship Id="rId24" Type="http://schemas.openxmlformats.org/officeDocument/2006/relationships/customXml" Target="../ink/ink260.xml"/><Relationship Id="rId23" Type="http://schemas.openxmlformats.org/officeDocument/2006/relationships/image" Target="../media/image261.png"/><Relationship Id="rId22" Type="http://schemas.openxmlformats.org/officeDocument/2006/relationships/customXml" Target="../ink/ink259.xml"/><Relationship Id="rId21" Type="http://schemas.openxmlformats.org/officeDocument/2006/relationships/image" Target="../media/image260.png"/><Relationship Id="rId20" Type="http://schemas.openxmlformats.org/officeDocument/2006/relationships/customXml" Target="../ink/ink258.xml"/><Relationship Id="rId2" Type="http://schemas.openxmlformats.org/officeDocument/2006/relationships/customXml" Target="../ink/ink249.xml"/><Relationship Id="rId19" Type="http://schemas.openxmlformats.org/officeDocument/2006/relationships/image" Target="../media/image259.png"/><Relationship Id="rId18" Type="http://schemas.openxmlformats.org/officeDocument/2006/relationships/customXml" Target="../ink/ink257.xml"/><Relationship Id="rId17" Type="http://schemas.openxmlformats.org/officeDocument/2006/relationships/image" Target="../media/image258.png"/><Relationship Id="rId16" Type="http://schemas.openxmlformats.org/officeDocument/2006/relationships/customXml" Target="../ink/ink256.xml"/><Relationship Id="rId15" Type="http://schemas.openxmlformats.org/officeDocument/2006/relationships/image" Target="../media/image257.png"/><Relationship Id="rId14" Type="http://schemas.openxmlformats.org/officeDocument/2006/relationships/customXml" Target="../ink/ink255.xml"/><Relationship Id="rId13" Type="http://schemas.openxmlformats.org/officeDocument/2006/relationships/image" Target="../media/image256.png"/><Relationship Id="rId12" Type="http://schemas.openxmlformats.org/officeDocument/2006/relationships/customXml" Target="../ink/ink254.xml"/><Relationship Id="rId11" Type="http://schemas.openxmlformats.org/officeDocument/2006/relationships/image" Target="../media/image255.png"/><Relationship Id="rId10" Type="http://schemas.openxmlformats.org/officeDocument/2006/relationships/customXml" Target="../ink/ink253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11.png"/><Relationship Id="rId98" Type="http://schemas.openxmlformats.org/officeDocument/2006/relationships/customXml" Target="../ink/ink309.xml"/><Relationship Id="rId97" Type="http://schemas.openxmlformats.org/officeDocument/2006/relationships/image" Target="../media/image310.png"/><Relationship Id="rId96" Type="http://schemas.openxmlformats.org/officeDocument/2006/relationships/customXml" Target="../ink/ink308.xml"/><Relationship Id="rId95" Type="http://schemas.openxmlformats.org/officeDocument/2006/relationships/image" Target="../media/image309.png"/><Relationship Id="rId94" Type="http://schemas.openxmlformats.org/officeDocument/2006/relationships/customXml" Target="../ink/ink307.xml"/><Relationship Id="rId93" Type="http://schemas.openxmlformats.org/officeDocument/2006/relationships/image" Target="../media/image308.png"/><Relationship Id="rId92" Type="http://schemas.openxmlformats.org/officeDocument/2006/relationships/customXml" Target="../ink/ink306.xml"/><Relationship Id="rId91" Type="http://schemas.openxmlformats.org/officeDocument/2006/relationships/image" Target="../media/image307.png"/><Relationship Id="rId90" Type="http://schemas.openxmlformats.org/officeDocument/2006/relationships/customXml" Target="../ink/ink305.xml"/><Relationship Id="rId9" Type="http://schemas.openxmlformats.org/officeDocument/2006/relationships/image" Target="../media/image266.png"/><Relationship Id="rId89" Type="http://schemas.openxmlformats.org/officeDocument/2006/relationships/image" Target="../media/image306.png"/><Relationship Id="rId88" Type="http://schemas.openxmlformats.org/officeDocument/2006/relationships/customXml" Target="../ink/ink304.xml"/><Relationship Id="rId87" Type="http://schemas.openxmlformats.org/officeDocument/2006/relationships/image" Target="../media/image305.png"/><Relationship Id="rId86" Type="http://schemas.openxmlformats.org/officeDocument/2006/relationships/customXml" Target="../ink/ink303.xml"/><Relationship Id="rId85" Type="http://schemas.openxmlformats.org/officeDocument/2006/relationships/image" Target="../media/image304.png"/><Relationship Id="rId84" Type="http://schemas.openxmlformats.org/officeDocument/2006/relationships/customXml" Target="../ink/ink302.xml"/><Relationship Id="rId83" Type="http://schemas.openxmlformats.org/officeDocument/2006/relationships/image" Target="../media/image303.png"/><Relationship Id="rId82" Type="http://schemas.openxmlformats.org/officeDocument/2006/relationships/customXml" Target="../ink/ink301.xml"/><Relationship Id="rId81" Type="http://schemas.openxmlformats.org/officeDocument/2006/relationships/image" Target="../media/image302.png"/><Relationship Id="rId80" Type="http://schemas.openxmlformats.org/officeDocument/2006/relationships/customXml" Target="../ink/ink300.xml"/><Relationship Id="rId8" Type="http://schemas.openxmlformats.org/officeDocument/2006/relationships/customXml" Target="../ink/ink264.xml"/><Relationship Id="rId79" Type="http://schemas.openxmlformats.org/officeDocument/2006/relationships/image" Target="../media/image301.png"/><Relationship Id="rId78" Type="http://schemas.openxmlformats.org/officeDocument/2006/relationships/customXml" Target="../ink/ink299.xml"/><Relationship Id="rId77" Type="http://schemas.openxmlformats.org/officeDocument/2006/relationships/image" Target="../media/image300.png"/><Relationship Id="rId76" Type="http://schemas.openxmlformats.org/officeDocument/2006/relationships/customXml" Target="../ink/ink298.xml"/><Relationship Id="rId75" Type="http://schemas.openxmlformats.org/officeDocument/2006/relationships/image" Target="../media/image299.png"/><Relationship Id="rId74" Type="http://schemas.openxmlformats.org/officeDocument/2006/relationships/customXml" Target="../ink/ink297.xml"/><Relationship Id="rId73" Type="http://schemas.openxmlformats.org/officeDocument/2006/relationships/image" Target="../media/image298.png"/><Relationship Id="rId72" Type="http://schemas.openxmlformats.org/officeDocument/2006/relationships/customXml" Target="../ink/ink296.xml"/><Relationship Id="rId71" Type="http://schemas.openxmlformats.org/officeDocument/2006/relationships/image" Target="../media/image297.png"/><Relationship Id="rId70" Type="http://schemas.openxmlformats.org/officeDocument/2006/relationships/customXml" Target="../ink/ink295.xml"/><Relationship Id="rId7" Type="http://schemas.openxmlformats.org/officeDocument/2006/relationships/image" Target="../media/image265.png"/><Relationship Id="rId69" Type="http://schemas.openxmlformats.org/officeDocument/2006/relationships/image" Target="../media/image296.png"/><Relationship Id="rId68" Type="http://schemas.openxmlformats.org/officeDocument/2006/relationships/customXml" Target="../ink/ink294.xml"/><Relationship Id="rId67" Type="http://schemas.openxmlformats.org/officeDocument/2006/relationships/image" Target="../media/image295.png"/><Relationship Id="rId66" Type="http://schemas.openxmlformats.org/officeDocument/2006/relationships/customXml" Target="../ink/ink293.xml"/><Relationship Id="rId65" Type="http://schemas.openxmlformats.org/officeDocument/2006/relationships/image" Target="../media/image294.png"/><Relationship Id="rId64" Type="http://schemas.openxmlformats.org/officeDocument/2006/relationships/customXml" Target="../ink/ink292.xml"/><Relationship Id="rId63" Type="http://schemas.openxmlformats.org/officeDocument/2006/relationships/image" Target="../media/image293.png"/><Relationship Id="rId62" Type="http://schemas.openxmlformats.org/officeDocument/2006/relationships/customXml" Target="../ink/ink291.xml"/><Relationship Id="rId61" Type="http://schemas.openxmlformats.org/officeDocument/2006/relationships/image" Target="../media/image292.png"/><Relationship Id="rId60" Type="http://schemas.openxmlformats.org/officeDocument/2006/relationships/customXml" Target="../ink/ink290.xml"/><Relationship Id="rId6" Type="http://schemas.openxmlformats.org/officeDocument/2006/relationships/customXml" Target="../ink/ink263.xml"/><Relationship Id="rId59" Type="http://schemas.openxmlformats.org/officeDocument/2006/relationships/image" Target="../media/image291.png"/><Relationship Id="rId58" Type="http://schemas.openxmlformats.org/officeDocument/2006/relationships/customXml" Target="../ink/ink289.xml"/><Relationship Id="rId57" Type="http://schemas.openxmlformats.org/officeDocument/2006/relationships/image" Target="../media/image290.png"/><Relationship Id="rId56" Type="http://schemas.openxmlformats.org/officeDocument/2006/relationships/customXml" Target="../ink/ink288.xml"/><Relationship Id="rId55" Type="http://schemas.openxmlformats.org/officeDocument/2006/relationships/image" Target="../media/image289.png"/><Relationship Id="rId54" Type="http://schemas.openxmlformats.org/officeDocument/2006/relationships/customXml" Target="../ink/ink287.xml"/><Relationship Id="rId53" Type="http://schemas.openxmlformats.org/officeDocument/2006/relationships/image" Target="../media/image288.png"/><Relationship Id="rId52" Type="http://schemas.openxmlformats.org/officeDocument/2006/relationships/customXml" Target="../ink/ink286.xml"/><Relationship Id="rId51" Type="http://schemas.openxmlformats.org/officeDocument/2006/relationships/image" Target="../media/image287.png"/><Relationship Id="rId50" Type="http://schemas.openxmlformats.org/officeDocument/2006/relationships/customXml" Target="../ink/ink285.xml"/><Relationship Id="rId5" Type="http://schemas.openxmlformats.org/officeDocument/2006/relationships/image" Target="../media/image264.png"/><Relationship Id="rId49" Type="http://schemas.openxmlformats.org/officeDocument/2006/relationships/image" Target="../media/image286.png"/><Relationship Id="rId48" Type="http://schemas.openxmlformats.org/officeDocument/2006/relationships/customXml" Target="../ink/ink284.xml"/><Relationship Id="rId47" Type="http://schemas.openxmlformats.org/officeDocument/2006/relationships/image" Target="../media/image285.png"/><Relationship Id="rId46" Type="http://schemas.openxmlformats.org/officeDocument/2006/relationships/customXml" Target="../ink/ink283.xml"/><Relationship Id="rId45" Type="http://schemas.openxmlformats.org/officeDocument/2006/relationships/image" Target="../media/image284.png"/><Relationship Id="rId44" Type="http://schemas.openxmlformats.org/officeDocument/2006/relationships/customXml" Target="../ink/ink282.xml"/><Relationship Id="rId43" Type="http://schemas.openxmlformats.org/officeDocument/2006/relationships/image" Target="../media/image283.png"/><Relationship Id="rId42" Type="http://schemas.openxmlformats.org/officeDocument/2006/relationships/customXml" Target="../ink/ink281.xml"/><Relationship Id="rId41" Type="http://schemas.openxmlformats.org/officeDocument/2006/relationships/image" Target="../media/image282.png"/><Relationship Id="rId40" Type="http://schemas.openxmlformats.org/officeDocument/2006/relationships/customXml" Target="../ink/ink280.xml"/><Relationship Id="rId4" Type="http://schemas.openxmlformats.org/officeDocument/2006/relationships/customXml" Target="../ink/ink262.xml"/><Relationship Id="rId39" Type="http://schemas.openxmlformats.org/officeDocument/2006/relationships/image" Target="../media/image281.png"/><Relationship Id="rId38" Type="http://schemas.openxmlformats.org/officeDocument/2006/relationships/customXml" Target="../ink/ink279.xml"/><Relationship Id="rId37" Type="http://schemas.openxmlformats.org/officeDocument/2006/relationships/image" Target="../media/image280.png"/><Relationship Id="rId36" Type="http://schemas.openxmlformats.org/officeDocument/2006/relationships/customXml" Target="../ink/ink278.xml"/><Relationship Id="rId35" Type="http://schemas.openxmlformats.org/officeDocument/2006/relationships/image" Target="../media/image279.png"/><Relationship Id="rId34" Type="http://schemas.openxmlformats.org/officeDocument/2006/relationships/customXml" Target="../ink/ink277.xml"/><Relationship Id="rId33" Type="http://schemas.openxmlformats.org/officeDocument/2006/relationships/image" Target="../media/image278.png"/><Relationship Id="rId32" Type="http://schemas.openxmlformats.org/officeDocument/2006/relationships/customXml" Target="../ink/ink276.xml"/><Relationship Id="rId31" Type="http://schemas.openxmlformats.org/officeDocument/2006/relationships/image" Target="../media/image277.png"/><Relationship Id="rId30" Type="http://schemas.openxmlformats.org/officeDocument/2006/relationships/customXml" Target="../ink/ink275.xml"/><Relationship Id="rId3" Type="http://schemas.openxmlformats.org/officeDocument/2006/relationships/image" Target="../media/image263.png"/><Relationship Id="rId29" Type="http://schemas.openxmlformats.org/officeDocument/2006/relationships/image" Target="../media/image276.png"/><Relationship Id="rId28" Type="http://schemas.openxmlformats.org/officeDocument/2006/relationships/customXml" Target="../ink/ink274.xml"/><Relationship Id="rId27" Type="http://schemas.openxmlformats.org/officeDocument/2006/relationships/image" Target="../media/image275.png"/><Relationship Id="rId26" Type="http://schemas.openxmlformats.org/officeDocument/2006/relationships/customXml" Target="../ink/ink273.xml"/><Relationship Id="rId25" Type="http://schemas.openxmlformats.org/officeDocument/2006/relationships/image" Target="../media/image274.png"/><Relationship Id="rId24" Type="http://schemas.openxmlformats.org/officeDocument/2006/relationships/customXml" Target="../ink/ink272.xml"/><Relationship Id="rId23" Type="http://schemas.openxmlformats.org/officeDocument/2006/relationships/image" Target="../media/image273.png"/><Relationship Id="rId22" Type="http://schemas.openxmlformats.org/officeDocument/2006/relationships/customXml" Target="../ink/ink271.xml"/><Relationship Id="rId21" Type="http://schemas.openxmlformats.org/officeDocument/2006/relationships/image" Target="../media/image272.png"/><Relationship Id="rId20" Type="http://schemas.openxmlformats.org/officeDocument/2006/relationships/customXml" Target="../ink/ink270.xml"/><Relationship Id="rId2" Type="http://schemas.openxmlformats.org/officeDocument/2006/relationships/customXml" Target="../ink/ink261.xml"/><Relationship Id="rId195" Type="http://schemas.openxmlformats.org/officeDocument/2006/relationships/notesSlide" Target="../notesSlides/notesSlide11.xml"/><Relationship Id="rId194" Type="http://schemas.openxmlformats.org/officeDocument/2006/relationships/slideLayout" Target="../slideLayouts/slideLayout2.xml"/><Relationship Id="rId193" Type="http://schemas.openxmlformats.org/officeDocument/2006/relationships/image" Target="../media/image358.png"/><Relationship Id="rId192" Type="http://schemas.openxmlformats.org/officeDocument/2006/relationships/customXml" Target="../ink/ink356.xml"/><Relationship Id="rId191" Type="http://schemas.openxmlformats.org/officeDocument/2006/relationships/image" Target="../media/image357.png"/><Relationship Id="rId190" Type="http://schemas.openxmlformats.org/officeDocument/2006/relationships/customXml" Target="../ink/ink355.xml"/><Relationship Id="rId19" Type="http://schemas.openxmlformats.org/officeDocument/2006/relationships/image" Target="../media/image271.png"/><Relationship Id="rId189" Type="http://schemas.openxmlformats.org/officeDocument/2006/relationships/image" Target="../media/image356.png"/><Relationship Id="rId188" Type="http://schemas.openxmlformats.org/officeDocument/2006/relationships/customXml" Target="../ink/ink354.xml"/><Relationship Id="rId187" Type="http://schemas.openxmlformats.org/officeDocument/2006/relationships/image" Target="../media/image355.png"/><Relationship Id="rId186" Type="http://schemas.openxmlformats.org/officeDocument/2006/relationships/customXml" Target="../ink/ink353.xml"/><Relationship Id="rId185" Type="http://schemas.openxmlformats.org/officeDocument/2006/relationships/image" Target="../media/image354.png"/><Relationship Id="rId184" Type="http://schemas.openxmlformats.org/officeDocument/2006/relationships/customXml" Target="../ink/ink352.xml"/><Relationship Id="rId183" Type="http://schemas.openxmlformats.org/officeDocument/2006/relationships/image" Target="../media/image353.png"/><Relationship Id="rId182" Type="http://schemas.openxmlformats.org/officeDocument/2006/relationships/customXml" Target="../ink/ink351.xml"/><Relationship Id="rId181" Type="http://schemas.openxmlformats.org/officeDocument/2006/relationships/image" Target="../media/image352.png"/><Relationship Id="rId180" Type="http://schemas.openxmlformats.org/officeDocument/2006/relationships/customXml" Target="../ink/ink350.xml"/><Relationship Id="rId18" Type="http://schemas.openxmlformats.org/officeDocument/2006/relationships/customXml" Target="../ink/ink269.xml"/><Relationship Id="rId179" Type="http://schemas.openxmlformats.org/officeDocument/2006/relationships/image" Target="../media/image351.png"/><Relationship Id="rId178" Type="http://schemas.openxmlformats.org/officeDocument/2006/relationships/customXml" Target="../ink/ink349.xml"/><Relationship Id="rId177" Type="http://schemas.openxmlformats.org/officeDocument/2006/relationships/image" Target="../media/image350.png"/><Relationship Id="rId176" Type="http://schemas.openxmlformats.org/officeDocument/2006/relationships/customXml" Target="../ink/ink348.xml"/><Relationship Id="rId175" Type="http://schemas.openxmlformats.org/officeDocument/2006/relationships/image" Target="../media/image349.png"/><Relationship Id="rId174" Type="http://schemas.openxmlformats.org/officeDocument/2006/relationships/customXml" Target="../ink/ink347.xml"/><Relationship Id="rId173" Type="http://schemas.openxmlformats.org/officeDocument/2006/relationships/image" Target="../media/image348.png"/><Relationship Id="rId172" Type="http://schemas.openxmlformats.org/officeDocument/2006/relationships/customXml" Target="../ink/ink346.xml"/><Relationship Id="rId171" Type="http://schemas.openxmlformats.org/officeDocument/2006/relationships/image" Target="../media/image347.png"/><Relationship Id="rId170" Type="http://schemas.openxmlformats.org/officeDocument/2006/relationships/customXml" Target="../ink/ink345.xml"/><Relationship Id="rId17" Type="http://schemas.openxmlformats.org/officeDocument/2006/relationships/image" Target="../media/image270.png"/><Relationship Id="rId169" Type="http://schemas.openxmlformats.org/officeDocument/2006/relationships/image" Target="../media/image346.png"/><Relationship Id="rId168" Type="http://schemas.openxmlformats.org/officeDocument/2006/relationships/customXml" Target="../ink/ink344.xml"/><Relationship Id="rId167" Type="http://schemas.openxmlformats.org/officeDocument/2006/relationships/image" Target="../media/image345.png"/><Relationship Id="rId166" Type="http://schemas.openxmlformats.org/officeDocument/2006/relationships/customXml" Target="../ink/ink343.xml"/><Relationship Id="rId165" Type="http://schemas.openxmlformats.org/officeDocument/2006/relationships/image" Target="../media/image344.png"/><Relationship Id="rId164" Type="http://schemas.openxmlformats.org/officeDocument/2006/relationships/customXml" Target="../ink/ink342.xml"/><Relationship Id="rId163" Type="http://schemas.openxmlformats.org/officeDocument/2006/relationships/image" Target="../media/image343.png"/><Relationship Id="rId162" Type="http://schemas.openxmlformats.org/officeDocument/2006/relationships/customXml" Target="../ink/ink341.xml"/><Relationship Id="rId161" Type="http://schemas.openxmlformats.org/officeDocument/2006/relationships/image" Target="../media/image342.png"/><Relationship Id="rId160" Type="http://schemas.openxmlformats.org/officeDocument/2006/relationships/customXml" Target="../ink/ink340.xml"/><Relationship Id="rId16" Type="http://schemas.openxmlformats.org/officeDocument/2006/relationships/customXml" Target="../ink/ink268.xml"/><Relationship Id="rId159" Type="http://schemas.openxmlformats.org/officeDocument/2006/relationships/image" Target="../media/image341.png"/><Relationship Id="rId158" Type="http://schemas.openxmlformats.org/officeDocument/2006/relationships/customXml" Target="../ink/ink339.xml"/><Relationship Id="rId157" Type="http://schemas.openxmlformats.org/officeDocument/2006/relationships/image" Target="../media/image340.png"/><Relationship Id="rId156" Type="http://schemas.openxmlformats.org/officeDocument/2006/relationships/customXml" Target="../ink/ink338.xml"/><Relationship Id="rId155" Type="http://schemas.openxmlformats.org/officeDocument/2006/relationships/image" Target="../media/image339.png"/><Relationship Id="rId154" Type="http://schemas.openxmlformats.org/officeDocument/2006/relationships/customXml" Target="../ink/ink337.xml"/><Relationship Id="rId153" Type="http://schemas.openxmlformats.org/officeDocument/2006/relationships/image" Target="../media/image338.png"/><Relationship Id="rId152" Type="http://schemas.openxmlformats.org/officeDocument/2006/relationships/customXml" Target="../ink/ink336.xml"/><Relationship Id="rId151" Type="http://schemas.openxmlformats.org/officeDocument/2006/relationships/image" Target="../media/image337.png"/><Relationship Id="rId150" Type="http://schemas.openxmlformats.org/officeDocument/2006/relationships/customXml" Target="../ink/ink335.xml"/><Relationship Id="rId15" Type="http://schemas.openxmlformats.org/officeDocument/2006/relationships/image" Target="../media/image269.png"/><Relationship Id="rId149" Type="http://schemas.openxmlformats.org/officeDocument/2006/relationships/image" Target="../media/image336.png"/><Relationship Id="rId148" Type="http://schemas.openxmlformats.org/officeDocument/2006/relationships/customXml" Target="../ink/ink334.xml"/><Relationship Id="rId147" Type="http://schemas.openxmlformats.org/officeDocument/2006/relationships/image" Target="../media/image335.png"/><Relationship Id="rId146" Type="http://schemas.openxmlformats.org/officeDocument/2006/relationships/customXml" Target="../ink/ink333.xml"/><Relationship Id="rId145" Type="http://schemas.openxmlformats.org/officeDocument/2006/relationships/image" Target="../media/image334.png"/><Relationship Id="rId144" Type="http://schemas.openxmlformats.org/officeDocument/2006/relationships/customXml" Target="../ink/ink332.xml"/><Relationship Id="rId143" Type="http://schemas.openxmlformats.org/officeDocument/2006/relationships/image" Target="../media/image333.png"/><Relationship Id="rId142" Type="http://schemas.openxmlformats.org/officeDocument/2006/relationships/customXml" Target="../ink/ink331.xml"/><Relationship Id="rId141" Type="http://schemas.openxmlformats.org/officeDocument/2006/relationships/image" Target="../media/image332.png"/><Relationship Id="rId140" Type="http://schemas.openxmlformats.org/officeDocument/2006/relationships/customXml" Target="../ink/ink330.xml"/><Relationship Id="rId14" Type="http://schemas.openxmlformats.org/officeDocument/2006/relationships/customXml" Target="../ink/ink267.xml"/><Relationship Id="rId139" Type="http://schemas.openxmlformats.org/officeDocument/2006/relationships/image" Target="../media/image331.png"/><Relationship Id="rId138" Type="http://schemas.openxmlformats.org/officeDocument/2006/relationships/customXml" Target="../ink/ink329.xml"/><Relationship Id="rId137" Type="http://schemas.openxmlformats.org/officeDocument/2006/relationships/image" Target="../media/image330.png"/><Relationship Id="rId136" Type="http://schemas.openxmlformats.org/officeDocument/2006/relationships/customXml" Target="../ink/ink328.xml"/><Relationship Id="rId135" Type="http://schemas.openxmlformats.org/officeDocument/2006/relationships/image" Target="../media/image329.png"/><Relationship Id="rId134" Type="http://schemas.openxmlformats.org/officeDocument/2006/relationships/customXml" Target="../ink/ink327.xml"/><Relationship Id="rId133" Type="http://schemas.openxmlformats.org/officeDocument/2006/relationships/image" Target="../media/image328.png"/><Relationship Id="rId132" Type="http://schemas.openxmlformats.org/officeDocument/2006/relationships/customXml" Target="../ink/ink326.xml"/><Relationship Id="rId131" Type="http://schemas.openxmlformats.org/officeDocument/2006/relationships/image" Target="../media/image327.png"/><Relationship Id="rId130" Type="http://schemas.openxmlformats.org/officeDocument/2006/relationships/customXml" Target="../ink/ink325.xml"/><Relationship Id="rId13" Type="http://schemas.openxmlformats.org/officeDocument/2006/relationships/image" Target="../media/image268.png"/><Relationship Id="rId129" Type="http://schemas.openxmlformats.org/officeDocument/2006/relationships/image" Target="../media/image326.png"/><Relationship Id="rId128" Type="http://schemas.openxmlformats.org/officeDocument/2006/relationships/customXml" Target="../ink/ink324.xml"/><Relationship Id="rId127" Type="http://schemas.openxmlformats.org/officeDocument/2006/relationships/image" Target="../media/image325.png"/><Relationship Id="rId126" Type="http://schemas.openxmlformats.org/officeDocument/2006/relationships/customXml" Target="../ink/ink323.xml"/><Relationship Id="rId125" Type="http://schemas.openxmlformats.org/officeDocument/2006/relationships/image" Target="../media/image324.png"/><Relationship Id="rId124" Type="http://schemas.openxmlformats.org/officeDocument/2006/relationships/customXml" Target="../ink/ink322.xml"/><Relationship Id="rId123" Type="http://schemas.openxmlformats.org/officeDocument/2006/relationships/image" Target="../media/image323.png"/><Relationship Id="rId122" Type="http://schemas.openxmlformats.org/officeDocument/2006/relationships/customXml" Target="../ink/ink321.xml"/><Relationship Id="rId121" Type="http://schemas.openxmlformats.org/officeDocument/2006/relationships/image" Target="../media/image322.png"/><Relationship Id="rId120" Type="http://schemas.openxmlformats.org/officeDocument/2006/relationships/customXml" Target="../ink/ink320.xml"/><Relationship Id="rId12" Type="http://schemas.openxmlformats.org/officeDocument/2006/relationships/customXml" Target="../ink/ink266.xml"/><Relationship Id="rId119" Type="http://schemas.openxmlformats.org/officeDocument/2006/relationships/image" Target="../media/image321.png"/><Relationship Id="rId118" Type="http://schemas.openxmlformats.org/officeDocument/2006/relationships/customXml" Target="../ink/ink319.xml"/><Relationship Id="rId117" Type="http://schemas.openxmlformats.org/officeDocument/2006/relationships/image" Target="../media/image320.png"/><Relationship Id="rId116" Type="http://schemas.openxmlformats.org/officeDocument/2006/relationships/customXml" Target="../ink/ink318.xml"/><Relationship Id="rId115" Type="http://schemas.openxmlformats.org/officeDocument/2006/relationships/image" Target="../media/image319.png"/><Relationship Id="rId114" Type="http://schemas.openxmlformats.org/officeDocument/2006/relationships/customXml" Target="../ink/ink317.xml"/><Relationship Id="rId113" Type="http://schemas.openxmlformats.org/officeDocument/2006/relationships/image" Target="../media/image318.png"/><Relationship Id="rId112" Type="http://schemas.openxmlformats.org/officeDocument/2006/relationships/customXml" Target="../ink/ink316.xml"/><Relationship Id="rId111" Type="http://schemas.openxmlformats.org/officeDocument/2006/relationships/image" Target="../media/image317.png"/><Relationship Id="rId110" Type="http://schemas.openxmlformats.org/officeDocument/2006/relationships/customXml" Target="../ink/ink315.xml"/><Relationship Id="rId11" Type="http://schemas.openxmlformats.org/officeDocument/2006/relationships/image" Target="../media/image267.png"/><Relationship Id="rId109" Type="http://schemas.openxmlformats.org/officeDocument/2006/relationships/image" Target="../media/image316.png"/><Relationship Id="rId108" Type="http://schemas.openxmlformats.org/officeDocument/2006/relationships/customXml" Target="../ink/ink314.xml"/><Relationship Id="rId107" Type="http://schemas.openxmlformats.org/officeDocument/2006/relationships/image" Target="../media/image315.png"/><Relationship Id="rId106" Type="http://schemas.openxmlformats.org/officeDocument/2006/relationships/customXml" Target="../ink/ink313.xml"/><Relationship Id="rId105" Type="http://schemas.openxmlformats.org/officeDocument/2006/relationships/image" Target="../media/image314.png"/><Relationship Id="rId104" Type="http://schemas.openxmlformats.org/officeDocument/2006/relationships/customXml" Target="../ink/ink312.xml"/><Relationship Id="rId103" Type="http://schemas.openxmlformats.org/officeDocument/2006/relationships/image" Target="../media/image313.png"/><Relationship Id="rId102" Type="http://schemas.openxmlformats.org/officeDocument/2006/relationships/customXml" Target="../ink/ink311.xml"/><Relationship Id="rId101" Type="http://schemas.openxmlformats.org/officeDocument/2006/relationships/image" Target="../media/image312.png"/><Relationship Id="rId100" Type="http://schemas.openxmlformats.org/officeDocument/2006/relationships/customXml" Target="../ink/ink310.xml"/><Relationship Id="rId10" Type="http://schemas.openxmlformats.org/officeDocument/2006/relationships/customXml" Target="../ink/ink265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0" Type="http://schemas.openxmlformats.org/officeDocument/2006/relationships/slideLayout" Target="../slideLayouts/slideLayout6.xml"/><Relationship Id="rId9" Type="http://schemas.openxmlformats.org/officeDocument/2006/relationships/customXml" Target="../ink/ink360.xml"/><Relationship Id="rId89" Type="http://schemas.openxmlformats.org/officeDocument/2006/relationships/image" Target="../media/image397.png"/><Relationship Id="rId88" Type="http://schemas.openxmlformats.org/officeDocument/2006/relationships/customXml" Target="../ink/ink404.xml"/><Relationship Id="rId87" Type="http://schemas.openxmlformats.org/officeDocument/2006/relationships/image" Target="../media/image396.png"/><Relationship Id="rId86" Type="http://schemas.openxmlformats.org/officeDocument/2006/relationships/customXml" Target="../ink/ink403.xml"/><Relationship Id="rId85" Type="http://schemas.openxmlformats.org/officeDocument/2006/relationships/image" Target="../media/image395.png"/><Relationship Id="rId84" Type="http://schemas.openxmlformats.org/officeDocument/2006/relationships/customXml" Target="../ink/ink402.xml"/><Relationship Id="rId83" Type="http://schemas.openxmlformats.org/officeDocument/2006/relationships/image" Target="../media/image394.png"/><Relationship Id="rId82" Type="http://schemas.openxmlformats.org/officeDocument/2006/relationships/customXml" Target="../ink/ink401.xml"/><Relationship Id="rId81" Type="http://schemas.openxmlformats.org/officeDocument/2006/relationships/image" Target="../media/image393.png"/><Relationship Id="rId80" Type="http://schemas.openxmlformats.org/officeDocument/2006/relationships/customXml" Target="../ink/ink400.xml"/><Relationship Id="rId8" Type="http://schemas.openxmlformats.org/officeDocument/2006/relationships/image" Target="../media/image362.png"/><Relationship Id="rId79" Type="http://schemas.openxmlformats.org/officeDocument/2006/relationships/image" Target="../media/image392.png"/><Relationship Id="rId78" Type="http://schemas.openxmlformats.org/officeDocument/2006/relationships/customXml" Target="../ink/ink399.xml"/><Relationship Id="rId77" Type="http://schemas.openxmlformats.org/officeDocument/2006/relationships/image" Target="../media/image391.png"/><Relationship Id="rId76" Type="http://schemas.openxmlformats.org/officeDocument/2006/relationships/customXml" Target="../ink/ink398.xml"/><Relationship Id="rId75" Type="http://schemas.openxmlformats.org/officeDocument/2006/relationships/image" Target="../media/image390.png"/><Relationship Id="rId74" Type="http://schemas.openxmlformats.org/officeDocument/2006/relationships/customXml" Target="../ink/ink397.xml"/><Relationship Id="rId73" Type="http://schemas.openxmlformats.org/officeDocument/2006/relationships/image" Target="../media/image389.png"/><Relationship Id="rId72" Type="http://schemas.openxmlformats.org/officeDocument/2006/relationships/customXml" Target="../ink/ink396.xml"/><Relationship Id="rId71" Type="http://schemas.openxmlformats.org/officeDocument/2006/relationships/image" Target="../media/image388.png"/><Relationship Id="rId70" Type="http://schemas.openxmlformats.org/officeDocument/2006/relationships/customXml" Target="../ink/ink395.xml"/><Relationship Id="rId7" Type="http://schemas.openxmlformats.org/officeDocument/2006/relationships/customXml" Target="../ink/ink359.xml"/><Relationship Id="rId69" Type="http://schemas.openxmlformats.org/officeDocument/2006/relationships/image" Target="../media/image387.png"/><Relationship Id="rId68" Type="http://schemas.openxmlformats.org/officeDocument/2006/relationships/customXml" Target="../ink/ink394.xml"/><Relationship Id="rId67" Type="http://schemas.openxmlformats.org/officeDocument/2006/relationships/image" Target="../media/image386.png"/><Relationship Id="rId66" Type="http://schemas.openxmlformats.org/officeDocument/2006/relationships/customXml" Target="../ink/ink393.xml"/><Relationship Id="rId65" Type="http://schemas.openxmlformats.org/officeDocument/2006/relationships/image" Target="../media/image385.png"/><Relationship Id="rId64" Type="http://schemas.openxmlformats.org/officeDocument/2006/relationships/customXml" Target="../ink/ink392.xml"/><Relationship Id="rId63" Type="http://schemas.openxmlformats.org/officeDocument/2006/relationships/image" Target="../media/image384.png"/><Relationship Id="rId62" Type="http://schemas.openxmlformats.org/officeDocument/2006/relationships/customXml" Target="../ink/ink391.xml"/><Relationship Id="rId61" Type="http://schemas.openxmlformats.org/officeDocument/2006/relationships/image" Target="../media/image383.png"/><Relationship Id="rId60" Type="http://schemas.openxmlformats.org/officeDocument/2006/relationships/customXml" Target="../ink/ink390.xml"/><Relationship Id="rId6" Type="http://schemas.openxmlformats.org/officeDocument/2006/relationships/image" Target="../media/image361.png"/><Relationship Id="rId59" Type="http://schemas.openxmlformats.org/officeDocument/2006/relationships/image" Target="../media/image382.png"/><Relationship Id="rId58" Type="http://schemas.openxmlformats.org/officeDocument/2006/relationships/customXml" Target="../ink/ink389.xml"/><Relationship Id="rId57" Type="http://schemas.openxmlformats.org/officeDocument/2006/relationships/image" Target="../media/image381.png"/><Relationship Id="rId56" Type="http://schemas.openxmlformats.org/officeDocument/2006/relationships/customXml" Target="../ink/ink388.xml"/><Relationship Id="rId55" Type="http://schemas.openxmlformats.org/officeDocument/2006/relationships/customXml" Target="../ink/ink387.xml"/><Relationship Id="rId54" Type="http://schemas.openxmlformats.org/officeDocument/2006/relationships/image" Target="../media/image380.png"/><Relationship Id="rId53" Type="http://schemas.openxmlformats.org/officeDocument/2006/relationships/customXml" Target="../ink/ink386.xml"/><Relationship Id="rId52" Type="http://schemas.openxmlformats.org/officeDocument/2006/relationships/image" Target="../media/image379.png"/><Relationship Id="rId51" Type="http://schemas.openxmlformats.org/officeDocument/2006/relationships/customXml" Target="../ink/ink385.xml"/><Relationship Id="rId50" Type="http://schemas.openxmlformats.org/officeDocument/2006/relationships/image" Target="../media/image378.png"/><Relationship Id="rId5" Type="http://schemas.openxmlformats.org/officeDocument/2006/relationships/customXml" Target="../ink/ink358.xml"/><Relationship Id="rId49" Type="http://schemas.openxmlformats.org/officeDocument/2006/relationships/customXml" Target="../ink/ink384.xml"/><Relationship Id="rId48" Type="http://schemas.openxmlformats.org/officeDocument/2006/relationships/customXml" Target="../ink/ink383.xml"/><Relationship Id="rId47" Type="http://schemas.openxmlformats.org/officeDocument/2006/relationships/image" Target="../media/image377.png"/><Relationship Id="rId46" Type="http://schemas.openxmlformats.org/officeDocument/2006/relationships/customXml" Target="../ink/ink382.xml"/><Relationship Id="rId45" Type="http://schemas.openxmlformats.org/officeDocument/2006/relationships/customXml" Target="../ink/ink381.xml"/><Relationship Id="rId44" Type="http://schemas.openxmlformats.org/officeDocument/2006/relationships/customXml" Target="../ink/ink380.xml"/><Relationship Id="rId43" Type="http://schemas.openxmlformats.org/officeDocument/2006/relationships/customXml" Target="../ink/ink379.xml"/><Relationship Id="rId42" Type="http://schemas.openxmlformats.org/officeDocument/2006/relationships/image" Target="../media/image376.png"/><Relationship Id="rId41" Type="http://schemas.openxmlformats.org/officeDocument/2006/relationships/customXml" Target="../ink/ink378.xml"/><Relationship Id="rId40" Type="http://schemas.openxmlformats.org/officeDocument/2006/relationships/customXml" Target="../ink/ink377.xml"/><Relationship Id="rId4" Type="http://schemas.openxmlformats.org/officeDocument/2006/relationships/image" Target="../media/image360.png"/><Relationship Id="rId39" Type="http://schemas.openxmlformats.org/officeDocument/2006/relationships/image" Target="../media/image375.png"/><Relationship Id="rId38" Type="http://schemas.openxmlformats.org/officeDocument/2006/relationships/customXml" Target="../ink/ink376.xml"/><Relationship Id="rId37" Type="http://schemas.openxmlformats.org/officeDocument/2006/relationships/customXml" Target="../ink/ink375.xml"/><Relationship Id="rId36" Type="http://schemas.openxmlformats.org/officeDocument/2006/relationships/customXml" Target="../ink/ink374.xml"/><Relationship Id="rId35" Type="http://schemas.openxmlformats.org/officeDocument/2006/relationships/customXml" Target="../ink/ink373.xml"/><Relationship Id="rId34" Type="http://schemas.openxmlformats.org/officeDocument/2006/relationships/image" Target="../media/image178.png"/><Relationship Id="rId33" Type="http://schemas.openxmlformats.org/officeDocument/2006/relationships/customXml" Target="../ink/ink372.xml"/><Relationship Id="rId32" Type="http://schemas.openxmlformats.org/officeDocument/2006/relationships/image" Target="../media/image374.png"/><Relationship Id="rId31" Type="http://schemas.openxmlformats.org/officeDocument/2006/relationships/customXml" Target="../ink/ink371.xml"/><Relationship Id="rId30" Type="http://schemas.openxmlformats.org/officeDocument/2006/relationships/image" Target="../media/image373.png"/><Relationship Id="rId3" Type="http://schemas.openxmlformats.org/officeDocument/2006/relationships/customXml" Target="../ink/ink357.xml"/><Relationship Id="rId29" Type="http://schemas.openxmlformats.org/officeDocument/2006/relationships/customXml" Target="../ink/ink370.xml"/><Relationship Id="rId28" Type="http://schemas.openxmlformats.org/officeDocument/2006/relationships/image" Target="../media/image372.png"/><Relationship Id="rId27" Type="http://schemas.openxmlformats.org/officeDocument/2006/relationships/customXml" Target="../ink/ink369.xml"/><Relationship Id="rId26" Type="http://schemas.openxmlformats.org/officeDocument/2006/relationships/image" Target="../media/image371.png"/><Relationship Id="rId25" Type="http://schemas.openxmlformats.org/officeDocument/2006/relationships/customXml" Target="../ink/ink368.xml"/><Relationship Id="rId24" Type="http://schemas.openxmlformats.org/officeDocument/2006/relationships/image" Target="../media/image370.png"/><Relationship Id="rId23" Type="http://schemas.openxmlformats.org/officeDocument/2006/relationships/customXml" Target="../ink/ink367.xml"/><Relationship Id="rId22" Type="http://schemas.openxmlformats.org/officeDocument/2006/relationships/image" Target="../media/image369.png"/><Relationship Id="rId21" Type="http://schemas.openxmlformats.org/officeDocument/2006/relationships/customXml" Target="../ink/ink366.xml"/><Relationship Id="rId20" Type="http://schemas.openxmlformats.org/officeDocument/2006/relationships/image" Target="../media/image368.png"/><Relationship Id="rId2" Type="http://schemas.openxmlformats.org/officeDocument/2006/relationships/image" Target="../media/image3.png"/><Relationship Id="rId19" Type="http://schemas.openxmlformats.org/officeDocument/2006/relationships/customXml" Target="../ink/ink365.xml"/><Relationship Id="rId18" Type="http://schemas.openxmlformats.org/officeDocument/2006/relationships/image" Target="../media/image367.png"/><Relationship Id="rId17" Type="http://schemas.openxmlformats.org/officeDocument/2006/relationships/customXml" Target="../ink/ink364.xml"/><Relationship Id="rId16" Type="http://schemas.openxmlformats.org/officeDocument/2006/relationships/image" Target="../media/image366.png"/><Relationship Id="rId15" Type="http://schemas.openxmlformats.org/officeDocument/2006/relationships/customXml" Target="../ink/ink363.xml"/><Relationship Id="rId14" Type="http://schemas.openxmlformats.org/officeDocument/2006/relationships/image" Target="../media/image365.png"/><Relationship Id="rId13" Type="http://schemas.openxmlformats.org/officeDocument/2006/relationships/customXml" Target="../ink/ink362.xml"/><Relationship Id="rId12" Type="http://schemas.openxmlformats.org/officeDocument/2006/relationships/image" Target="../media/image364.png"/><Relationship Id="rId11" Type="http://schemas.openxmlformats.org/officeDocument/2006/relationships/customXml" Target="../ink/ink361.xml"/><Relationship Id="rId10" Type="http://schemas.openxmlformats.org/officeDocument/2006/relationships/image" Target="../media/image363.png"/><Relationship Id="rId1" Type="http://schemas.openxmlformats.org/officeDocument/2006/relationships/image" Target="../media/image35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359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35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08.xml"/><Relationship Id="rId87" Type="http://schemas.openxmlformats.org/officeDocument/2006/relationships/slideLayout" Target="../slideLayouts/slideLayout2.xml"/><Relationship Id="rId86" Type="http://schemas.openxmlformats.org/officeDocument/2006/relationships/image" Target="../media/image439.png"/><Relationship Id="rId85" Type="http://schemas.openxmlformats.org/officeDocument/2006/relationships/customXml" Target="../ink/ink446.xml"/><Relationship Id="rId84" Type="http://schemas.openxmlformats.org/officeDocument/2006/relationships/image" Target="../media/image438.png"/><Relationship Id="rId83" Type="http://schemas.openxmlformats.org/officeDocument/2006/relationships/customXml" Target="../ink/ink445.xml"/><Relationship Id="rId82" Type="http://schemas.openxmlformats.org/officeDocument/2006/relationships/image" Target="../media/image437.png"/><Relationship Id="rId81" Type="http://schemas.openxmlformats.org/officeDocument/2006/relationships/customXml" Target="../ink/ink444.xml"/><Relationship Id="rId80" Type="http://schemas.openxmlformats.org/officeDocument/2006/relationships/image" Target="../media/image436.png"/><Relationship Id="rId8" Type="http://schemas.openxmlformats.org/officeDocument/2006/relationships/image" Target="../media/image401.png"/><Relationship Id="rId79" Type="http://schemas.openxmlformats.org/officeDocument/2006/relationships/customXml" Target="../ink/ink443.xml"/><Relationship Id="rId78" Type="http://schemas.openxmlformats.org/officeDocument/2006/relationships/image" Target="../media/image435.png"/><Relationship Id="rId77" Type="http://schemas.openxmlformats.org/officeDocument/2006/relationships/customXml" Target="../ink/ink442.xml"/><Relationship Id="rId76" Type="http://schemas.openxmlformats.org/officeDocument/2006/relationships/image" Target="../media/image434.png"/><Relationship Id="rId75" Type="http://schemas.openxmlformats.org/officeDocument/2006/relationships/customXml" Target="../ink/ink441.xml"/><Relationship Id="rId74" Type="http://schemas.openxmlformats.org/officeDocument/2006/relationships/image" Target="../media/image433.png"/><Relationship Id="rId73" Type="http://schemas.openxmlformats.org/officeDocument/2006/relationships/customXml" Target="../ink/ink440.xml"/><Relationship Id="rId72" Type="http://schemas.openxmlformats.org/officeDocument/2006/relationships/image" Target="../media/image432.png"/><Relationship Id="rId71" Type="http://schemas.openxmlformats.org/officeDocument/2006/relationships/customXml" Target="../ink/ink439.xml"/><Relationship Id="rId70" Type="http://schemas.openxmlformats.org/officeDocument/2006/relationships/image" Target="../media/image431.png"/><Relationship Id="rId7" Type="http://schemas.openxmlformats.org/officeDocument/2006/relationships/customXml" Target="../ink/ink407.xml"/><Relationship Id="rId69" Type="http://schemas.openxmlformats.org/officeDocument/2006/relationships/customXml" Target="../ink/ink438.xml"/><Relationship Id="rId68" Type="http://schemas.openxmlformats.org/officeDocument/2006/relationships/image" Target="../media/image430.png"/><Relationship Id="rId67" Type="http://schemas.openxmlformats.org/officeDocument/2006/relationships/customXml" Target="../ink/ink437.xml"/><Relationship Id="rId66" Type="http://schemas.openxmlformats.org/officeDocument/2006/relationships/image" Target="../media/image429.png"/><Relationship Id="rId65" Type="http://schemas.openxmlformats.org/officeDocument/2006/relationships/customXml" Target="../ink/ink436.xml"/><Relationship Id="rId64" Type="http://schemas.openxmlformats.org/officeDocument/2006/relationships/image" Target="../media/image428.png"/><Relationship Id="rId63" Type="http://schemas.openxmlformats.org/officeDocument/2006/relationships/customXml" Target="../ink/ink435.xml"/><Relationship Id="rId62" Type="http://schemas.openxmlformats.org/officeDocument/2006/relationships/image" Target="../media/image427.png"/><Relationship Id="rId61" Type="http://schemas.openxmlformats.org/officeDocument/2006/relationships/customXml" Target="../ink/ink434.xml"/><Relationship Id="rId60" Type="http://schemas.openxmlformats.org/officeDocument/2006/relationships/image" Target="../media/image426.png"/><Relationship Id="rId6" Type="http://schemas.openxmlformats.org/officeDocument/2006/relationships/image" Target="../media/image400.png"/><Relationship Id="rId59" Type="http://schemas.openxmlformats.org/officeDocument/2006/relationships/customXml" Target="../ink/ink433.xml"/><Relationship Id="rId58" Type="http://schemas.openxmlformats.org/officeDocument/2006/relationships/image" Target="../media/image425.png"/><Relationship Id="rId57" Type="http://schemas.openxmlformats.org/officeDocument/2006/relationships/customXml" Target="../ink/ink432.xml"/><Relationship Id="rId56" Type="http://schemas.openxmlformats.org/officeDocument/2006/relationships/image" Target="../media/image424.png"/><Relationship Id="rId55" Type="http://schemas.openxmlformats.org/officeDocument/2006/relationships/customXml" Target="../ink/ink431.xml"/><Relationship Id="rId54" Type="http://schemas.openxmlformats.org/officeDocument/2006/relationships/image" Target="../media/image423.png"/><Relationship Id="rId53" Type="http://schemas.openxmlformats.org/officeDocument/2006/relationships/customXml" Target="../ink/ink430.xml"/><Relationship Id="rId52" Type="http://schemas.openxmlformats.org/officeDocument/2006/relationships/image" Target="../media/image422.png"/><Relationship Id="rId51" Type="http://schemas.openxmlformats.org/officeDocument/2006/relationships/customXml" Target="../ink/ink429.xml"/><Relationship Id="rId50" Type="http://schemas.openxmlformats.org/officeDocument/2006/relationships/image" Target="../media/image421.png"/><Relationship Id="rId5" Type="http://schemas.openxmlformats.org/officeDocument/2006/relationships/customXml" Target="../ink/ink406.xml"/><Relationship Id="rId49" Type="http://schemas.openxmlformats.org/officeDocument/2006/relationships/customXml" Target="../ink/ink428.xml"/><Relationship Id="rId48" Type="http://schemas.openxmlformats.org/officeDocument/2006/relationships/image" Target="../media/image420.png"/><Relationship Id="rId47" Type="http://schemas.openxmlformats.org/officeDocument/2006/relationships/customXml" Target="../ink/ink427.xml"/><Relationship Id="rId46" Type="http://schemas.openxmlformats.org/officeDocument/2006/relationships/image" Target="../media/image419.png"/><Relationship Id="rId45" Type="http://schemas.openxmlformats.org/officeDocument/2006/relationships/customXml" Target="../ink/ink426.xml"/><Relationship Id="rId44" Type="http://schemas.openxmlformats.org/officeDocument/2006/relationships/image" Target="../media/image418.png"/><Relationship Id="rId43" Type="http://schemas.openxmlformats.org/officeDocument/2006/relationships/customXml" Target="../ink/ink425.xml"/><Relationship Id="rId42" Type="http://schemas.openxmlformats.org/officeDocument/2006/relationships/image" Target="../media/image34.png"/><Relationship Id="rId41" Type="http://schemas.openxmlformats.org/officeDocument/2006/relationships/customXml" Target="../ink/ink424.xml"/><Relationship Id="rId40" Type="http://schemas.openxmlformats.org/officeDocument/2006/relationships/image" Target="../media/image417.png"/><Relationship Id="rId4" Type="http://schemas.openxmlformats.org/officeDocument/2006/relationships/image" Target="../media/image399.png"/><Relationship Id="rId39" Type="http://schemas.openxmlformats.org/officeDocument/2006/relationships/customXml" Target="../ink/ink423.xml"/><Relationship Id="rId38" Type="http://schemas.openxmlformats.org/officeDocument/2006/relationships/image" Target="../media/image416.png"/><Relationship Id="rId37" Type="http://schemas.openxmlformats.org/officeDocument/2006/relationships/customXml" Target="../ink/ink422.xml"/><Relationship Id="rId36" Type="http://schemas.openxmlformats.org/officeDocument/2006/relationships/image" Target="../media/image415.png"/><Relationship Id="rId35" Type="http://schemas.openxmlformats.org/officeDocument/2006/relationships/customXml" Target="../ink/ink421.xml"/><Relationship Id="rId34" Type="http://schemas.openxmlformats.org/officeDocument/2006/relationships/image" Target="../media/image414.png"/><Relationship Id="rId33" Type="http://schemas.openxmlformats.org/officeDocument/2006/relationships/customXml" Target="../ink/ink420.xml"/><Relationship Id="rId32" Type="http://schemas.openxmlformats.org/officeDocument/2006/relationships/image" Target="../media/image413.png"/><Relationship Id="rId31" Type="http://schemas.openxmlformats.org/officeDocument/2006/relationships/customXml" Target="../ink/ink419.xml"/><Relationship Id="rId30" Type="http://schemas.openxmlformats.org/officeDocument/2006/relationships/image" Target="../media/image412.png"/><Relationship Id="rId3" Type="http://schemas.openxmlformats.org/officeDocument/2006/relationships/customXml" Target="../ink/ink405.xml"/><Relationship Id="rId29" Type="http://schemas.openxmlformats.org/officeDocument/2006/relationships/customXml" Target="../ink/ink418.xml"/><Relationship Id="rId28" Type="http://schemas.openxmlformats.org/officeDocument/2006/relationships/image" Target="../media/image411.png"/><Relationship Id="rId27" Type="http://schemas.openxmlformats.org/officeDocument/2006/relationships/customXml" Target="../ink/ink417.xml"/><Relationship Id="rId26" Type="http://schemas.openxmlformats.org/officeDocument/2006/relationships/image" Target="../media/image410.png"/><Relationship Id="rId25" Type="http://schemas.openxmlformats.org/officeDocument/2006/relationships/customXml" Target="../ink/ink416.xml"/><Relationship Id="rId24" Type="http://schemas.openxmlformats.org/officeDocument/2006/relationships/image" Target="../media/image409.png"/><Relationship Id="rId23" Type="http://schemas.openxmlformats.org/officeDocument/2006/relationships/customXml" Target="../ink/ink415.xml"/><Relationship Id="rId22" Type="http://schemas.openxmlformats.org/officeDocument/2006/relationships/image" Target="../media/image408.png"/><Relationship Id="rId21" Type="http://schemas.openxmlformats.org/officeDocument/2006/relationships/customXml" Target="../ink/ink414.xml"/><Relationship Id="rId20" Type="http://schemas.openxmlformats.org/officeDocument/2006/relationships/image" Target="../media/image407.png"/><Relationship Id="rId2" Type="http://schemas.openxmlformats.org/officeDocument/2006/relationships/image" Target="../media/image3.png"/><Relationship Id="rId19" Type="http://schemas.openxmlformats.org/officeDocument/2006/relationships/customXml" Target="../ink/ink413.xml"/><Relationship Id="rId18" Type="http://schemas.openxmlformats.org/officeDocument/2006/relationships/image" Target="../media/image406.png"/><Relationship Id="rId17" Type="http://schemas.openxmlformats.org/officeDocument/2006/relationships/customXml" Target="../ink/ink412.xml"/><Relationship Id="rId16" Type="http://schemas.openxmlformats.org/officeDocument/2006/relationships/image" Target="../media/image405.png"/><Relationship Id="rId15" Type="http://schemas.openxmlformats.org/officeDocument/2006/relationships/customXml" Target="../ink/ink411.xml"/><Relationship Id="rId14" Type="http://schemas.openxmlformats.org/officeDocument/2006/relationships/image" Target="../media/image404.png"/><Relationship Id="rId13" Type="http://schemas.openxmlformats.org/officeDocument/2006/relationships/customXml" Target="../ink/ink410.xml"/><Relationship Id="rId12" Type="http://schemas.openxmlformats.org/officeDocument/2006/relationships/image" Target="../media/image403.png"/><Relationship Id="rId11" Type="http://schemas.openxmlformats.org/officeDocument/2006/relationships/customXml" Target="../ink/ink409.xml"/><Relationship Id="rId10" Type="http://schemas.openxmlformats.org/officeDocument/2006/relationships/image" Target="../media/image402.png"/><Relationship Id="rId1" Type="http://schemas.openxmlformats.org/officeDocument/2006/relationships/image" Target="../media/image398.jpeg"/></Relationships>
</file>

<file path=ppt/slides/_rels/slide2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88.png"/><Relationship Id="rId98" Type="http://schemas.openxmlformats.org/officeDocument/2006/relationships/customXml" Target="../ink/ink495.xml"/><Relationship Id="rId97" Type="http://schemas.openxmlformats.org/officeDocument/2006/relationships/image" Target="../media/image487.png"/><Relationship Id="rId96" Type="http://schemas.openxmlformats.org/officeDocument/2006/relationships/customXml" Target="../ink/ink494.xml"/><Relationship Id="rId95" Type="http://schemas.openxmlformats.org/officeDocument/2006/relationships/image" Target="../media/image486.png"/><Relationship Id="rId94" Type="http://schemas.openxmlformats.org/officeDocument/2006/relationships/customXml" Target="../ink/ink493.xml"/><Relationship Id="rId93" Type="http://schemas.openxmlformats.org/officeDocument/2006/relationships/image" Target="../media/image485.png"/><Relationship Id="rId92" Type="http://schemas.openxmlformats.org/officeDocument/2006/relationships/customXml" Target="../ink/ink492.xml"/><Relationship Id="rId91" Type="http://schemas.openxmlformats.org/officeDocument/2006/relationships/image" Target="../media/image484.png"/><Relationship Id="rId90" Type="http://schemas.openxmlformats.org/officeDocument/2006/relationships/customXml" Target="../ink/ink491.xml"/><Relationship Id="rId9" Type="http://schemas.openxmlformats.org/officeDocument/2006/relationships/image" Target="../media/image443.png"/><Relationship Id="rId89" Type="http://schemas.openxmlformats.org/officeDocument/2006/relationships/image" Target="../media/image483.png"/><Relationship Id="rId88" Type="http://schemas.openxmlformats.org/officeDocument/2006/relationships/customXml" Target="../ink/ink490.xml"/><Relationship Id="rId87" Type="http://schemas.openxmlformats.org/officeDocument/2006/relationships/image" Target="../media/image482.png"/><Relationship Id="rId86" Type="http://schemas.openxmlformats.org/officeDocument/2006/relationships/customXml" Target="../ink/ink489.xml"/><Relationship Id="rId85" Type="http://schemas.openxmlformats.org/officeDocument/2006/relationships/image" Target="../media/image481.png"/><Relationship Id="rId84" Type="http://schemas.openxmlformats.org/officeDocument/2006/relationships/customXml" Target="../ink/ink488.xml"/><Relationship Id="rId83" Type="http://schemas.openxmlformats.org/officeDocument/2006/relationships/image" Target="../media/image480.png"/><Relationship Id="rId82" Type="http://schemas.openxmlformats.org/officeDocument/2006/relationships/customXml" Target="../ink/ink487.xml"/><Relationship Id="rId81" Type="http://schemas.openxmlformats.org/officeDocument/2006/relationships/image" Target="../media/image479.png"/><Relationship Id="rId80" Type="http://schemas.openxmlformats.org/officeDocument/2006/relationships/customXml" Target="../ink/ink486.xml"/><Relationship Id="rId8" Type="http://schemas.openxmlformats.org/officeDocument/2006/relationships/customXml" Target="../ink/ink450.xml"/><Relationship Id="rId79" Type="http://schemas.openxmlformats.org/officeDocument/2006/relationships/image" Target="../media/image478.png"/><Relationship Id="rId78" Type="http://schemas.openxmlformats.org/officeDocument/2006/relationships/customXml" Target="../ink/ink485.xml"/><Relationship Id="rId77" Type="http://schemas.openxmlformats.org/officeDocument/2006/relationships/image" Target="../media/image477.png"/><Relationship Id="rId76" Type="http://schemas.openxmlformats.org/officeDocument/2006/relationships/customXml" Target="../ink/ink484.xml"/><Relationship Id="rId75" Type="http://schemas.openxmlformats.org/officeDocument/2006/relationships/image" Target="../media/image476.png"/><Relationship Id="rId74" Type="http://schemas.openxmlformats.org/officeDocument/2006/relationships/customXml" Target="../ink/ink483.xml"/><Relationship Id="rId73" Type="http://schemas.openxmlformats.org/officeDocument/2006/relationships/image" Target="../media/image475.png"/><Relationship Id="rId72" Type="http://schemas.openxmlformats.org/officeDocument/2006/relationships/customXml" Target="../ink/ink482.xml"/><Relationship Id="rId71" Type="http://schemas.openxmlformats.org/officeDocument/2006/relationships/image" Target="../media/image474.png"/><Relationship Id="rId70" Type="http://schemas.openxmlformats.org/officeDocument/2006/relationships/customXml" Target="../ink/ink481.xml"/><Relationship Id="rId7" Type="http://schemas.openxmlformats.org/officeDocument/2006/relationships/image" Target="../media/image442.png"/><Relationship Id="rId69" Type="http://schemas.openxmlformats.org/officeDocument/2006/relationships/image" Target="../media/image473.png"/><Relationship Id="rId68" Type="http://schemas.openxmlformats.org/officeDocument/2006/relationships/customXml" Target="../ink/ink480.xml"/><Relationship Id="rId67" Type="http://schemas.openxmlformats.org/officeDocument/2006/relationships/image" Target="../media/image472.png"/><Relationship Id="rId66" Type="http://schemas.openxmlformats.org/officeDocument/2006/relationships/customXml" Target="../ink/ink479.xml"/><Relationship Id="rId65" Type="http://schemas.openxmlformats.org/officeDocument/2006/relationships/image" Target="../media/image471.png"/><Relationship Id="rId64" Type="http://schemas.openxmlformats.org/officeDocument/2006/relationships/customXml" Target="../ink/ink478.xml"/><Relationship Id="rId63" Type="http://schemas.openxmlformats.org/officeDocument/2006/relationships/image" Target="../media/image470.png"/><Relationship Id="rId62" Type="http://schemas.openxmlformats.org/officeDocument/2006/relationships/customXml" Target="../ink/ink477.xml"/><Relationship Id="rId61" Type="http://schemas.openxmlformats.org/officeDocument/2006/relationships/image" Target="../media/image469.png"/><Relationship Id="rId60" Type="http://schemas.openxmlformats.org/officeDocument/2006/relationships/customXml" Target="../ink/ink476.xml"/><Relationship Id="rId6" Type="http://schemas.openxmlformats.org/officeDocument/2006/relationships/customXml" Target="../ink/ink449.xml"/><Relationship Id="rId59" Type="http://schemas.openxmlformats.org/officeDocument/2006/relationships/image" Target="../media/image468.png"/><Relationship Id="rId58" Type="http://schemas.openxmlformats.org/officeDocument/2006/relationships/customXml" Target="../ink/ink475.xml"/><Relationship Id="rId57" Type="http://schemas.openxmlformats.org/officeDocument/2006/relationships/image" Target="../media/image467.png"/><Relationship Id="rId56" Type="http://schemas.openxmlformats.org/officeDocument/2006/relationships/customXml" Target="../ink/ink474.xml"/><Relationship Id="rId55" Type="http://schemas.openxmlformats.org/officeDocument/2006/relationships/image" Target="../media/image466.png"/><Relationship Id="rId54" Type="http://schemas.openxmlformats.org/officeDocument/2006/relationships/customXml" Target="../ink/ink473.xml"/><Relationship Id="rId53" Type="http://schemas.openxmlformats.org/officeDocument/2006/relationships/image" Target="../media/image465.png"/><Relationship Id="rId52" Type="http://schemas.openxmlformats.org/officeDocument/2006/relationships/customXml" Target="../ink/ink472.xml"/><Relationship Id="rId51" Type="http://schemas.openxmlformats.org/officeDocument/2006/relationships/image" Target="../media/image464.png"/><Relationship Id="rId50" Type="http://schemas.openxmlformats.org/officeDocument/2006/relationships/customXml" Target="../ink/ink471.xml"/><Relationship Id="rId5" Type="http://schemas.openxmlformats.org/officeDocument/2006/relationships/image" Target="../media/image441.png"/><Relationship Id="rId49" Type="http://schemas.openxmlformats.org/officeDocument/2006/relationships/image" Target="../media/image463.png"/><Relationship Id="rId48" Type="http://schemas.openxmlformats.org/officeDocument/2006/relationships/customXml" Target="../ink/ink470.xml"/><Relationship Id="rId47" Type="http://schemas.openxmlformats.org/officeDocument/2006/relationships/image" Target="../media/image462.png"/><Relationship Id="rId46" Type="http://schemas.openxmlformats.org/officeDocument/2006/relationships/customXml" Target="../ink/ink469.xml"/><Relationship Id="rId45" Type="http://schemas.openxmlformats.org/officeDocument/2006/relationships/image" Target="../media/image461.png"/><Relationship Id="rId44" Type="http://schemas.openxmlformats.org/officeDocument/2006/relationships/customXml" Target="../ink/ink468.xml"/><Relationship Id="rId43" Type="http://schemas.openxmlformats.org/officeDocument/2006/relationships/image" Target="../media/image460.png"/><Relationship Id="rId42" Type="http://schemas.openxmlformats.org/officeDocument/2006/relationships/customXml" Target="../ink/ink467.xml"/><Relationship Id="rId41" Type="http://schemas.openxmlformats.org/officeDocument/2006/relationships/image" Target="../media/image459.png"/><Relationship Id="rId40" Type="http://schemas.openxmlformats.org/officeDocument/2006/relationships/customXml" Target="../ink/ink466.xml"/><Relationship Id="rId4" Type="http://schemas.openxmlformats.org/officeDocument/2006/relationships/customXml" Target="../ink/ink448.xml"/><Relationship Id="rId39" Type="http://schemas.openxmlformats.org/officeDocument/2006/relationships/image" Target="../media/image458.png"/><Relationship Id="rId38" Type="http://schemas.openxmlformats.org/officeDocument/2006/relationships/customXml" Target="../ink/ink465.xml"/><Relationship Id="rId37" Type="http://schemas.openxmlformats.org/officeDocument/2006/relationships/image" Target="../media/image457.png"/><Relationship Id="rId36" Type="http://schemas.openxmlformats.org/officeDocument/2006/relationships/customXml" Target="../ink/ink464.xml"/><Relationship Id="rId35" Type="http://schemas.openxmlformats.org/officeDocument/2006/relationships/image" Target="../media/image456.png"/><Relationship Id="rId34" Type="http://schemas.openxmlformats.org/officeDocument/2006/relationships/customXml" Target="../ink/ink463.xml"/><Relationship Id="rId33" Type="http://schemas.openxmlformats.org/officeDocument/2006/relationships/image" Target="../media/image455.png"/><Relationship Id="rId32" Type="http://schemas.openxmlformats.org/officeDocument/2006/relationships/customXml" Target="../ink/ink462.xml"/><Relationship Id="rId31" Type="http://schemas.openxmlformats.org/officeDocument/2006/relationships/image" Target="../media/image454.png"/><Relationship Id="rId30" Type="http://schemas.openxmlformats.org/officeDocument/2006/relationships/customXml" Target="../ink/ink461.xml"/><Relationship Id="rId3" Type="http://schemas.openxmlformats.org/officeDocument/2006/relationships/image" Target="../media/image440.png"/><Relationship Id="rId29" Type="http://schemas.openxmlformats.org/officeDocument/2006/relationships/image" Target="../media/image453.png"/><Relationship Id="rId28" Type="http://schemas.openxmlformats.org/officeDocument/2006/relationships/customXml" Target="../ink/ink460.xml"/><Relationship Id="rId27" Type="http://schemas.openxmlformats.org/officeDocument/2006/relationships/image" Target="../media/image452.png"/><Relationship Id="rId26" Type="http://schemas.openxmlformats.org/officeDocument/2006/relationships/customXml" Target="../ink/ink459.xml"/><Relationship Id="rId25" Type="http://schemas.openxmlformats.org/officeDocument/2006/relationships/image" Target="../media/image451.png"/><Relationship Id="rId24" Type="http://schemas.openxmlformats.org/officeDocument/2006/relationships/customXml" Target="../ink/ink458.xml"/><Relationship Id="rId23" Type="http://schemas.openxmlformats.org/officeDocument/2006/relationships/image" Target="../media/image450.png"/><Relationship Id="rId22" Type="http://schemas.openxmlformats.org/officeDocument/2006/relationships/customXml" Target="../ink/ink457.xml"/><Relationship Id="rId21" Type="http://schemas.openxmlformats.org/officeDocument/2006/relationships/image" Target="../media/image449.png"/><Relationship Id="rId20" Type="http://schemas.openxmlformats.org/officeDocument/2006/relationships/customXml" Target="../ink/ink456.xml"/><Relationship Id="rId2" Type="http://schemas.openxmlformats.org/officeDocument/2006/relationships/customXml" Target="../ink/ink447.xml"/><Relationship Id="rId19" Type="http://schemas.openxmlformats.org/officeDocument/2006/relationships/image" Target="../media/image448.png"/><Relationship Id="rId18" Type="http://schemas.openxmlformats.org/officeDocument/2006/relationships/customXml" Target="../ink/ink455.xml"/><Relationship Id="rId17" Type="http://schemas.openxmlformats.org/officeDocument/2006/relationships/image" Target="../media/image447.png"/><Relationship Id="rId16" Type="http://schemas.openxmlformats.org/officeDocument/2006/relationships/customXml" Target="../ink/ink454.xml"/><Relationship Id="rId15" Type="http://schemas.openxmlformats.org/officeDocument/2006/relationships/image" Target="../media/image446.png"/><Relationship Id="rId141" Type="http://schemas.openxmlformats.org/officeDocument/2006/relationships/notesSlide" Target="../notesSlides/notesSlide13.xml"/><Relationship Id="rId140" Type="http://schemas.openxmlformats.org/officeDocument/2006/relationships/slideLayout" Target="../slideLayouts/slideLayout2.xml"/><Relationship Id="rId14" Type="http://schemas.openxmlformats.org/officeDocument/2006/relationships/customXml" Target="../ink/ink453.xml"/><Relationship Id="rId139" Type="http://schemas.openxmlformats.org/officeDocument/2006/relationships/image" Target="../media/image508.png"/><Relationship Id="rId138" Type="http://schemas.openxmlformats.org/officeDocument/2006/relationships/customXml" Target="../ink/ink515.xml"/><Relationship Id="rId137" Type="http://schemas.openxmlformats.org/officeDocument/2006/relationships/image" Target="../media/image507.png"/><Relationship Id="rId136" Type="http://schemas.openxmlformats.org/officeDocument/2006/relationships/customXml" Target="../ink/ink514.xml"/><Relationship Id="rId135" Type="http://schemas.openxmlformats.org/officeDocument/2006/relationships/image" Target="../media/image506.png"/><Relationship Id="rId134" Type="http://schemas.openxmlformats.org/officeDocument/2006/relationships/customXml" Target="../ink/ink513.xml"/><Relationship Id="rId133" Type="http://schemas.openxmlformats.org/officeDocument/2006/relationships/image" Target="../media/image505.png"/><Relationship Id="rId132" Type="http://schemas.openxmlformats.org/officeDocument/2006/relationships/customXml" Target="../ink/ink512.xml"/><Relationship Id="rId131" Type="http://schemas.openxmlformats.org/officeDocument/2006/relationships/image" Target="../media/image504.png"/><Relationship Id="rId130" Type="http://schemas.openxmlformats.org/officeDocument/2006/relationships/customXml" Target="../ink/ink511.xml"/><Relationship Id="rId13" Type="http://schemas.openxmlformats.org/officeDocument/2006/relationships/image" Target="../media/image445.png"/><Relationship Id="rId129" Type="http://schemas.openxmlformats.org/officeDocument/2006/relationships/image" Target="../media/image503.png"/><Relationship Id="rId128" Type="http://schemas.openxmlformats.org/officeDocument/2006/relationships/customXml" Target="../ink/ink510.xml"/><Relationship Id="rId127" Type="http://schemas.openxmlformats.org/officeDocument/2006/relationships/image" Target="../media/image502.png"/><Relationship Id="rId126" Type="http://schemas.openxmlformats.org/officeDocument/2006/relationships/customXml" Target="../ink/ink509.xml"/><Relationship Id="rId125" Type="http://schemas.openxmlformats.org/officeDocument/2006/relationships/image" Target="../media/image501.png"/><Relationship Id="rId124" Type="http://schemas.openxmlformats.org/officeDocument/2006/relationships/customXml" Target="../ink/ink508.xml"/><Relationship Id="rId123" Type="http://schemas.openxmlformats.org/officeDocument/2006/relationships/image" Target="../media/image500.png"/><Relationship Id="rId122" Type="http://schemas.openxmlformats.org/officeDocument/2006/relationships/customXml" Target="../ink/ink507.xml"/><Relationship Id="rId121" Type="http://schemas.openxmlformats.org/officeDocument/2006/relationships/image" Target="../media/image499.png"/><Relationship Id="rId120" Type="http://schemas.openxmlformats.org/officeDocument/2006/relationships/customXml" Target="../ink/ink506.xml"/><Relationship Id="rId12" Type="http://schemas.openxmlformats.org/officeDocument/2006/relationships/customXml" Target="../ink/ink452.xml"/><Relationship Id="rId119" Type="http://schemas.openxmlformats.org/officeDocument/2006/relationships/image" Target="../media/image498.png"/><Relationship Id="rId118" Type="http://schemas.openxmlformats.org/officeDocument/2006/relationships/customXml" Target="../ink/ink505.xml"/><Relationship Id="rId117" Type="http://schemas.openxmlformats.org/officeDocument/2006/relationships/image" Target="../media/image497.png"/><Relationship Id="rId116" Type="http://schemas.openxmlformats.org/officeDocument/2006/relationships/customXml" Target="../ink/ink504.xml"/><Relationship Id="rId115" Type="http://schemas.openxmlformats.org/officeDocument/2006/relationships/image" Target="../media/image496.png"/><Relationship Id="rId114" Type="http://schemas.openxmlformats.org/officeDocument/2006/relationships/customXml" Target="../ink/ink503.xml"/><Relationship Id="rId113" Type="http://schemas.openxmlformats.org/officeDocument/2006/relationships/image" Target="../media/image495.png"/><Relationship Id="rId112" Type="http://schemas.openxmlformats.org/officeDocument/2006/relationships/customXml" Target="../ink/ink502.xml"/><Relationship Id="rId111" Type="http://schemas.openxmlformats.org/officeDocument/2006/relationships/image" Target="../media/image494.png"/><Relationship Id="rId110" Type="http://schemas.openxmlformats.org/officeDocument/2006/relationships/customXml" Target="../ink/ink501.xml"/><Relationship Id="rId11" Type="http://schemas.openxmlformats.org/officeDocument/2006/relationships/image" Target="../media/image444.png"/><Relationship Id="rId109" Type="http://schemas.openxmlformats.org/officeDocument/2006/relationships/image" Target="../media/image493.png"/><Relationship Id="rId108" Type="http://schemas.openxmlformats.org/officeDocument/2006/relationships/customXml" Target="../ink/ink500.xml"/><Relationship Id="rId107" Type="http://schemas.openxmlformats.org/officeDocument/2006/relationships/image" Target="../media/image492.png"/><Relationship Id="rId106" Type="http://schemas.openxmlformats.org/officeDocument/2006/relationships/customXml" Target="../ink/ink499.xml"/><Relationship Id="rId105" Type="http://schemas.openxmlformats.org/officeDocument/2006/relationships/image" Target="../media/image491.png"/><Relationship Id="rId104" Type="http://schemas.openxmlformats.org/officeDocument/2006/relationships/customXml" Target="../ink/ink498.xml"/><Relationship Id="rId103" Type="http://schemas.openxmlformats.org/officeDocument/2006/relationships/image" Target="../media/image490.png"/><Relationship Id="rId102" Type="http://schemas.openxmlformats.org/officeDocument/2006/relationships/customXml" Target="../ink/ink497.xml"/><Relationship Id="rId101" Type="http://schemas.openxmlformats.org/officeDocument/2006/relationships/image" Target="../media/image489.png"/><Relationship Id="rId100" Type="http://schemas.openxmlformats.org/officeDocument/2006/relationships/customXml" Target="../ink/ink496.xml"/><Relationship Id="rId10" Type="http://schemas.openxmlformats.org/officeDocument/2006/relationships/customXml" Target="../ink/ink45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56.png"/><Relationship Id="rId98" Type="http://schemas.openxmlformats.org/officeDocument/2006/relationships/customXml" Target="../ink/ink564.xml"/><Relationship Id="rId97" Type="http://schemas.openxmlformats.org/officeDocument/2006/relationships/image" Target="../media/image555.png"/><Relationship Id="rId96" Type="http://schemas.openxmlformats.org/officeDocument/2006/relationships/customXml" Target="../ink/ink563.xml"/><Relationship Id="rId95" Type="http://schemas.openxmlformats.org/officeDocument/2006/relationships/image" Target="../media/image554.png"/><Relationship Id="rId94" Type="http://schemas.openxmlformats.org/officeDocument/2006/relationships/customXml" Target="../ink/ink562.xml"/><Relationship Id="rId93" Type="http://schemas.openxmlformats.org/officeDocument/2006/relationships/image" Target="../media/image553.png"/><Relationship Id="rId92" Type="http://schemas.openxmlformats.org/officeDocument/2006/relationships/customXml" Target="../ink/ink561.xml"/><Relationship Id="rId91" Type="http://schemas.openxmlformats.org/officeDocument/2006/relationships/image" Target="../media/image552.png"/><Relationship Id="rId90" Type="http://schemas.openxmlformats.org/officeDocument/2006/relationships/customXml" Target="../ink/ink560.xml"/><Relationship Id="rId9" Type="http://schemas.openxmlformats.org/officeDocument/2006/relationships/image" Target="../media/image512.png"/><Relationship Id="rId89" Type="http://schemas.openxmlformats.org/officeDocument/2006/relationships/image" Target="../media/image551.png"/><Relationship Id="rId88" Type="http://schemas.openxmlformats.org/officeDocument/2006/relationships/customXml" Target="../ink/ink559.xml"/><Relationship Id="rId87" Type="http://schemas.openxmlformats.org/officeDocument/2006/relationships/image" Target="../media/image550.png"/><Relationship Id="rId86" Type="http://schemas.openxmlformats.org/officeDocument/2006/relationships/customXml" Target="../ink/ink558.xml"/><Relationship Id="rId85" Type="http://schemas.openxmlformats.org/officeDocument/2006/relationships/image" Target="../media/image549.png"/><Relationship Id="rId84" Type="http://schemas.openxmlformats.org/officeDocument/2006/relationships/customXml" Target="../ink/ink557.xml"/><Relationship Id="rId83" Type="http://schemas.openxmlformats.org/officeDocument/2006/relationships/image" Target="../media/image548.png"/><Relationship Id="rId82" Type="http://schemas.openxmlformats.org/officeDocument/2006/relationships/customXml" Target="../ink/ink556.xml"/><Relationship Id="rId81" Type="http://schemas.openxmlformats.org/officeDocument/2006/relationships/image" Target="../media/image547.png"/><Relationship Id="rId80" Type="http://schemas.openxmlformats.org/officeDocument/2006/relationships/customXml" Target="../ink/ink555.xml"/><Relationship Id="rId8" Type="http://schemas.openxmlformats.org/officeDocument/2006/relationships/customXml" Target="../ink/ink519.xml"/><Relationship Id="rId79" Type="http://schemas.openxmlformats.org/officeDocument/2006/relationships/image" Target="../media/image546.png"/><Relationship Id="rId78" Type="http://schemas.openxmlformats.org/officeDocument/2006/relationships/customXml" Target="../ink/ink554.xml"/><Relationship Id="rId77" Type="http://schemas.openxmlformats.org/officeDocument/2006/relationships/image" Target="../media/image545.png"/><Relationship Id="rId76" Type="http://schemas.openxmlformats.org/officeDocument/2006/relationships/customXml" Target="../ink/ink553.xml"/><Relationship Id="rId75" Type="http://schemas.openxmlformats.org/officeDocument/2006/relationships/image" Target="../media/image544.png"/><Relationship Id="rId74" Type="http://schemas.openxmlformats.org/officeDocument/2006/relationships/customXml" Target="../ink/ink552.xml"/><Relationship Id="rId73" Type="http://schemas.openxmlformats.org/officeDocument/2006/relationships/image" Target="../media/image543.png"/><Relationship Id="rId72" Type="http://schemas.openxmlformats.org/officeDocument/2006/relationships/customXml" Target="../ink/ink551.xml"/><Relationship Id="rId71" Type="http://schemas.openxmlformats.org/officeDocument/2006/relationships/image" Target="../media/image542.png"/><Relationship Id="rId70" Type="http://schemas.openxmlformats.org/officeDocument/2006/relationships/customXml" Target="../ink/ink550.xml"/><Relationship Id="rId7" Type="http://schemas.openxmlformats.org/officeDocument/2006/relationships/image" Target="../media/image511.png"/><Relationship Id="rId69" Type="http://schemas.openxmlformats.org/officeDocument/2006/relationships/image" Target="../media/image541.png"/><Relationship Id="rId68" Type="http://schemas.openxmlformats.org/officeDocument/2006/relationships/customXml" Target="../ink/ink549.xml"/><Relationship Id="rId67" Type="http://schemas.openxmlformats.org/officeDocument/2006/relationships/image" Target="../media/image540.png"/><Relationship Id="rId66" Type="http://schemas.openxmlformats.org/officeDocument/2006/relationships/customXml" Target="../ink/ink548.xml"/><Relationship Id="rId65" Type="http://schemas.openxmlformats.org/officeDocument/2006/relationships/image" Target="../media/image539.png"/><Relationship Id="rId64" Type="http://schemas.openxmlformats.org/officeDocument/2006/relationships/customXml" Target="../ink/ink547.xml"/><Relationship Id="rId63" Type="http://schemas.openxmlformats.org/officeDocument/2006/relationships/image" Target="../media/image538.png"/><Relationship Id="rId62" Type="http://schemas.openxmlformats.org/officeDocument/2006/relationships/customXml" Target="../ink/ink546.xml"/><Relationship Id="rId61" Type="http://schemas.openxmlformats.org/officeDocument/2006/relationships/image" Target="../media/image537.png"/><Relationship Id="rId60" Type="http://schemas.openxmlformats.org/officeDocument/2006/relationships/customXml" Target="../ink/ink545.xml"/><Relationship Id="rId6" Type="http://schemas.openxmlformats.org/officeDocument/2006/relationships/customXml" Target="../ink/ink518.xml"/><Relationship Id="rId59" Type="http://schemas.openxmlformats.org/officeDocument/2006/relationships/image" Target="../media/image536.png"/><Relationship Id="rId58" Type="http://schemas.openxmlformats.org/officeDocument/2006/relationships/customXml" Target="../ink/ink544.xml"/><Relationship Id="rId57" Type="http://schemas.openxmlformats.org/officeDocument/2006/relationships/image" Target="../media/image535.png"/><Relationship Id="rId56" Type="http://schemas.openxmlformats.org/officeDocument/2006/relationships/customXml" Target="../ink/ink543.xml"/><Relationship Id="rId55" Type="http://schemas.openxmlformats.org/officeDocument/2006/relationships/image" Target="../media/image534.png"/><Relationship Id="rId54" Type="http://schemas.openxmlformats.org/officeDocument/2006/relationships/customXml" Target="../ink/ink542.xml"/><Relationship Id="rId53" Type="http://schemas.openxmlformats.org/officeDocument/2006/relationships/image" Target="../media/image533.png"/><Relationship Id="rId52" Type="http://schemas.openxmlformats.org/officeDocument/2006/relationships/customXml" Target="../ink/ink541.xml"/><Relationship Id="rId51" Type="http://schemas.openxmlformats.org/officeDocument/2006/relationships/image" Target="../media/image532.png"/><Relationship Id="rId50" Type="http://schemas.openxmlformats.org/officeDocument/2006/relationships/customXml" Target="../ink/ink540.xml"/><Relationship Id="rId5" Type="http://schemas.openxmlformats.org/officeDocument/2006/relationships/image" Target="../media/image510.png"/><Relationship Id="rId49" Type="http://schemas.openxmlformats.org/officeDocument/2006/relationships/image" Target="../media/image531.png"/><Relationship Id="rId48" Type="http://schemas.openxmlformats.org/officeDocument/2006/relationships/customXml" Target="../ink/ink539.xml"/><Relationship Id="rId47" Type="http://schemas.openxmlformats.org/officeDocument/2006/relationships/image" Target="../media/image530.png"/><Relationship Id="rId46" Type="http://schemas.openxmlformats.org/officeDocument/2006/relationships/customXml" Target="../ink/ink538.xml"/><Relationship Id="rId45" Type="http://schemas.openxmlformats.org/officeDocument/2006/relationships/image" Target="../media/image529.png"/><Relationship Id="rId44" Type="http://schemas.openxmlformats.org/officeDocument/2006/relationships/customXml" Target="../ink/ink537.xml"/><Relationship Id="rId43" Type="http://schemas.openxmlformats.org/officeDocument/2006/relationships/image" Target="../media/image528.png"/><Relationship Id="rId42" Type="http://schemas.openxmlformats.org/officeDocument/2006/relationships/customXml" Target="../ink/ink536.xml"/><Relationship Id="rId41" Type="http://schemas.openxmlformats.org/officeDocument/2006/relationships/image" Target="../media/image527.png"/><Relationship Id="rId40" Type="http://schemas.openxmlformats.org/officeDocument/2006/relationships/customXml" Target="../ink/ink535.xml"/><Relationship Id="rId4" Type="http://schemas.openxmlformats.org/officeDocument/2006/relationships/customXml" Target="../ink/ink517.xml"/><Relationship Id="rId39" Type="http://schemas.openxmlformats.org/officeDocument/2006/relationships/image" Target="../media/image526.png"/><Relationship Id="rId38" Type="http://schemas.openxmlformats.org/officeDocument/2006/relationships/customXml" Target="../ink/ink534.xml"/><Relationship Id="rId37" Type="http://schemas.openxmlformats.org/officeDocument/2006/relationships/image" Target="../media/image525.png"/><Relationship Id="rId36" Type="http://schemas.openxmlformats.org/officeDocument/2006/relationships/customXml" Target="../ink/ink533.xml"/><Relationship Id="rId35" Type="http://schemas.openxmlformats.org/officeDocument/2006/relationships/image" Target="../media/image524.png"/><Relationship Id="rId34" Type="http://schemas.openxmlformats.org/officeDocument/2006/relationships/customXml" Target="../ink/ink532.xml"/><Relationship Id="rId33" Type="http://schemas.openxmlformats.org/officeDocument/2006/relationships/image" Target="../media/image523.png"/><Relationship Id="rId32" Type="http://schemas.openxmlformats.org/officeDocument/2006/relationships/customXml" Target="../ink/ink531.xml"/><Relationship Id="rId31" Type="http://schemas.openxmlformats.org/officeDocument/2006/relationships/image" Target="../media/image34.png"/><Relationship Id="rId30" Type="http://schemas.openxmlformats.org/officeDocument/2006/relationships/customXml" Target="../ink/ink530.xml"/><Relationship Id="rId3" Type="http://schemas.openxmlformats.org/officeDocument/2006/relationships/image" Target="../media/image509.png"/><Relationship Id="rId29" Type="http://schemas.openxmlformats.org/officeDocument/2006/relationships/image" Target="../media/image522.png"/><Relationship Id="rId28" Type="http://schemas.openxmlformats.org/officeDocument/2006/relationships/customXml" Target="../ink/ink529.xml"/><Relationship Id="rId27" Type="http://schemas.openxmlformats.org/officeDocument/2006/relationships/image" Target="../media/image521.png"/><Relationship Id="rId26" Type="http://schemas.openxmlformats.org/officeDocument/2006/relationships/customXml" Target="../ink/ink528.xml"/><Relationship Id="rId25" Type="http://schemas.openxmlformats.org/officeDocument/2006/relationships/image" Target="../media/image520.png"/><Relationship Id="rId24" Type="http://schemas.openxmlformats.org/officeDocument/2006/relationships/customXml" Target="../ink/ink527.xml"/><Relationship Id="rId23" Type="http://schemas.openxmlformats.org/officeDocument/2006/relationships/image" Target="../media/image519.png"/><Relationship Id="rId22" Type="http://schemas.openxmlformats.org/officeDocument/2006/relationships/customXml" Target="../ink/ink526.xml"/><Relationship Id="rId21" Type="http://schemas.openxmlformats.org/officeDocument/2006/relationships/image" Target="../media/image518.png"/><Relationship Id="rId20" Type="http://schemas.openxmlformats.org/officeDocument/2006/relationships/customXml" Target="../ink/ink525.xml"/><Relationship Id="rId2" Type="http://schemas.openxmlformats.org/officeDocument/2006/relationships/customXml" Target="../ink/ink516.xml"/><Relationship Id="rId19" Type="http://schemas.openxmlformats.org/officeDocument/2006/relationships/image" Target="../media/image517.png"/><Relationship Id="rId18" Type="http://schemas.openxmlformats.org/officeDocument/2006/relationships/customXml" Target="../ink/ink524.xml"/><Relationship Id="rId17" Type="http://schemas.openxmlformats.org/officeDocument/2006/relationships/image" Target="../media/image516.png"/><Relationship Id="rId16" Type="http://schemas.openxmlformats.org/officeDocument/2006/relationships/customXml" Target="../ink/ink523.xml"/><Relationship Id="rId150" Type="http://schemas.openxmlformats.org/officeDocument/2006/relationships/notesSlide" Target="../notesSlides/notesSlide14.xml"/><Relationship Id="rId15" Type="http://schemas.openxmlformats.org/officeDocument/2006/relationships/image" Target="../media/image515.png"/><Relationship Id="rId149" Type="http://schemas.openxmlformats.org/officeDocument/2006/relationships/slideLayout" Target="../slideLayouts/slideLayout2.xml"/><Relationship Id="rId148" Type="http://schemas.openxmlformats.org/officeDocument/2006/relationships/customXml" Target="../ink/ink589.xml"/><Relationship Id="rId147" Type="http://schemas.openxmlformats.org/officeDocument/2006/relationships/image" Target="../media/image580.png"/><Relationship Id="rId146" Type="http://schemas.openxmlformats.org/officeDocument/2006/relationships/customXml" Target="../ink/ink588.xml"/><Relationship Id="rId145" Type="http://schemas.openxmlformats.org/officeDocument/2006/relationships/image" Target="../media/image579.png"/><Relationship Id="rId144" Type="http://schemas.openxmlformats.org/officeDocument/2006/relationships/customXml" Target="../ink/ink587.xml"/><Relationship Id="rId143" Type="http://schemas.openxmlformats.org/officeDocument/2006/relationships/image" Target="../media/image578.png"/><Relationship Id="rId142" Type="http://schemas.openxmlformats.org/officeDocument/2006/relationships/customXml" Target="../ink/ink586.xml"/><Relationship Id="rId141" Type="http://schemas.openxmlformats.org/officeDocument/2006/relationships/image" Target="../media/image577.png"/><Relationship Id="rId140" Type="http://schemas.openxmlformats.org/officeDocument/2006/relationships/customXml" Target="../ink/ink585.xml"/><Relationship Id="rId14" Type="http://schemas.openxmlformats.org/officeDocument/2006/relationships/customXml" Target="../ink/ink522.xml"/><Relationship Id="rId139" Type="http://schemas.openxmlformats.org/officeDocument/2006/relationships/image" Target="../media/image576.png"/><Relationship Id="rId138" Type="http://schemas.openxmlformats.org/officeDocument/2006/relationships/customXml" Target="../ink/ink584.xml"/><Relationship Id="rId137" Type="http://schemas.openxmlformats.org/officeDocument/2006/relationships/image" Target="../media/image575.png"/><Relationship Id="rId136" Type="http://schemas.openxmlformats.org/officeDocument/2006/relationships/customXml" Target="../ink/ink583.xml"/><Relationship Id="rId135" Type="http://schemas.openxmlformats.org/officeDocument/2006/relationships/image" Target="../media/image574.png"/><Relationship Id="rId134" Type="http://schemas.openxmlformats.org/officeDocument/2006/relationships/customXml" Target="../ink/ink582.xml"/><Relationship Id="rId133" Type="http://schemas.openxmlformats.org/officeDocument/2006/relationships/image" Target="../media/image573.png"/><Relationship Id="rId132" Type="http://schemas.openxmlformats.org/officeDocument/2006/relationships/customXml" Target="../ink/ink581.xml"/><Relationship Id="rId131" Type="http://schemas.openxmlformats.org/officeDocument/2006/relationships/image" Target="../media/image572.png"/><Relationship Id="rId130" Type="http://schemas.openxmlformats.org/officeDocument/2006/relationships/customXml" Target="../ink/ink580.xml"/><Relationship Id="rId13" Type="http://schemas.openxmlformats.org/officeDocument/2006/relationships/image" Target="../media/image514.png"/><Relationship Id="rId129" Type="http://schemas.openxmlformats.org/officeDocument/2006/relationships/image" Target="../media/image571.png"/><Relationship Id="rId128" Type="http://schemas.openxmlformats.org/officeDocument/2006/relationships/customXml" Target="../ink/ink579.xml"/><Relationship Id="rId127" Type="http://schemas.openxmlformats.org/officeDocument/2006/relationships/image" Target="../media/image570.png"/><Relationship Id="rId126" Type="http://schemas.openxmlformats.org/officeDocument/2006/relationships/customXml" Target="../ink/ink578.xml"/><Relationship Id="rId125" Type="http://schemas.openxmlformats.org/officeDocument/2006/relationships/image" Target="../media/image569.png"/><Relationship Id="rId124" Type="http://schemas.openxmlformats.org/officeDocument/2006/relationships/customXml" Target="../ink/ink577.xml"/><Relationship Id="rId123" Type="http://schemas.openxmlformats.org/officeDocument/2006/relationships/image" Target="../media/image568.png"/><Relationship Id="rId122" Type="http://schemas.openxmlformats.org/officeDocument/2006/relationships/customXml" Target="../ink/ink576.xml"/><Relationship Id="rId121" Type="http://schemas.openxmlformats.org/officeDocument/2006/relationships/image" Target="../media/image567.png"/><Relationship Id="rId120" Type="http://schemas.openxmlformats.org/officeDocument/2006/relationships/customXml" Target="../ink/ink575.xml"/><Relationship Id="rId12" Type="http://schemas.openxmlformats.org/officeDocument/2006/relationships/customXml" Target="../ink/ink521.xml"/><Relationship Id="rId119" Type="http://schemas.openxmlformats.org/officeDocument/2006/relationships/image" Target="../media/image566.png"/><Relationship Id="rId118" Type="http://schemas.openxmlformats.org/officeDocument/2006/relationships/customXml" Target="../ink/ink574.xml"/><Relationship Id="rId117" Type="http://schemas.openxmlformats.org/officeDocument/2006/relationships/image" Target="../media/image565.png"/><Relationship Id="rId116" Type="http://schemas.openxmlformats.org/officeDocument/2006/relationships/customXml" Target="../ink/ink573.xml"/><Relationship Id="rId115" Type="http://schemas.openxmlformats.org/officeDocument/2006/relationships/image" Target="../media/image564.png"/><Relationship Id="rId114" Type="http://schemas.openxmlformats.org/officeDocument/2006/relationships/customXml" Target="../ink/ink572.xml"/><Relationship Id="rId113" Type="http://schemas.openxmlformats.org/officeDocument/2006/relationships/image" Target="../media/image563.png"/><Relationship Id="rId112" Type="http://schemas.openxmlformats.org/officeDocument/2006/relationships/customXml" Target="../ink/ink571.xml"/><Relationship Id="rId111" Type="http://schemas.openxmlformats.org/officeDocument/2006/relationships/image" Target="../media/image562.png"/><Relationship Id="rId110" Type="http://schemas.openxmlformats.org/officeDocument/2006/relationships/customXml" Target="../ink/ink570.xml"/><Relationship Id="rId11" Type="http://schemas.openxmlformats.org/officeDocument/2006/relationships/image" Target="../media/image513.png"/><Relationship Id="rId109" Type="http://schemas.openxmlformats.org/officeDocument/2006/relationships/image" Target="../media/image561.png"/><Relationship Id="rId108" Type="http://schemas.openxmlformats.org/officeDocument/2006/relationships/customXml" Target="../ink/ink569.xml"/><Relationship Id="rId107" Type="http://schemas.openxmlformats.org/officeDocument/2006/relationships/image" Target="../media/image560.png"/><Relationship Id="rId106" Type="http://schemas.openxmlformats.org/officeDocument/2006/relationships/customXml" Target="../ink/ink568.xml"/><Relationship Id="rId105" Type="http://schemas.openxmlformats.org/officeDocument/2006/relationships/image" Target="../media/image559.png"/><Relationship Id="rId104" Type="http://schemas.openxmlformats.org/officeDocument/2006/relationships/customXml" Target="../ink/ink567.xml"/><Relationship Id="rId103" Type="http://schemas.openxmlformats.org/officeDocument/2006/relationships/image" Target="../media/image558.png"/><Relationship Id="rId102" Type="http://schemas.openxmlformats.org/officeDocument/2006/relationships/customXml" Target="../ink/ink566.xml"/><Relationship Id="rId101" Type="http://schemas.openxmlformats.org/officeDocument/2006/relationships/image" Target="../media/image557.png"/><Relationship Id="rId100" Type="http://schemas.openxmlformats.org/officeDocument/2006/relationships/customXml" Target="../ink/ink565.xml"/><Relationship Id="rId10" Type="http://schemas.openxmlformats.org/officeDocument/2006/relationships/customXml" Target="../ink/ink520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4.png"/><Relationship Id="rId8" Type="http://schemas.openxmlformats.org/officeDocument/2006/relationships/customXml" Target="../ink/ink593.xml"/><Relationship Id="rId7" Type="http://schemas.openxmlformats.org/officeDocument/2006/relationships/image" Target="../media/image583.png"/><Relationship Id="rId67" Type="http://schemas.openxmlformats.org/officeDocument/2006/relationships/notesSlide" Target="../notesSlides/notesSlide15.xml"/><Relationship Id="rId66" Type="http://schemas.openxmlformats.org/officeDocument/2006/relationships/slideLayout" Target="../slideLayouts/slideLayout2.xml"/><Relationship Id="rId65" Type="http://schemas.openxmlformats.org/officeDocument/2006/relationships/image" Target="../media/image612.png"/><Relationship Id="rId64" Type="http://schemas.openxmlformats.org/officeDocument/2006/relationships/customXml" Target="../ink/ink621.xml"/><Relationship Id="rId63" Type="http://schemas.openxmlformats.org/officeDocument/2006/relationships/image" Target="../media/image611.png"/><Relationship Id="rId62" Type="http://schemas.openxmlformats.org/officeDocument/2006/relationships/customXml" Target="../ink/ink620.xml"/><Relationship Id="rId61" Type="http://schemas.openxmlformats.org/officeDocument/2006/relationships/image" Target="../media/image610.png"/><Relationship Id="rId60" Type="http://schemas.openxmlformats.org/officeDocument/2006/relationships/customXml" Target="../ink/ink619.xml"/><Relationship Id="rId6" Type="http://schemas.openxmlformats.org/officeDocument/2006/relationships/customXml" Target="../ink/ink592.xml"/><Relationship Id="rId59" Type="http://schemas.openxmlformats.org/officeDocument/2006/relationships/image" Target="../media/image609.png"/><Relationship Id="rId58" Type="http://schemas.openxmlformats.org/officeDocument/2006/relationships/customXml" Target="../ink/ink618.xml"/><Relationship Id="rId57" Type="http://schemas.openxmlformats.org/officeDocument/2006/relationships/image" Target="../media/image608.png"/><Relationship Id="rId56" Type="http://schemas.openxmlformats.org/officeDocument/2006/relationships/customXml" Target="../ink/ink617.xml"/><Relationship Id="rId55" Type="http://schemas.openxmlformats.org/officeDocument/2006/relationships/image" Target="../media/image607.png"/><Relationship Id="rId54" Type="http://schemas.openxmlformats.org/officeDocument/2006/relationships/customXml" Target="../ink/ink616.xml"/><Relationship Id="rId53" Type="http://schemas.openxmlformats.org/officeDocument/2006/relationships/image" Target="../media/image606.png"/><Relationship Id="rId52" Type="http://schemas.openxmlformats.org/officeDocument/2006/relationships/customXml" Target="../ink/ink615.xml"/><Relationship Id="rId51" Type="http://schemas.openxmlformats.org/officeDocument/2006/relationships/image" Target="../media/image605.png"/><Relationship Id="rId50" Type="http://schemas.openxmlformats.org/officeDocument/2006/relationships/customXml" Target="../ink/ink614.xml"/><Relationship Id="rId5" Type="http://schemas.openxmlformats.org/officeDocument/2006/relationships/image" Target="../media/image582.png"/><Relationship Id="rId49" Type="http://schemas.openxmlformats.org/officeDocument/2006/relationships/image" Target="../media/image604.png"/><Relationship Id="rId48" Type="http://schemas.openxmlformats.org/officeDocument/2006/relationships/customXml" Target="../ink/ink613.xml"/><Relationship Id="rId47" Type="http://schemas.openxmlformats.org/officeDocument/2006/relationships/image" Target="../media/image603.png"/><Relationship Id="rId46" Type="http://schemas.openxmlformats.org/officeDocument/2006/relationships/customXml" Target="../ink/ink612.xml"/><Relationship Id="rId45" Type="http://schemas.openxmlformats.org/officeDocument/2006/relationships/image" Target="../media/image602.png"/><Relationship Id="rId44" Type="http://schemas.openxmlformats.org/officeDocument/2006/relationships/customXml" Target="../ink/ink611.xml"/><Relationship Id="rId43" Type="http://schemas.openxmlformats.org/officeDocument/2006/relationships/image" Target="../media/image601.png"/><Relationship Id="rId42" Type="http://schemas.openxmlformats.org/officeDocument/2006/relationships/customXml" Target="../ink/ink610.xml"/><Relationship Id="rId41" Type="http://schemas.openxmlformats.org/officeDocument/2006/relationships/image" Target="../media/image600.png"/><Relationship Id="rId40" Type="http://schemas.openxmlformats.org/officeDocument/2006/relationships/customXml" Target="../ink/ink609.xml"/><Relationship Id="rId4" Type="http://schemas.openxmlformats.org/officeDocument/2006/relationships/customXml" Target="../ink/ink591.xml"/><Relationship Id="rId39" Type="http://schemas.openxmlformats.org/officeDocument/2006/relationships/image" Target="../media/image599.png"/><Relationship Id="rId38" Type="http://schemas.openxmlformats.org/officeDocument/2006/relationships/customXml" Target="../ink/ink608.xml"/><Relationship Id="rId37" Type="http://schemas.openxmlformats.org/officeDocument/2006/relationships/image" Target="../media/image598.png"/><Relationship Id="rId36" Type="http://schemas.openxmlformats.org/officeDocument/2006/relationships/customXml" Target="../ink/ink607.xml"/><Relationship Id="rId35" Type="http://schemas.openxmlformats.org/officeDocument/2006/relationships/image" Target="../media/image597.png"/><Relationship Id="rId34" Type="http://schemas.openxmlformats.org/officeDocument/2006/relationships/customXml" Target="../ink/ink606.xml"/><Relationship Id="rId33" Type="http://schemas.openxmlformats.org/officeDocument/2006/relationships/image" Target="../media/image596.png"/><Relationship Id="rId32" Type="http://schemas.openxmlformats.org/officeDocument/2006/relationships/customXml" Target="../ink/ink605.xml"/><Relationship Id="rId31" Type="http://schemas.openxmlformats.org/officeDocument/2006/relationships/image" Target="../media/image595.png"/><Relationship Id="rId30" Type="http://schemas.openxmlformats.org/officeDocument/2006/relationships/customXml" Target="../ink/ink604.xml"/><Relationship Id="rId3" Type="http://schemas.openxmlformats.org/officeDocument/2006/relationships/image" Target="../media/image581.png"/><Relationship Id="rId29" Type="http://schemas.openxmlformats.org/officeDocument/2006/relationships/image" Target="../media/image594.png"/><Relationship Id="rId28" Type="http://schemas.openxmlformats.org/officeDocument/2006/relationships/customXml" Target="../ink/ink603.xml"/><Relationship Id="rId27" Type="http://schemas.openxmlformats.org/officeDocument/2006/relationships/image" Target="../media/image593.png"/><Relationship Id="rId26" Type="http://schemas.openxmlformats.org/officeDocument/2006/relationships/customXml" Target="../ink/ink602.xml"/><Relationship Id="rId25" Type="http://schemas.openxmlformats.org/officeDocument/2006/relationships/image" Target="../media/image592.png"/><Relationship Id="rId24" Type="http://schemas.openxmlformats.org/officeDocument/2006/relationships/customXml" Target="../ink/ink601.xml"/><Relationship Id="rId23" Type="http://schemas.openxmlformats.org/officeDocument/2006/relationships/image" Target="../media/image591.png"/><Relationship Id="rId22" Type="http://schemas.openxmlformats.org/officeDocument/2006/relationships/customXml" Target="../ink/ink600.xml"/><Relationship Id="rId21" Type="http://schemas.openxmlformats.org/officeDocument/2006/relationships/image" Target="../media/image590.png"/><Relationship Id="rId20" Type="http://schemas.openxmlformats.org/officeDocument/2006/relationships/customXml" Target="../ink/ink599.xml"/><Relationship Id="rId2" Type="http://schemas.openxmlformats.org/officeDocument/2006/relationships/customXml" Target="../ink/ink590.xml"/><Relationship Id="rId19" Type="http://schemas.openxmlformats.org/officeDocument/2006/relationships/image" Target="../media/image589.png"/><Relationship Id="rId18" Type="http://schemas.openxmlformats.org/officeDocument/2006/relationships/customXml" Target="../ink/ink598.xml"/><Relationship Id="rId17" Type="http://schemas.openxmlformats.org/officeDocument/2006/relationships/image" Target="../media/image588.png"/><Relationship Id="rId16" Type="http://schemas.openxmlformats.org/officeDocument/2006/relationships/customXml" Target="../ink/ink597.xml"/><Relationship Id="rId15" Type="http://schemas.openxmlformats.org/officeDocument/2006/relationships/image" Target="../media/image587.png"/><Relationship Id="rId14" Type="http://schemas.openxmlformats.org/officeDocument/2006/relationships/customXml" Target="../ink/ink596.xml"/><Relationship Id="rId13" Type="http://schemas.openxmlformats.org/officeDocument/2006/relationships/image" Target="../media/image586.png"/><Relationship Id="rId12" Type="http://schemas.openxmlformats.org/officeDocument/2006/relationships/customXml" Target="../ink/ink595.xml"/><Relationship Id="rId11" Type="http://schemas.openxmlformats.org/officeDocument/2006/relationships/image" Target="../media/image585.png"/><Relationship Id="rId10" Type="http://schemas.openxmlformats.org/officeDocument/2006/relationships/customXml" Target="../ink/ink594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61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1" Type="http://schemas.openxmlformats.org/officeDocument/2006/relationships/notesSlide" Target="../notesSlides/notesSlide1.xml"/><Relationship Id="rId80" Type="http://schemas.openxmlformats.org/officeDocument/2006/relationships/slideLayout" Target="../slideLayouts/slideLayout2.xml"/><Relationship Id="rId8" Type="http://schemas.openxmlformats.org/officeDocument/2006/relationships/customXml" Target="../ink/ink4.xml"/><Relationship Id="rId79" Type="http://schemas.openxmlformats.org/officeDocument/2006/relationships/image" Target="../media/image42.png"/><Relationship Id="rId78" Type="http://schemas.openxmlformats.org/officeDocument/2006/relationships/customXml" Target="../ink/ink39.xml"/><Relationship Id="rId77" Type="http://schemas.openxmlformats.org/officeDocument/2006/relationships/image" Target="../media/image41.png"/><Relationship Id="rId76" Type="http://schemas.openxmlformats.org/officeDocument/2006/relationships/customXml" Target="../ink/ink38.xml"/><Relationship Id="rId75" Type="http://schemas.openxmlformats.org/officeDocument/2006/relationships/image" Target="../media/image40.png"/><Relationship Id="rId74" Type="http://schemas.openxmlformats.org/officeDocument/2006/relationships/customXml" Target="../ink/ink37.xml"/><Relationship Id="rId73" Type="http://schemas.openxmlformats.org/officeDocument/2006/relationships/image" Target="../media/image39.png"/><Relationship Id="rId72" Type="http://schemas.openxmlformats.org/officeDocument/2006/relationships/customXml" Target="../ink/ink36.xml"/><Relationship Id="rId71" Type="http://schemas.openxmlformats.org/officeDocument/2006/relationships/image" Target="../media/image38.png"/><Relationship Id="rId70" Type="http://schemas.openxmlformats.org/officeDocument/2006/relationships/customXml" Target="../ink/ink35.xml"/><Relationship Id="rId7" Type="http://schemas.openxmlformats.org/officeDocument/2006/relationships/image" Target="../media/image6.png"/><Relationship Id="rId69" Type="http://schemas.openxmlformats.org/officeDocument/2006/relationships/image" Target="../media/image37.png"/><Relationship Id="rId68" Type="http://schemas.openxmlformats.org/officeDocument/2006/relationships/customXml" Target="../ink/ink34.xml"/><Relationship Id="rId67" Type="http://schemas.openxmlformats.org/officeDocument/2006/relationships/image" Target="../media/image36.png"/><Relationship Id="rId66" Type="http://schemas.openxmlformats.org/officeDocument/2006/relationships/customXml" Target="../ink/ink33.xml"/><Relationship Id="rId65" Type="http://schemas.openxmlformats.org/officeDocument/2006/relationships/image" Target="../media/image35.png"/><Relationship Id="rId64" Type="http://schemas.openxmlformats.org/officeDocument/2006/relationships/customXml" Target="../ink/ink32.xml"/><Relationship Id="rId63" Type="http://schemas.openxmlformats.org/officeDocument/2006/relationships/image" Target="../media/image34.png"/><Relationship Id="rId62" Type="http://schemas.openxmlformats.org/officeDocument/2006/relationships/customXml" Target="../ink/ink31.xml"/><Relationship Id="rId61" Type="http://schemas.openxmlformats.org/officeDocument/2006/relationships/image" Target="../media/image33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2.png"/><Relationship Id="rId58" Type="http://schemas.openxmlformats.org/officeDocument/2006/relationships/customXml" Target="../ink/ink29.xml"/><Relationship Id="rId57" Type="http://schemas.openxmlformats.org/officeDocument/2006/relationships/image" Target="../media/image31.png"/><Relationship Id="rId56" Type="http://schemas.openxmlformats.org/officeDocument/2006/relationships/customXml" Target="../ink/ink28.xml"/><Relationship Id="rId55" Type="http://schemas.openxmlformats.org/officeDocument/2006/relationships/image" Target="../media/image30.png"/><Relationship Id="rId54" Type="http://schemas.openxmlformats.org/officeDocument/2006/relationships/customXml" Target="../ink/ink27.xml"/><Relationship Id="rId53" Type="http://schemas.openxmlformats.org/officeDocument/2006/relationships/image" Target="../media/image29.png"/><Relationship Id="rId52" Type="http://schemas.openxmlformats.org/officeDocument/2006/relationships/customXml" Target="../ink/ink26.xml"/><Relationship Id="rId51" Type="http://schemas.openxmlformats.org/officeDocument/2006/relationships/image" Target="../media/image28.png"/><Relationship Id="rId50" Type="http://schemas.openxmlformats.org/officeDocument/2006/relationships/customXml" Target="../ink/ink25.xml"/><Relationship Id="rId5" Type="http://schemas.openxmlformats.org/officeDocument/2006/relationships/image" Target="../media/image5.png"/><Relationship Id="rId49" Type="http://schemas.openxmlformats.org/officeDocument/2006/relationships/image" Target="../media/image27.png"/><Relationship Id="rId48" Type="http://schemas.openxmlformats.org/officeDocument/2006/relationships/customXml" Target="../ink/ink24.xml"/><Relationship Id="rId47" Type="http://schemas.openxmlformats.org/officeDocument/2006/relationships/image" Target="../media/image26.png"/><Relationship Id="rId46" Type="http://schemas.openxmlformats.org/officeDocument/2006/relationships/customXml" Target="../ink/ink23.xml"/><Relationship Id="rId45" Type="http://schemas.openxmlformats.org/officeDocument/2006/relationships/image" Target="../media/image25.png"/><Relationship Id="rId44" Type="http://schemas.openxmlformats.org/officeDocument/2006/relationships/customXml" Target="../ink/ink22.xml"/><Relationship Id="rId43" Type="http://schemas.openxmlformats.org/officeDocument/2006/relationships/image" Target="../media/image24.png"/><Relationship Id="rId42" Type="http://schemas.openxmlformats.org/officeDocument/2006/relationships/customXml" Target="../ink/ink21.xml"/><Relationship Id="rId41" Type="http://schemas.openxmlformats.org/officeDocument/2006/relationships/image" Target="../media/image23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2.png"/><Relationship Id="rId38" Type="http://schemas.openxmlformats.org/officeDocument/2006/relationships/customXml" Target="../ink/ink19.xml"/><Relationship Id="rId37" Type="http://schemas.openxmlformats.org/officeDocument/2006/relationships/image" Target="../media/image21.png"/><Relationship Id="rId36" Type="http://schemas.openxmlformats.org/officeDocument/2006/relationships/customXml" Target="../ink/ink18.xml"/><Relationship Id="rId35" Type="http://schemas.openxmlformats.org/officeDocument/2006/relationships/image" Target="../media/image20.png"/><Relationship Id="rId34" Type="http://schemas.openxmlformats.org/officeDocument/2006/relationships/customXml" Target="../ink/ink17.xml"/><Relationship Id="rId33" Type="http://schemas.openxmlformats.org/officeDocument/2006/relationships/image" Target="../media/image19.png"/><Relationship Id="rId32" Type="http://schemas.openxmlformats.org/officeDocument/2006/relationships/customXml" Target="../ink/ink16.xml"/><Relationship Id="rId31" Type="http://schemas.openxmlformats.org/officeDocument/2006/relationships/image" Target="../media/image18.png"/><Relationship Id="rId30" Type="http://schemas.openxmlformats.org/officeDocument/2006/relationships/customXml" Target="../ink/ink15.xml"/><Relationship Id="rId3" Type="http://schemas.openxmlformats.org/officeDocument/2006/relationships/image" Target="../media/image4.png"/><Relationship Id="rId29" Type="http://schemas.openxmlformats.org/officeDocument/2006/relationships/image" Target="../media/image17.png"/><Relationship Id="rId28" Type="http://schemas.openxmlformats.org/officeDocument/2006/relationships/customXml" Target="../ink/ink14.xml"/><Relationship Id="rId27" Type="http://schemas.openxmlformats.org/officeDocument/2006/relationships/image" Target="../media/image16.png"/><Relationship Id="rId26" Type="http://schemas.openxmlformats.org/officeDocument/2006/relationships/customXml" Target="../ink/ink13.xml"/><Relationship Id="rId25" Type="http://schemas.openxmlformats.org/officeDocument/2006/relationships/image" Target="../media/image15.png"/><Relationship Id="rId24" Type="http://schemas.openxmlformats.org/officeDocument/2006/relationships/customXml" Target="../ink/ink12.xml"/><Relationship Id="rId23" Type="http://schemas.openxmlformats.org/officeDocument/2006/relationships/image" Target="../media/image14.png"/><Relationship Id="rId22" Type="http://schemas.openxmlformats.org/officeDocument/2006/relationships/customXml" Target="../ink/ink11.xml"/><Relationship Id="rId21" Type="http://schemas.openxmlformats.org/officeDocument/2006/relationships/image" Target="../media/image13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2.png"/><Relationship Id="rId18" Type="http://schemas.openxmlformats.org/officeDocument/2006/relationships/customXml" Target="../ink/ink9.xml"/><Relationship Id="rId17" Type="http://schemas.openxmlformats.org/officeDocument/2006/relationships/image" Target="../media/image11.png"/><Relationship Id="rId16" Type="http://schemas.openxmlformats.org/officeDocument/2006/relationships/customXml" Target="../ink/ink8.xml"/><Relationship Id="rId15" Type="http://schemas.openxmlformats.org/officeDocument/2006/relationships/image" Target="../media/image10.png"/><Relationship Id="rId14" Type="http://schemas.openxmlformats.org/officeDocument/2006/relationships/customXml" Target="../ink/ink7.xml"/><Relationship Id="rId13" Type="http://schemas.openxmlformats.org/officeDocument/2006/relationships/image" Target="../media/image9.png"/><Relationship Id="rId12" Type="http://schemas.openxmlformats.org/officeDocument/2006/relationships/customXml" Target="../ink/ink6.xml"/><Relationship Id="rId11" Type="http://schemas.openxmlformats.org/officeDocument/2006/relationships/image" Target="../media/image8.png"/><Relationship Id="rId10" Type="http://schemas.openxmlformats.org/officeDocument/2006/relationships/customXml" Target="../ink/ink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7" Type="http://schemas.openxmlformats.org/officeDocument/2006/relationships/notesSlide" Target="../notesSlides/notesSlide2.xml"/><Relationship Id="rId86" Type="http://schemas.openxmlformats.org/officeDocument/2006/relationships/slideLayout" Target="../slideLayouts/slideLayout2.xml"/><Relationship Id="rId85" Type="http://schemas.openxmlformats.org/officeDocument/2006/relationships/image" Target="../media/image84.png"/><Relationship Id="rId84" Type="http://schemas.openxmlformats.org/officeDocument/2006/relationships/customXml" Target="../ink/ink81.xml"/><Relationship Id="rId83" Type="http://schemas.openxmlformats.org/officeDocument/2006/relationships/image" Target="../media/image83.png"/><Relationship Id="rId82" Type="http://schemas.openxmlformats.org/officeDocument/2006/relationships/customXml" Target="../ink/ink80.xml"/><Relationship Id="rId81" Type="http://schemas.openxmlformats.org/officeDocument/2006/relationships/image" Target="../media/image82.png"/><Relationship Id="rId80" Type="http://schemas.openxmlformats.org/officeDocument/2006/relationships/customXml" Target="../ink/ink79.xml"/><Relationship Id="rId8" Type="http://schemas.openxmlformats.org/officeDocument/2006/relationships/customXml" Target="../ink/ink43.xml"/><Relationship Id="rId79" Type="http://schemas.openxmlformats.org/officeDocument/2006/relationships/image" Target="../media/image81.png"/><Relationship Id="rId78" Type="http://schemas.openxmlformats.org/officeDocument/2006/relationships/customXml" Target="../ink/ink78.xml"/><Relationship Id="rId77" Type="http://schemas.openxmlformats.org/officeDocument/2006/relationships/image" Target="../media/image80.png"/><Relationship Id="rId76" Type="http://schemas.openxmlformats.org/officeDocument/2006/relationships/customXml" Target="../ink/ink77.xml"/><Relationship Id="rId75" Type="http://schemas.openxmlformats.org/officeDocument/2006/relationships/image" Target="../media/image79.png"/><Relationship Id="rId74" Type="http://schemas.openxmlformats.org/officeDocument/2006/relationships/customXml" Target="../ink/ink76.xml"/><Relationship Id="rId73" Type="http://schemas.openxmlformats.org/officeDocument/2006/relationships/image" Target="../media/image78.png"/><Relationship Id="rId72" Type="http://schemas.openxmlformats.org/officeDocument/2006/relationships/customXml" Target="../ink/ink75.xml"/><Relationship Id="rId71" Type="http://schemas.openxmlformats.org/officeDocument/2006/relationships/image" Target="../media/image77.png"/><Relationship Id="rId70" Type="http://schemas.openxmlformats.org/officeDocument/2006/relationships/customXml" Target="../ink/ink74.xml"/><Relationship Id="rId7" Type="http://schemas.openxmlformats.org/officeDocument/2006/relationships/image" Target="../media/image45.png"/><Relationship Id="rId69" Type="http://schemas.openxmlformats.org/officeDocument/2006/relationships/image" Target="../media/image76.png"/><Relationship Id="rId68" Type="http://schemas.openxmlformats.org/officeDocument/2006/relationships/customXml" Target="../ink/ink73.xml"/><Relationship Id="rId67" Type="http://schemas.openxmlformats.org/officeDocument/2006/relationships/image" Target="../media/image75.png"/><Relationship Id="rId66" Type="http://schemas.openxmlformats.org/officeDocument/2006/relationships/customXml" Target="../ink/ink72.xml"/><Relationship Id="rId65" Type="http://schemas.openxmlformats.org/officeDocument/2006/relationships/image" Target="../media/image74.png"/><Relationship Id="rId64" Type="http://schemas.openxmlformats.org/officeDocument/2006/relationships/customXml" Target="../ink/ink71.xml"/><Relationship Id="rId63" Type="http://schemas.openxmlformats.org/officeDocument/2006/relationships/image" Target="../media/image73.png"/><Relationship Id="rId62" Type="http://schemas.openxmlformats.org/officeDocument/2006/relationships/customXml" Target="../ink/ink70.xml"/><Relationship Id="rId61" Type="http://schemas.openxmlformats.org/officeDocument/2006/relationships/image" Target="../media/image72.png"/><Relationship Id="rId60" Type="http://schemas.openxmlformats.org/officeDocument/2006/relationships/customXml" Target="../ink/ink69.xml"/><Relationship Id="rId6" Type="http://schemas.openxmlformats.org/officeDocument/2006/relationships/customXml" Target="../ink/ink42.xml"/><Relationship Id="rId59" Type="http://schemas.openxmlformats.org/officeDocument/2006/relationships/image" Target="../media/image71.png"/><Relationship Id="rId58" Type="http://schemas.openxmlformats.org/officeDocument/2006/relationships/customXml" Target="../ink/ink68.xml"/><Relationship Id="rId57" Type="http://schemas.openxmlformats.org/officeDocument/2006/relationships/image" Target="../media/image70.png"/><Relationship Id="rId56" Type="http://schemas.openxmlformats.org/officeDocument/2006/relationships/customXml" Target="../ink/ink67.xml"/><Relationship Id="rId55" Type="http://schemas.openxmlformats.org/officeDocument/2006/relationships/image" Target="../media/image69.png"/><Relationship Id="rId54" Type="http://schemas.openxmlformats.org/officeDocument/2006/relationships/customXml" Target="../ink/ink66.xml"/><Relationship Id="rId53" Type="http://schemas.openxmlformats.org/officeDocument/2006/relationships/image" Target="../media/image68.png"/><Relationship Id="rId52" Type="http://schemas.openxmlformats.org/officeDocument/2006/relationships/customXml" Target="../ink/ink65.xml"/><Relationship Id="rId51" Type="http://schemas.openxmlformats.org/officeDocument/2006/relationships/image" Target="../media/image67.png"/><Relationship Id="rId50" Type="http://schemas.openxmlformats.org/officeDocument/2006/relationships/customXml" Target="../ink/ink64.xml"/><Relationship Id="rId5" Type="http://schemas.openxmlformats.org/officeDocument/2006/relationships/image" Target="../media/image44.png"/><Relationship Id="rId49" Type="http://schemas.openxmlformats.org/officeDocument/2006/relationships/image" Target="../media/image66.png"/><Relationship Id="rId48" Type="http://schemas.openxmlformats.org/officeDocument/2006/relationships/customXml" Target="../ink/ink63.xml"/><Relationship Id="rId47" Type="http://schemas.openxmlformats.org/officeDocument/2006/relationships/image" Target="../media/image65.png"/><Relationship Id="rId46" Type="http://schemas.openxmlformats.org/officeDocument/2006/relationships/customXml" Target="../ink/ink62.xml"/><Relationship Id="rId45" Type="http://schemas.openxmlformats.org/officeDocument/2006/relationships/image" Target="../media/image64.png"/><Relationship Id="rId44" Type="http://schemas.openxmlformats.org/officeDocument/2006/relationships/customXml" Target="../ink/ink61.xml"/><Relationship Id="rId43" Type="http://schemas.openxmlformats.org/officeDocument/2006/relationships/image" Target="../media/image63.png"/><Relationship Id="rId42" Type="http://schemas.openxmlformats.org/officeDocument/2006/relationships/customXml" Target="../ink/ink60.xml"/><Relationship Id="rId41" Type="http://schemas.openxmlformats.org/officeDocument/2006/relationships/image" Target="../media/image62.png"/><Relationship Id="rId40" Type="http://schemas.openxmlformats.org/officeDocument/2006/relationships/customXml" Target="../ink/ink59.xml"/><Relationship Id="rId4" Type="http://schemas.openxmlformats.org/officeDocument/2006/relationships/customXml" Target="../ink/ink41.xml"/><Relationship Id="rId39" Type="http://schemas.openxmlformats.org/officeDocument/2006/relationships/image" Target="../media/image61.png"/><Relationship Id="rId38" Type="http://schemas.openxmlformats.org/officeDocument/2006/relationships/customXml" Target="../ink/ink58.xml"/><Relationship Id="rId37" Type="http://schemas.openxmlformats.org/officeDocument/2006/relationships/image" Target="../media/image60.png"/><Relationship Id="rId36" Type="http://schemas.openxmlformats.org/officeDocument/2006/relationships/customXml" Target="../ink/ink57.xml"/><Relationship Id="rId35" Type="http://schemas.openxmlformats.org/officeDocument/2006/relationships/image" Target="../media/image59.png"/><Relationship Id="rId34" Type="http://schemas.openxmlformats.org/officeDocument/2006/relationships/customXml" Target="../ink/ink56.xml"/><Relationship Id="rId33" Type="http://schemas.openxmlformats.org/officeDocument/2006/relationships/image" Target="../media/image58.png"/><Relationship Id="rId32" Type="http://schemas.openxmlformats.org/officeDocument/2006/relationships/customXml" Target="../ink/ink55.xml"/><Relationship Id="rId31" Type="http://schemas.openxmlformats.org/officeDocument/2006/relationships/image" Target="../media/image57.png"/><Relationship Id="rId30" Type="http://schemas.openxmlformats.org/officeDocument/2006/relationships/customXml" Target="../ink/ink54.xml"/><Relationship Id="rId3" Type="http://schemas.openxmlformats.org/officeDocument/2006/relationships/image" Target="../media/image43.png"/><Relationship Id="rId29" Type="http://schemas.openxmlformats.org/officeDocument/2006/relationships/image" Target="../media/image56.png"/><Relationship Id="rId28" Type="http://schemas.openxmlformats.org/officeDocument/2006/relationships/customXml" Target="../ink/ink53.xml"/><Relationship Id="rId27" Type="http://schemas.openxmlformats.org/officeDocument/2006/relationships/image" Target="../media/image55.png"/><Relationship Id="rId26" Type="http://schemas.openxmlformats.org/officeDocument/2006/relationships/customXml" Target="../ink/ink52.xml"/><Relationship Id="rId25" Type="http://schemas.openxmlformats.org/officeDocument/2006/relationships/image" Target="../media/image54.png"/><Relationship Id="rId24" Type="http://schemas.openxmlformats.org/officeDocument/2006/relationships/customXml" Target="../ink/ink51.xml"/><Relationship Id="rId23" Type="http://schemas.openxmlformats.org/officeDocument/2006/relationships/image" Target="../media/image53.png"/><Relationship Id="rId22" Type="http://schemas.openxmlformats.org/officeDocument/2006/relationships/customXml" Target="../ink/ink50.xml"/><Relationship Id="rId21" Type="http://schemas.openxmlformats.org/officeDocument/2006/relationships/image" Target="../media/image52.png"/><Relationship Id="rId20" Type="http://schemas.openxmlformats.org/officeDocument/2006/relationships/customXml" Target="../ink/ink49.xml"/><Relationship Id="rId2" Type="http://schemas.openxmlformats.org/officeDocument/2006/relationships/customXml" Target="../ink/ink40.xml"/><Relationship Id="rId19" Type="http://schemas.openxmlformats.org/officeDocument/2006/relationships/image" Target="../media/image51.png"/><Relationship Id="rId18" Type="http://schemas.openxmlformats.org/officeDocument/2006/relationships/customXml" Target="../ink/ink48.xml"/><Relationship Id="rId17" Type="http://schemas.openxmlformats.org/officeDocument/2006/relationships/image" Target="../media/image50.png"/><Relationship Id="rId16" Type="http://schemas.openxmlformats.org/officeDocument/2006/relationships/customXml" Target="../ink/ink47.xml"/><Relationship Id="rId15" Type="http://schemas.openxmlformats.org/officeDocument/2006/relationships/image" Target="../media/image49.png"/><Relationship Id="rId14" Type="http://schemas.openxmlformats.org/officeDocument/2006/relationships/customXml" Target="../ink/ink46.xml"/><Relationship Id="rId13" Type="http://schemas.openxmlformats.org/officeDocument/2006/relationships/image" Target="../media/image48.png"/><Relationship Id="rId12" Type="http://schemas.openxmlformats.org/officeDocument/2006/relationships/customXml" Target="../ink/ink45.xml"/><Relationship Id="rId11" Type="http://schemas.openxmlformats.org/officeDocument/2006/relationships/image" Target="../media/image47.png"/><Relationship Id="rId10" Type="http://schemas.openxmlformats.org/officeDocument/2006/relationships/customXml" Target="../ink/ink4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33.png"/><Relationship Id="rId98" Type="http://schemas.openxmlformats.org/officeDocument/2006/relationships/customXml" Target="../ink/ink130.xml"/><Relationship Id="rId97" Type="http://schemas.openxmlformats.org/officeDocument/2006/relationships/image" Target="../media/image132.png"/><Relationship Id="rId96" Type="http://schemas.openxmlformats.org/officeDocument/2006/relationships/customXml" Target="../ink/ink129.xml"/><Relationship Id="rId95" Type="http://schemas.openxmlformats.org/officeDocument/2006/relationships/image" Target="../media/image131.png"/><Relationship Id="rId94" Type="http://schemas.openxmlformats.org/officeDocument/2006/relationships/customXml" Target="../ink/ink128.xml"/><Relationship Id="rId93" Type="http://schemas.openxmlformats.org/officeDocument/2006/relationships/image" Target="../media/image130.png"/><Relationship Id="rId92" Type="http://schemas.openxmlformats.org/officeDocument/2006/relationships/customXml" Target="../ink/ink127.xml"/><Relationship Id="rId91" Type="http://schemas.openxmlformats.org/officeDocument/2006/relationships/image" Target="../media/image129.png"/><Relationship Id="rId90" Type="http://schemas.openxmlformats.org/officeDocument/2006/relationships/customXml" Target="../ink/ink126.xml"/><Relationship Id="rId9" Type="http://schemas.openxmlformats.org/officeDocument/2006/relationships/image" Target="../media/image88.png"/><Relationship Id="rId89" Type="http://schemas.openxmlformats.org/officeDocument/2006/relationships/image" Target="../media/image128.png"/><Relationship Id="rId88" Type="http://schemas.openxmlformats.org/officeDocument/2006/relationships/customXml" Target="../ink/ink125.xml"/><Relationship Id="rId87" Type="http://schemas.openxmlformats.org/officeDocument/2006/relationships/image" Target="../media/image127.png"/><Relationship Id="rId86" Type="http://schemas.openxmlformats.org/officeDocument/2006/relationships/customXml" Target="../ink/ink124.xml"/><Relationship Id="rId85" Type="http://schemas.openxmlformats.org/officeDocument/2006/relationships/image" Target="../media/image126.png"/><Relationship Id="rId84" Type="http://schemas.openxmlformats.org/officeDocument/2006/relationships/customXml" Target="../ink/ink123.xml"/><Relationship Id="rId83" Type="http://schemas.openxmlformats.org/officeDocument/2006/relationships/image" Target="../media/image125.png"/><Relationship Id="rId82" Type="http://schemas.openxmlformats.org/officeDocument/2006/relationships/customXml" Target="../ink/ink122.xml"/><Relationship Id="rId81" Type="http://schemas.openxmlformats.org/officeDocument/2006/relationships/image" Target="../media/image124.png"/><Relationship Id="rId80" Type="http://schemas.openxmlformats.org/officeDocument/2006/relationships/customXml" Target="../ink/ink121.xml"/><Relationship Id="rId8" Type="http://schemas.openxmlformats.org/officeDocument/2006/relationships/customXml" Target="../ink/ink85.xml"/><Relationship Id="rId79" Type="http://schemas.openxmlformats.org/officeDocument/2006/relationships/image" Target="../media/image123.png"/><Relationship Id="rId78" Type="http://schemas.openxmlformats.org/officeDocument/2006/relationships/customXml" Target="../ink/ink120.xml"/><Relationship Id="rId77" Type="http://schemas.openxmlformats.org/officeDocument/2006/relationships/image" Target="../media/image122.png"/><Relationship Id="rId76" Type="http://schemas.openxmlformats.org/officeDocument/2006/relationships/customXml" Target="../ink/ink119.xml"/><Relationship Id="rId75" Type="http://schemas.openxmlformats.org/officeDocument/2006/relationships/image" Target="../media/image121.png"/><Relationship Id="rId74" Type="http://schemas.openxmlformats.org/officeDocument/2006/relationships/customXml" Target="../ink/ink118.xml"/><Relationship Id="rId73" Type="http://schemas.openxmlformats.org/officeDocument/2006/relationships/image" Target="../media/image120.png"/><Relationship Id="rId72" Type="http://schemas.openxmlformats.org/officeDocument/2006/relationships/customXml" Target="../ink/ink117.xml"/><Relationship Id="rId71" Type="http://schemas.openxmlformats.org/officeDocument/2006/relationships/image" Target="../media/image119.png"/><Relationship Id="rId70" Type="http://schemas.openxmlformats.org/officeDocument/2006/relationships/customXml" Target="../ink/ink116.xml"/><Relationship Id="rId7" Type="http://schemas.openxmlformats.org/officeDocument/2006/relationships/image" Target="../media/image87.png"/><Relationship Id="rId69" Type="http://schemas.openxmlformats.org/officeDocument/2006/relationships/image" Target="../media/image118.png"/><Relationship Id="rId68" Type="http://schemas.openxmlformats.org/officeDocument/2006/relationships/customXml" Target="../ink/ink115.xml"/><Relationship Id="rId67" Type="http://schemas.openxmlformats.org/officeDocument/2006/relationships/image" Target="../media/image117.png"/><Relationship Id="rId66" Type="http://schemas.openxmlformats.org/officeDocument/2006/relationships/customXml" Target="../ink/ink114.xml"/><Relationship Id="rId65" Type="http://schemas.openxmlformats.org/officeDocument/2006/relationships/image" Target="../media/image116.png"/><Relationship Id="rId64" Type="http://schemas.openxmlformats.org/officeDocument/2006/relationships/customXml" Target="../ink/ink113.xml"/><Relationship Id="rId63" Type="http://schemas.openxmlformats.org/officeDocument/2006/relationships/image" Target="../media/image115.png"/><Relationship Id="rId62" Type="http://schemas.openxmlformats.org/officeDocument/2006/relationships/customXml" Target="../ink/ink112.xml"/><Relationship Id="rId61" Type="http://schemas.openxmlformats.org/officeDocument/2006/relationships/image" Target="../media/image114.png"/><Relationship Id="rId60" Type="http://schemas.openxmlformats.org/officeDocument/2006/relationships/customXml" Target="../ink/ink111.xml"/><Relationship Id="rId6" Type="http://schemas.openxmlformats.org/officeDocument/2006/relationships/customXml" Target="../ink/ink84.xml"/><Relationship Id="rId59" Type="http://schemas.openxmlformats.org/officeDocument/2006/relationships/image" Target="../media/image113.png"/><Relationship Id="rId58" Type="http://schemas.openxmlformats.org/officeDocument/2006/relationships/customXml" Target="../ink/ink110.xml"/><Relationship Id="rId57" Type="http://schemas.openxmlformats.org/officeDocument/2006/relationships/image" Target="../media/image112.png"/><Relationship Id="rId56" Type="http://schemas.openxmlformats.org/officeDocument/2006/relationships/customXml" Target="../ink/ink109.xml"/><Relationship Id="rId55" Type="http://schemas.openxmlformats.org/officeDocument/2006/relationships/image" Target="../media/image111.png"/><Relationship Id="rId54" Type="http://schemas.openxmlformats.org/officeDocument/2006/relationships/customXml" Target="../ink/ink108.xml"/><Relationship Id="rId53" Type="http://schemas.openxmlformats.org/officeDocument/2006/relationships/image" Target="../media/image110.png"/><Relationship Id="rId52" Type="http://schemas.openxmlformats.org/officeDocument/2006/relationships/customXml" Target="../ink/ink107.xml"/><Relationship Id="rId51" Type="http://schemas.openxmlformats.org/officeDocument/2006/relationships/image" Target="../media/image109.png"/><Relationship Id="rId50" Type="http://schemas.openxmlformats.org/officeDocument/2006/relationships/customXml" Target="../ink/ink106.xml"/><Relationship Id="rId5" Type="http://schemas.openxmlformats.org/officeDocument/2006/relationships/image" Target="../media/image86.png"/><Relationship Id="rId49" Type="http://schemas.openxmlformats.org/officeDocument/2006/relationships/image" Target="../media/image108.png"/><Relationship Id="rId48" Type="http://schemas.openxmlformats.org/officeDocument/2006/relationships/customXml" Target="../ink/ink105.xml"/><Relationship Id="rId47" Type="http://schemas.openxmlformats.org/officeDocument/2006/relationships/image" Target="../media/image107.png"/><Relationship Id="rId46" Type="http://schemas.openxmlformats.org/officeDocument/2006/relationships/customXml" Target="../ink/ink104.xml"/><Relationship Id="rId45" Type="http://schemas.openxmlformats.org/officeDocument/2006/relationships/image" Target="../media/image106.png"/><Relationship Id="rId44" Type="http://schemas.openxmlformats.org/officeDocument/2006/relationships/customXml" Target="../ink/ink103.xml"/><Relationship Id="rId43" Type="http://schemas.openxmlformats.org/officeDocument/2006/relationships/image" Target="../media/image105.png"/><Relationship Id="rId42" Type="http://schemas.openxmlformats.org/officeDocument/2006/relationships/customXml" Target="../ink/ink102.xml"/><Relationship Id="rId41" Type="http://schemas.openxmlformats.org/officeDocument/2006/relationships/image" Target="../media/image104.png"/><Relationship Id="rId40" Type="http://schemas.openxmlformats.org/officeDocument/2006/relationships/customXml" Target="../ink/ink101.xml"/><Relationship Id="rId4" Type="http://schemas.openxmlformats.org/officeDocument/2006/relationships/customXml" Target="../ink/ink83.xml"/><Relationship Id="rId39" Type="http://schemas.openxmlformats.org/officeDocument/2006/relationships/image" Target="../media/image103.png"/><Relationship Id="rId38" Type="http://schemas.openxmlformats.org/officeDocument/2006/relationships/customXml" Target="../ink/ink100.xml"/><Relationship Id="rId37" Type="http://schemas.openxmlformats.org/officeDocument/2006/relationships/image" Target="../media/image102.png"/><Relationship Id="rId36" Type="http://schemas.openxmlformats.org/officeDocument/2006/relationships/customXml" Target="../ink/ink99.xml"/><Relationship Id="rId35" Type="http://schemas.openxmlformats.org/officeDocument/2006/relationships/image" Target="../media/image101.png"/><Relationship Id="rId34" Type="http://schemas.openxmlformats.org/officeDocument/2006/relationships/customXml" Target="../ink/ink98.xml"/><Relationship Id="rId33" Type="http://schemas.openxmlformats.org/officeDocument/2006/relationships/image" Target="../media/image100.png"/><Relationship Id="rId32" Type="http://schemas.openxmlformats.org/officeDocument/2006/relationships/customXml" Target="../ink/ink97.xml"/><Relationship Id="rId31" Type="http://schemas.openxmlformats.org/officeDocument/2006/relationships/image" Target="../media/image99.png"/><Relationship Id="rId30" Type="http://schemas.openxmlformats.org/officeDocument/2006/relationships/customXml" Target="../ink/ink96.xml"/><Relationship Id="rId3" Type="http://schemas.openxmlformats.org/officeDocument/2006/relationships/image" Target="../media/image85.png"/><Relationship Id="rId29" Type="http://schemas.openxmlformats.org/officeDocument/2006/relationships/image" Target="../media/image98.png"/><Relationship Id="rId28" Type="http://schemas.openxmlformats.org/officeDocument/2006/relationships/customXml" Target="../ink/ink95.xml"/><Relationship Id="rId27" Type="http://schemas.openxmlformats.org/officeDocument/2006/relationships/image" Target="../media/image97.png"/><Relationship Id="rId26" Type="http://schemas.openxmlformats.org/officeDocument/2006/relationships/customXml" Target="../ink/ink94.xml"/><Relationship Id="rId25" Type="http://schemas.openxmlformats.org/officeDocument/2006/relationships/image" Target="../media/image96.png"/><Relationship Id="rId24" Type="http://schemas.openxmlformats.org/officeDocument/2006/relationships/customXml" Target="../ink/ink93.xml"/><Relationship Id="rId23" Type="http://schemas.openxmlformats.org/officeDocument/2006/relationships/image" Target="../media/image95.png"/><Relationship Id="rId22" Type="http://schemas.openxmlformats.org/officeDocument/2006/relationships/customXml" Target="../ink/ink92.xml"/><Relationship Id="rId21" Type="http://schemas.openxmlformats.org/officeDocument/2006/relationships/image" Target="../media/image94.png"/><Relationship Id="rId20" Type="http://schemas.openxmlformats.org/officeDocument/2006/relationships/customXml" Target="../ink/ink91.xml"/><Relationship Id="rId2" Type="http://schemas.openxmlformats.org/officeDocument/2006/relationships/customXml" Target="../ink/ink82.xml"/><Relationship Id="rId19" Type="http://schemas.openxmlformats.org/officeDocument/2006/relationships/image" Target="../media/image93.png"/><Relationship Id="rId18" Type="http://schemas.openxmlformats.org/officeDocument/2006/relationships/customXml" Target="../ink/ink90.xml"/><Relationship Id="rId17" Type="http://schemas.openxmlformats.org/officeDocument/2006/relationships/image" Target="../media/image92.png"/><Relationship Id="rId16" Type="http://schemas.openxmlformats.org/officeDocument/2006/relationships/customXml" Target="../ink/ink89.xml"/><Relationship Id="rId15" Type="http://schemas.openxmlformats.org/officeDocument/2006/relationships/image" Target="../media/image91.png"/><Relationship Id="rId14" Type="http://schemas.openxmlformats.org/officeDocument/2006/relationships/customXml" Target="../ink/ink88.xml"/><Relationship Id="rId13" Type="http://schemas.openxmlformats.org/officeDocument/2006/relationships/image" Target="../media/image90.png"/><Relationship Id="rId12" Type="http://schemas.openxmlformats.org/officeDocument/2006/relationships/customXml" Target="../ink/ink87.xml"/><Relationship Id="rId11" Type="http://schemas.openxmlformats.org/officeDocument/2006/relationships/image" Target="../media/image89.png"/><Relationship Id="rId107" Type="http://schemas.openxmlformats.org/officeDocument/2006/relationships/notesSlide" Target="../notesSlides/notesSlide3.xml"/><Relationship Id="rId106" Type="http://schemas.openxmlformats.org/officeDocument/2006/relationships/slideLayout" Target="../slideLayouts/slideLayout12.xml"/><Relationship Id="rId105" Type="http://schemas.openxmlformats.org/officeDocument/2006/relationships/image" Target="../media/image136.png"/><Relationship Id="rId104" Type="http://schemas.openxmlformats.org/officeDocument/2006/relationships/customXml" Target="../ink/ink133.xml"/><Relationship Id="rId103" Type="http://schemas.openxmlformats.org/officeDocument/2006/relationships/image" Target="../media/image135.png"/><Relationship Id="rId102" Type="http://schemas.openxmlformats.org/officeDocument/2006/relationships/customXml" Target="../ink/ink132.xml"/><Relationship Id="rId101" Type="http://schemas.openxmlformats.org/officeDocument/2006/relationships/image" Target="../media/image134.png"/><Relationship Id="rId100" Type="http://schemas.openxmlformats.org/officeDocument/2006/relationships/customXml" Target="../ink/ink131.xml"/><Relationship Id="rId10" Type="http://schemas.openxmlformats.org/officeDocument/2006/relationships/customXml" Target="../ink/ink8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7" Type="http://schemas.openxmlformats.org/officeDocument/2006/relationships/notesSlide" Target="../notesSlides/notesSlide4.xml"/><Relationship Id="rId96" Type="http://schemas.openxmlformats.org/officeDocument/2006/relationships/slideLayout" Target="../slideLayouts/slideLayout2.xml"/><Relationship Id="rId95" Type="http://schemas.openxmlformats.org/officeDocument/2006/relationships/customXml" Target="../ink/ink182.xml"/><Relationship Id="rId94" Type="http://schemas.openxmlformats.org/officeDocument/2006/relationships/image" Target="../media/image180.png"/><Relationship Id="rId93" Type="http://schemas.openxmlformats.org/officeDocument/2006/relationships/customXml" Target="../ink/ink181.xml"/><Relationship Id="rId92" Type="http://schemas.openxmlformats.org/officeDocument/2006/relationships/customXml" Target="../ink/ink180.xml"/><Relationship Id="rId91" Type="http://schemas.openxmlformats.org/officeDocument/2006/relationships/image" Target="../media/image179.png"/><Relationship Id="rId90" Type="http://schemas.openxmlformats.org/officeDocument/2006/relationships/customXml" Target="../ink/ink179.xml"/><Relationship Id="rId9" Type="http://schemas.openxmlformats.org/officeDocument/2006/relationships/image" Target="../media/image140.png"/><Relationship Id="rId89" Type="http://schemas.openxmlformats.org/officeDocument/2006/relationships/customXml" Target="../ink/ink178.xml"/><Relationship Id="rId88" Type="http://schemas.openxmlformats.org/officeDocument/2006/relationships/customXml" Target="../ink/ink177.xml"/><Relationship Id="rId87" Type="http://schemas.openxmlformats.org/officeDocument/2006/relationships/image" Target="../media/image178.png"/><Relationship Id="rId86" Type="http://schemas.openxmlformats.org/officeDocument/2006/relationships/customXml" Target="../ink/ink176.xml"/><Relationship Id="rId85" Type="http://schemas.openxmlformats.org/officeDocument/2006/relationships/image" Target="../media/image177.png"/><Relationship Id="rId84" Type="http://schemas.openxmlformats.org/officeDocument/2006/relationships/customXml" Target="../ink/ink175.xml"/><Relationship Id="rId83" Type="http://schemas.openxmlformats.org/officeDocument/2006/relationships/image" Target="../media/image176.png"/><Relationship Id="rId82" Type="http://schemas.openxmlformats.org/officeDocument/2006/relationships/customXml" Target="../ink/ink174.xml"/><Relationship Id="rId81" Type="http://schemas.openxmlformats.org/officeDocument/2006/relationships/image" Target="../media/image175.png"/><Relationship Id="rId80" Type="http://schemas.openxmlformats.org/officeDocument/2006/relationships/customXml" Target="../ink/ink173.xml"/><Relationship Id="rId8" Type="http://schemas.openxmlformats.org/officeDocument/2006/relationships/customXml" Target="../ink/ink137.xml"/><Relationship Id="rId79" Type="http://schemas.openxmlformats.org/officeDocument/2006/relationships/image" Target="../media/image174.png"/><Relationship Id="rId78" Type="http://schemas.openxmlformats.org/officeDocument/2006/relationships/customXml" Target="../ink/ink172.xml"/><Relationship Id="rId77" Type="http://schemas.openxmlformats.org/officeDocument/2006/relationships/image" Target="../media/image173.png"/><Relationship Id="rId76" Type="http://schemas.openxmlformats.org/officeDocument/2006/relationships/customXml" Target="../ink/ink171.xml"/><Relationship Id="rId75" Type="http://schemas.openxmlformats.org/officeDocument/2006/relationships/image" Target="../media/image172.png"/><Relationship Id="rId74" Type="http://schemas.openxmlformats.org/officeDocument/2006/relationships/customXml" Target="../ink/ink170.xml"/><Relationship Id="rId73" Type="http://schemas.openxmlformats.org/officeDocument/2006/relationships/image" Target="../media/image171.png"/><Relationship Id="rId72" Type="http://schemas.openxmlformats.org/officeDocument/2006/relationships/customXml" Target="../ink/ink169.xml"/><Relationship Id="rId71" Type="http://schemas.openxmlformats.org/officeDocument/2006/relationships/image" Target="../media/image170.png"/><Relationship Id="rId70" Type="http://schemas.openxmlformats.org/officeDocument/2006/relationships/customXml" Target="../ink/ink168.xml"/><Relationship Id="rId7" Type="http://schemas.openxmlformats.org/officeDocument/2006/relationships/image" Target="../media/image139.png"/><Relationship Id="rId69" Type="http://schemas.openxmlformats.org/officeDocument/2006/relationships/image" Target="../media/image169.png"/><Relationship Id="rId68" Type="http://schemas.openxmlformats.org/officeDocument/2006/relationships/customXml" Target="../ink/ink167.xml"/><Relationship Id="rId67" Type="http://schemas.openxmlformats.org/officeDocument/2006/relationships/image" Target="../media/image168.png"/><Relationship Id="rId66" Type="http://schemas.openxmlformats.org/officeDocument/2006/relationships/customXml" Target="../ink/ink166.xml"/><Relationship Id="rId65" Type="http://schemas.openxmlformats.org/officeDocument/2006/relationships/image" Target="../media/image167.png"/><Relationship Id="rId64" Type="http://schemas.openxmlformats.org/officeDocument/2006/relationships/customXml" Target="../ink/ink165.xml"/><Relationship Id="rId63" Type="http://schemas.openxmlformats.org/officeDocument/2006/relationships/image" Target="../media/image166.png"/><Relationship Id="rId62" Type="http://schemas.openxmlformats.org/officeDocument/2006/relationships/customXml" Target="../ink/ink164.xml"/><Relationship Id="rId61" Type="http://schemas.openxmlformats.org/officeDocument/2006/relationships/image" Target="../media/image165.png"/><Relationship Id="rId60" Type="http://schemas.openxmlformats.org/officeDocument/2006/relationships/customXml" Target="../ink/ink163.xml"/><Relationship Id="rId6" Type="http://schemas.openxmlformats.org/officeDocument/2006/relationships/customXml" Target="../ink/ink136.xml"/><Relationship Id="rId59" Type="http://schemas.openxmlformats.org/officeDocument/2006/relationships/image" Target="../media/image164.png"/><Relationship Id="rId58" Type="http://schemas.openxmlformats.org/officeDocument/2006/relationships/customXml" Target="../ink/ink162.xml"/><Relationship Id="rId57" Type="http://schemas.openxmlformats.org/officeDocument/2006/relationships/image" Target="../media/image163.png"/><Relationship Id="rId56" Type="http://schemas.openxmlformats.org/officeDocument/2006/relationships/customXml" Target="../ink/ink161.xml"/><Relationship Id="rId55" Type="http://schemas.openxmlformats.org/officeDocument/2006/relationships/image" Target="../media/image34.png"/><Relationship Id="rId54" Type="http://schemas.openxmlformats.org/officeDocument/2006/relationships/customXml" Target="../ink/ink160.xml"/><Relationship Id="rId53" Type="http://schemas.openxmlformats.org/officeDocument/2006/relationships/image" Target="../media/image162.png"/><Relationship Id="rId52" Type="http://schemas.openxmlformats.org/officeDocument/2006/relationships/customXml" Target="../ink/ink159.xml"/><Relationship Id="rId51" Type="http://schemas.openxmlformats.org/officeDocument/2006/relationships/image" Target="../media/image161.png"/><Relationship Id="rId50" Type="http://schemas.openxmlformats.org/officeDocument/2006/relationships/customXml" Target="../ink/ink158.xml"/><Relationship Id="rId5" Type="http://schemas.openxmlformats.org/officeDocument/2006/relationships/image" Target="../media/image138.png"/><Relationship Id="rId49" Type="http://schemas.openxmlformats.org/officeDocument/2006/relationships/image" Target="../media/image160.png"/><Relationship Id="rId48" Type="http://schemas.openxmlformats.org/officeDocument/2006/relationships/customXml" Target="../ink/ink157.xml"/><Relationship Id="rId47" Type="http://schemas.openxmlformats.org/officeDocument/2006/relationships/image" Target="../media/image159.png"/><Relationship Id="rId46" Type="http://schemas.openxmlformats.org/officeDocument/2006/relationships/customXml" Target="../ink/ink156.xml"/><Relationship Id="rId45" Type="http://schemas.openxmlformats.org/officeDocument/2006/relationships/image" Target="../media/image158.png"/><Relationship Id="rId44" Type="http://schemas.openxmlformats.org/officeDocument/2006/relationships/customXml" Target="../ink/ink155.xml"/><Relationship Id="rId43" Type="http://schemas.openxmlformats.org/officeDocument/2006/relationships/image" Target="../media/image157.png"/><Relationship Id="rId42" Type="http://schemas.openxmlformats.org/officeDocument/2006/relationships/customXml" Target="../ink/ink154.xml"/><Relationship Id="rId41" Type="http://schemas.openxmlformats.org/officeDocument/2006/relationships/image" Target="../media/image156.png"/><Relationship Id="rId40" Type="http://schemas.openxmlformats.org/officeDocument/2006/relationships/customXml" Target="../ink/ink153.xml"/><Relationship Id="rId4" Type="http://schemas.openxmlformats.org/officeDocument/2006/relationships/customXml" Target="../ink/ink135.xml"/><Relationship Id="rId39" Type="http://schemas.openxmlformats.org/officeDocument/2006/relationships/image" Target="../media/image155.png"/><Relationship Id="rId38" Type="http://schemas.openxmlformats.org/officeDocument/2006/relationships/customXml" Target="../ink/ink152.xml"/><Relationship Id="rId37" Type="http://schemas.openxmlformats.org/officeDocument/2006/relationships/image" Target="../media/image154.png"/><Relationship Id="rId36" Type="http://schemas.openxmlformats.org/officeDocument/2006/relationships/customXml" Target="../ink/ink151.xml"/><Relationship Id="rId35" Type="http://schemas.openxmlformats.org/officeDocument/2006/relationships/image" Target="../media/image153.png"/><Relationship Id="rId34" Type="http://schemas.openxmlformats.org/officeDocument/2006/relationships/customXml" Target="../ink/ink150.xml"/><Relationship Id="rId33" Type="http://schemas.openxmlformats.org/officeDocument/2006/relationships/image" Target="../media/image152.png"/><Relationship Id="rId32" Type="http://schemas.openxmlformats.org/officeDocument/2006/relationships/customXml" Target="../ink/ink149.xml"/><Relationship Id="rId31" Type="http://schemas.openxmlformats.org/officeDocument/2006/relationships/image" Target="../media/image151.png"/><Relationship Id="rId30" Type="http://schemas.openxmlformats.org/officeDocument/2006/relationships/customXml" Target="../ink/ink148.xml"/><Relationship Id="rId3" Type="http://schemas.openxmlformats.org/officeDocument/2006/relationships/image" Target="../media/image137.png"/><Relationship Id="rId29" Type="http://schemas.openxmlformats.org/officeDocument/2006/relationships/image" Target="../media/image150.png"/><Relationship Id="rId28" Type="http://schemas.openxmlformats.org/officeDocument/2006/relationships/customXml" Target="../ink/ink147.xml"/><Relationship Id="rId27" Type="http://schemas.openxmlformats.org/officeDocument/2006/relationships/image" Target="../media/image149.png"/><Relationship Id="rId26" Type="http://schemas.openxmlformats.org/officeDocument/2006/relationships/customXml" Target="../ink/ink146.xml"/><Relationship Id="rId25" Type="http://schemas.openxmlformats.org/officeDocument/2006/relationships/image" Target="../media/image148.png"/><Relationship Id="rId24" Type="http://schemas.openxmlformats.org/officeDocument/2006/relationships/customXml" Target="../ink/ink145.xml"/><Relationship Id="rId23" Type="http://schemas.openxmlformats.org/officeDocument/2006/relationships/image" Target="../media/image147.png"/><Relationship Id="rId22" Type="http://schemas.openxmlformats.org/officeDocument/2006/relationships/customXml" Target="../ink/ink144.xml"/><Relationship Id="rId21" Type="http://schemas.openxmlformats.org/officeDocument/2006/relationships/image" Target="../media/image146.png"/><Relationship Id="rId20" Type="http://schemas.openxmlformats.org/officeDocument/2006/relationships/customXml" Target="../ink/ink143.xml"/><Relationship Id="rId2" Type="http://schemas.openxmlformats.org/officeDocument/2006/relationships/customXml" Target="../ink/ink134.xml"/><Relationship Id="rId19" Type="http://schemas.openxmlformats.org/officeDocument/2006/relationships/image" Target="../media/image145.png"/><Relationship Id="rId18" Type="http://schemas.openxmlformats.org/officeDocument/2006/relationships/customXml" Target="../ink/ink142.xml"/><Relationship Id="rId17" Type="http://schemas.openxmlformats.org/officeDocument/2006/relationships/image" Target="../media/image144.png"/><Relationship Id="rId16" Type="http://schemas.openxmlformats.org/officeDocument/2006/relationships/customXml" Target="../ink/ink141.xml"/><Relationship Id="rId15" Type="http://schemas.openxmlformats.org/officeDocument/2006/relationships/image" Target="../media/image143.png"/><Relationship Id="rId14" Type="http://schemas.openxmlformats.org/officeDocument/2006/relationships/customXml" Target="../ink/ink140.xml"/><Relationship Id="rId13" Type="http://schemas.openxmlformats.org/officeDocument/2006/relationships/image" Target="../media/image142.png"/><Relationship Id="rId12" Type="http://schemas.openxmlformats.org/officeDocument/2006/relationships/customXml" Target="../ink/ink139.xml"/><Relationship Id="rId11" Type="http://schemas.openxmlformats.org/officeDocument/2006/relationships/image" Target="../media/image141.png"/><Relationship Id="rId10" Type="http://schemas.openxmlformats.org/officeDocument/2006/relationships/customXml" Target="../ink/ink13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png"/><Relationship Id="rId8" Type="http://schemas.openxmlformats.org/officeDocument/2006/relationships/customXml" Target="../ink/ink186.xml"/><Relationship Id="rId7" Type="http://schemas.openxmlformats.org/officeDocument/2006/relationships/image" Target="../media/image183.png"/><Relationship Id="rId6" Type="http://schemas.openxmlformats.org/officeDocument/2006/relationships/customXml" Target="../ink/ink185.xml"/><Relationship Id="rId55" Type="http://schemas.openxmlformats.org/officeDocument/2006/relationships/notesSlide" Target="../notesSlides/notesSlide5.xml"/><Relationship Id="rId54" Type="http://schemas.openxmlformats.org/officeDocument/2006/relationships/slideLayout" Target="../slideLayouts/slideLayout2.xml"/><Relationship Id="rId53" Type="http://schemas.openxmlformats.org/officeDocument/2006/relationships/image" Target="../media/image206.png"/><Relationship Id="rId52" Type="http://schemas.openxmlformats.org/officeDocument/2006/relationships/customXml" Target="../ink/ink208.xml"/><Relationship Id="rId51" Type="http://schemas.openxmlformats.org/officeDocument/2006/relationships/image" Target="../media/image205.png"/><Relationship Id="rId50" Type="http://schemas.openxmlformats.org/officeDocument/2006/relationships/customXml" Target="../ink/ink207.xml"/><Relationship Id="rId5" Type="http://schemas.openxmlformats.org/officeDocument/2006/relationships/image" Target="../media/image182.png"/><Relationship Id="rId49" Type="http://schemas.openxmlformats.org/officeDocument/2006/relationships/image" Target="../media/image204.png"/><Relationship Id="rId48" Type="http://schemas.openxmlformats.org/officeDocument/2006/relationships/customXml" Target="../ink/ink206.xml"/><Relationship Id="rId47" Type="http://schemas.openxmlformats.org/officeDocument/2006/relationships/image" Target="../media/image203.png"/><Relationship Id="rId46" Type="http://schemas.openxmlformats.org/officeDocument/2006/relationships/customXml" Target="../ink/ink205.xml"/><Relationship Id="rId45" Type="http://schemas.openxmlformats.org/officeDocument/2006/relationships/image" Target="../media/image202.png"/><Relationship Id="rId44" Type="http://schemas.openxmlformats.org/officeDocument/2006/relationships/customXml" Target="../ink/ink204.xml"/><Relationship Id="rId43" Type="http://schemas.openxmlformats.org/officeDocument/2006/relationships/image" Target="../media/image201.png"/><Relationship Id="rId42" Type="http://schemas.openxmlformats.org/officeDocument/2006/relationships/customXml" Target="../ink/ink203.xml"/><Relationship Id="rId41" Type="http://schemas.openxmlformats.org/officeDocument/2006/relationships/image" Target="../media/image200.png"/><Relationship Id="rId40" Type="http://schemas.openxmlformats.org/officeDocument/2006/relationships/customXml" Target="../ink/ink202.xml"/><Relationship Id="rId4" Type="http://schemas.openxmlformats.org/officeDocument/2006/relationships/customXml" Target="../ink/ink184.xml"/><Relationship Id="rId39" Type="http://schemas.openxmlformats.org/officeDocument/2006/relationships/image" Target="../media/image199.png"/><Relationship Id="rId38" Type="http://schemas.openxmlformats.org/officeDocument/2006/relationships/customXml" Target="../ink/ink201.xml"/><Relationship Id="rId37" Type="http://schemas.openxmlformats.org/officeDocument/2006/relationships/image" Target="../media/image198.png"/><Relationship Id="rId36" Type="http://schemas.openxmlformats.org/officeDocument/2006/relationships/customXml" Target="../ink/ink200.xml"/><Relationship Id="rId35" Type="http://schemas.openxmlformats.org/officeDocument/2006/relationships/image" Target="../media/image197.png"/><Relationship Id="rId34" Type="http://schemas.openxmlformats.org/officeDocument/2006/relationships/customXml" Target="../ink/ink199.xml"/><Relationship Id="rId33" Type="http://schemas.openxmlformats.org/officeDocument/2006/relationships/image" Target="../media/image196.png"/><Relationship Id="rId32" Type="http://schemas.openxmlformats.org/officeDocument/2006/relationships/customXml" Target="../ink/ink198.xml"/><Relationship Id="rId31" Type="http://schemas.openxmlformats.org/officeDocument/2006/relationships/image" Target="../media/image195.png"/><Relationship Id="rId30" Type="http://schemas.openxmlformats.org/officeDocument/2006/relationships/customXml" Target="../ink/ink197.xml"/><Relationship Id="rId3" Type="http://schemas.openxmlformats.org/officeDocument/2006/relationships/image" Target="../media/image181.png"/><Relationship Id="rId29" Type="http://schemas.openxmlformats.org/officeDocument/2006/relationships/image" Target="../media/image194.png"/><Relationship Id="rId28" Type="http://schemas.openxmlformats.org/officeDocument/2006/relationships/customXml" Target="../ink/ink196.xml"/><Relationship Id="rId27" Type="http://schemas.openxmlformats.org/officeDocument/2006/relationships/image" Target="../media/image193.png"/><Relationship Id="rId26" Type="http://schemas.openxmlformats.org/officeDocument/2006/relationships/customXml" Target="../ink/ink195.xml"/><Relationship Id="rId25" Type="http://schemas.openxmlformats.org/officeDocument/2006/relationships/image" Target="../media/image192.png"/><Relationship Id="rId24" Type="http://schemas.openxmlformats.org/officeDocument/2006/relationships/customXml" Target="../ink/ink194.xml"/><Relationship Id="rId23" Type="http://schemas.openxmlformats.org/officeDocument/2006/relationships/image" Target="../media/image191.png"/><Relationship Id="rId22" Type="http://schemas.openxmlformats.org/officeDocument/2006/relationships/customXml" Target="../ink/ink193.xml"/><Relationship Id="rId21" Type="http://schemas.openxmlformats.org/officeDocument/2006/relationships/image" Target="../media/image190.png"/><Relationship Id="rId20" Type="http://schemas.openxmlformats.org/officeDocument/2006/relationships/customXml" Target="../ink/ink192.xml"/><Relationship Id="rId2" Type="http://schemas.openxmlformats.org/officeDocument/2006/relationships/customXml" Target="../ink/ink183.xml"/><Relationship Id="rId19" Type="http://schemas.openxmlformats.org/officeDocument/2006/relationships/image" Target="../media/image189.png"/><Relationship Id="rId18" Type="http://schemas.openxmlformats.org/officeDocument/2006/relationships/customXml" Target="../ink/ink191.xml"/><Relationship Id="rId17" Type="http://schemas.openxmlformats.org/officeDocument/2006/relationships/image" Target="../media/image188.png"/><Relationship Id="rId16" Type="http://schemas.openxmlformats.org/officeDocument/2006/relationships/customXml" Target="../ink/ink190.xml"/><Relationship Id="rId15" Type="http://schemas.openxmlformats.org/officeDocument/2006/relationships/image" Target="../media/image187.png"/><Relationship Id="rId14" Type="http://schemas.openxmlformats.org/officeDocument/2006/relationships/customXml" Target="../ink/ink189.xml"/><Relationship Id="rId13" Type="http://schemas.openxmlformats.org/officeDocument/2006/relationships/image" Target="../media/image186.png"/><Relationship Id="rId12" Type="http://schemas.openxmlformats.org/officeDocument/2006/relationships/customXml" Target="../ink/ink188.xml"/><Relationship Id="rId11" Type="http://schemas.openxmlformats.org/officeDocument/2006/relationships/image" Target="../media/image185.png"/><Relationship Id="rId10" Type="http://schemas.openxmlformats.org/officeDocument/2006/relationships/customXml" Target="../ink/ink18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5924" y="2034723"/>
            <a:ext cx="11229474" cy="2395044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C00000"/>
                </a:solidFill>
              </a:rPr>
              <a:t>VEDIC MATHS</a:t>
            </a:r>
            <a:br>
              <a:rPr lang="en-US" sz="9600" b="1" dirty="0">
                <a:solidFill>
                  <a:srgbClr val="C00000"/>
                </a:solidFill>
              </a:rPr>
            </a:br>
            <a:endParaRPr lang="en-US" sz="8800" b="1" dirty="0">
              <a:solidFill>
                <a:srgbClr val="C00000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10820399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9.Find the value of  257*9? 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2353  		B) 2303		C) 2313		D) 2363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10.Find the value of  58*99?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5632  		B) 6182		C) 6822		D) 5742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3545840" y="2303780"/>
              <a:ext cx="455295" cy="35687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3545840" y="2303780"/>
                <a:ext cx="45529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3920490" y="2258695"/>
              <a:ext cx="321945" cy="717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3920490" y="2258695"/>
                <a:ext cx="32194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3920490" y="2267585"/>
              <a:ext cx="429260" cy="2946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3920490" y="2267585"/>
                <a:ext cx="4292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4349750" y="2232025"/>
              <a:ext cx="267970" cy="2679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4349750" y="2232025"/>
                <a:ext cx="2679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5162550" y="2294890"/>
              <a:ext cx="321310" cy="1873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5162550" y="2294890"/>
                <a:ext cx="32131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5332095" y="2294890"/>
              <a:ext cx="17780" cy="24066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5332095" y="2294890"/>
                <a:ext cx="1778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5814060" y="2187575"/>
              <a:ext cx="348615" cy="32131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5814060" y="2187575"/>
                <a:ext cx="34861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5787390" y="2598420"/>
              <a:ext cx="232410" cy="4197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5787390" y="2598420"/>
                <a:ext cx="23241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6019800" y="2651760"/>
              <a:ext cx="98425" cy="2768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6019800" y="2651760"/>
                <a:ext cx="984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6234430" y="2705100"/>
              <a:ext cx="187325" cy="1701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6234430" y="2705100"/>
                <a:ext cx="18732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6600190" y="2714625"/>
              <a:ext cx="160655" cy="533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6600190" y="2714625"/>
                <a:ext cx="16065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6975475" y="2616200"/>
              <a:ext cx="71755" cy="1873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6975475" y="2616200"/>
                <a:ext cx="717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7181215" y="2419350"/>
              <a:ext cx="294640" cy="5715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7181215" y="2419350"/>
                <a:ext cx="29464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3831590" y="3357245"/>
              <a:ext cx="481965" cy="3930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3831590" y="3357245"/>
                <a:ext cx="48196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4251325" y="3286125"/>
              <a:ext cx="213995" cy="5334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4251325" y="3286125"/>
                <a:ext cx="21399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4313555" y="3276600"/>
              <a:ext cx="214630" cy="184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4313555" y="3276600"/>
                <a:ext cx="21463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4304665" y="3312795"/>
              <a:ext cx="304165" cy="3035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4304665" y="3312795"/>
                <a:ext cx="3041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4626610" y="3267710"/>
              <a:ext cx="222885" cy="3575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4626610" y="3267710"/>
                <a:ext cx="22288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4519295" y="1589405"/>
              <a:ext cx="1571625" cy="90170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4519295" y="1589405"/>
                <a:ext cx="1571625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6046470" y="2455545"/>
              <a:ext cx="89535" cy="1066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6046470" y="2455545"/>
                <a:ext cx="895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4251325" y="1214120"/>
              <a:ext cx="2822575" cy="122364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4251325" y="1214120"/>
                <a:ext cx="2822575" cy="1223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6859270" y="2294890"/>
              <a:ext cx="241300" cy="18732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6859270" y="2294890"/>
                <a:ext cx="2413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5037455" y="3276600"/>
              <a:ext cx="321310" cy="2413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5037455" y="3276600"/>
                <a:ext cx="32131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4394200" y="3919855"/>
              <a:ext cx="259080" cy="5334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4394200" y="3919855"/>
                <a:ext cx="25908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4688840" y="3803650"/>
              <a:ext cx="321310" cy="29464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4688840" y="3803650"/>
                <a:ext cx="3213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5001260" y="3830320"/>
              <a:ext cx="142875" cy="25908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5001260" y="3830320"/>
                <a:ext cx="1428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5073015" y="3741420"/>
              <a:ext cx="160655" cy="266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5073015" y="374142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5376545" y="3723640"/>
              <a:ext cx="169545" cy="29464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5376545" y="3723640"/>
                <a:ext cx="16954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5019675" y="3794760"/>
              <a:ext cx="142875" cy="29464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5019675" y="3794760"/>
                <a:ext cx="1428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4197350" y="4276725"/>
              <a:ext cx="1983105" cy="2413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4197350" y="4276725"/>
                <a:ext cx="19831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5081905" y="2875280"/>
              <a:ext cx="98425" cy="24955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5081905" y="2875280"/>
                <a:ext cx="9842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5233670" y="2955290"/>
              <a:ext cx="187960" cy="1695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5233670" y="2955290"/>
                <a:ext cx="1879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5653405" y="4464685"/>
              <a:ext cx="401955" cy="21399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5653405" y="4464685"/>
                <a:ext cx="4019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4742815" y="2893060"/>
              <a:ext cx="160655" cy="29464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4742815" y="2893060"/>
                <a:ext cx="16065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5608955" y="4518025"/>
              <a:ext cx="71120" cy="2057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5608955" y="4518025"/>
                <a:ext cx="7112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5028565" y="4491355"/>
              <a:ext cx="321310" cy="2590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5028565" y="4491355"/>
                <a:ext cx="3213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4653280" y="4572000"/>
              <a:ext cx="473075" cy="30353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4653280" y="4572000"/>
                <a:ext cx="4730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4635500" y="4857750"/>
              <a:ext cx="1938020" cy="2317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4635500" y="4857750"/>
                <a:ext cx="1938020" cy="2317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8542"/>
            <a:ext cx="10972800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Find the value of  436*99? 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A)39452  		B) 43164		C) 44724		D) 42492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12.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 the value of  689*999?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A)687431  		B) 688411		C) 688311		D) 688321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088" y="907393"/>
            <a:ext cx="10620743" cy="105229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DIGIT NUMBERS 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(CRISS CROSS METHOD)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734" y="2111266"/>
            <a:ext cx="1168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1:- First of all multiply the last digits and keep the unit digit only and carry forward rest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2:- Now cross multiply the digits and again keep the unit digit only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3:- Now again multiply the starting digits.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shown on the next slide with an example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100" y="1028700"/>
            <a:ext cx="6817799" cy="105229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TWO DIGIT NUMBERS </a:t>
            </a:r>
            <a:b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(CRISS CROSS METHOD)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for post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54" y="2614138"/>
            <a:ext cx="2133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36" y="2453323"/>
            <a:ext cx="3110964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850" y="2599851"/>
            <a:ext cx="21907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826" y="699895"/>
            <a:ext cx="102870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THREE DIGIT NUMBERS </a:t>
            </a:r>
            <a:b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(CRISS CROSS METHOD)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7845" y="1985908"/>
            <a:ext cx="861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of three digit numbers are explained in the given steps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dmin\Pictures\bb upload\3d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2652320"/>
            <a:ext cx="11765584" cy="420568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102489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13.Find the value of  85*46?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3910  		B) 4112		C) 4052		D) 4132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14.Find the value of 42*48?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2026  		B) 2096		C) 2016		D) 2116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5278120" y="3044825"/>
              <a:ext cx="678815" cy="6070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5278120" y="3044825"/>
                <a:ext cx="678815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5207000" y="3295015"/>
              <a:ext cx="598170" cy="32131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5207000" y="3295015"/>
                <a:ext cx="598170" cy="32131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0189"/>
            <a:ext cx="10617199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Find the value of 237*314?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80228  		B) 80178		C) 80128		D) 74418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Find the value of 786*549?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431574  		B) 431514		C) 431534		D) 431554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4590415" y="4482465"/>
              <a:ext cx="589915" cy="71437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4590415" y="4482465"/>
                <a:ext cx="589915" cy="714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5278120" y="4464685"/>
              <a:ext cx="482600" cy="4908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5278120" y="4464685"/>
                <a:ext cx="48260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2947035" y="4750435"/>
              <a:ext cx="678815" cy="5537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2947035" y="4750435"/>
                <a:ext cx="678815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3750945" y="4634230"/>
              <a:ext cx="500380" cy="6699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3750945" y="4634230"/>
                <a:ext cx="50038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5930265" y="4330700"/>
              <a:ext cx="527050" cy="44640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5930265" y="4330700"/>
                <a:ext cx="52705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6386195" y="4446905"/>
              <a:ext cx="330200" cy="889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6386195" y="4446905"/>
                <a:ext cx="3302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6814820" y="4187825"/>
              <a:ext cx="509270" cy="5448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6814820" y="4187825"/>
                <a:ext cx="509270" cy="544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7368540" y="4187825"/>
              <a:ext cx="160655" cy="48196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7368540" y="4187825"/>
                <a:ext cx="16065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7645400" y="4053840"/>
              <a:ext cx="446405" cy="13398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7645400" y="4053840"/>
                <a:ext cx="44640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7707630" y="4143375"/>
              <a:ext cx="518160" cy="4013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7707630" y="4143375"/>
                <a:ext cx="518160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8377555" y="3875405"/>
              <a:ext cx="357505" cy="5715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8377555" y="3875405"/>
                <a:ext cx="35750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8869045" y="3919855"/>
              <a:ext cx="125095" cy="53594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8869045" y="3919855"/>
                <a:ext cx="125095" cy="5359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314325"/>
            <a:ext cx="10972800" cy="160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4465"/>
            <a:ext cx="10002838" cy="52117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Squares of 2-digit numbers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Base value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base as 40.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square will be = (44+4)*40 +4</a:t>
            </a:r>
            <a:r>
              <a:rPr 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1920+16 = 1936</a:t>
            </a:r>
            <a:endParaRPr lang="en-US" sz="28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Face Value Method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formula to calculate the square of any two digit number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(ab)</a:t>
            </a:r>
            <a:r>
              <a:rPr lang="en-US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</a:t>
            </a:r>
            <a:r>
              <a:rPr lang="en-US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2*a*b | b</a:t>
            </a:r>
            <a:r>
              <a:rPr lang="en-US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6779260" y="1249680"/>
              <a:ext cx="374650" cy="5003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6779260" y="1249680"/>
                <a:ext cx="37465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7153910" y="1374775"/>
              <a:ext cx="321945" cy="36639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7153910" y="1374775"/>
                <a:ext cx="32194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7019925" y="1383665"/>
              <a:ext cx="62865" cy="3035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7019925" y="1383665"/>
                <a:ext cx="6286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7324090" y="972820"/>
              <a:ext cx="330200" cy="2768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7324090" y="972820"/>
                <a:ext cx="33020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8886825" y="1392555"/>
              <a:ext cx="294640" cy="3397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8886825" y="1392555"/>
                <a:ext cx="29464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9119235" y="1419225"/>
              <a:ext cx="384175" cy="3663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9119235" y="1419225"/>
                <a:ext cx="38417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9101455" y="1482090"/>
              <a:ext cx="80010" cy="26797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9101455" y="1482090"/>
                <a:ext cx="800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10727055" y="955040"/>
              <a:ext cx="62230" cy="1968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10727055" y="955040"/>
                <a:ext cx="6223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10584180" y="892810"/>
              <a:ext cx="419735" cy="2946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10584180" y="892810"/>
                <a:ext cx="4197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10977245" y="981710"/>
              <a:ext cx="222885" cy="17907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10977245" y="981710"/>
                <a:ext cx="22288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11191240" y="937260"/>
              <a:ext cx="187960" cy="18732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11191240" y="937260"/>
                <a:ext cx="1879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11405870" y="972820"/>
              <a:ext cx="142875" cy="1606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11405870" y="97282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10878820" y="1464310"/>
              <a:ext cx="205105" cy="33909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10878820" y="1464310"/>
                <a:ext cx="2051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11129010" y="1571625"/>
              <a:ext cx="169545" cy="22288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11129010" y="1571625"/>
                <a:ext cx="16954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9681845" y="1830070"/>
              <a:ext cx="875030" cy="3752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9681845" y="1830070"/>
                <a:ext cx="87503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10039350" y="2366010"/>
              <a:ext cx="285750" cy="889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10039350" y="2366010"/>
                <a:ext cx="28575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10173335" y="2276475"/>
              <a:ext cx="53340" cy="2235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10173335" y="2276475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10369550" y="2267585"/>
              <a:ext cx="214630" cy="31305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10369550" y="2267585"/>
                <a:ext cx="21463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9940925" y="2169795"/>
              <a:ext cx="830580" cy="53530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9940925" y="2169795"/>
                <a:ext cx="830580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9404985" y="1214120"/>
              <a:ext cx="446405" cy="11620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9404985" y="1214120"/>
                <a:ext cx="4464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8940800" y="2884170"/>
              <a:ext cx="249555" cy="3835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8940800" y="2884170"/>
                <a:ext cx="24955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9279890" y="2847975"/>
              <a:ext cx="267970" cy="39306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9279890" y="2847975"/>
                <a:ext cx="26797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8940800" y="3312795"/>
              <a:ext cx="607060" cy="7112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8940800" y="3312795"/>
                <a:ext cx="60706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10914380" y="1847850"/>
              <a:ext cx="571500" cy="5397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10914380" y="1847850"/>
                <a:ext cx="5715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9619615" y="2981960"/>
              <a:ext cx="294640" cy="2857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9619615" y="2981960"/>
                <a:ext cx="2946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9708515" y="2973070"/>
              <a:ext cx="98425" cy="28575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9708515" y="2973070"/>
                <a:ext cx="984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9932035" y="2946400"/>
              <a:ext cx="241300" cy="3486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9932035" y="2946400"/>
                <a:ext cx="24130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10191115" y="3089275"/>
              <a:ext cx="196215" cy="20574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10191115" y="3089275"/>
                <a:ext cx="19621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9208135" y="3678555"/>
              <a:ext cx="98425" cy="30353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9208135" y="3678555"/>
                <a:ext cx="9842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9387205" y="3571875"/>
              <a:ext cx="205105" cy="29464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9387205" y="3571875"/>
                <a:ext cx="2051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9717405" y="3571875"/>
              <a:ext cx="232410" cy="32131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9717405" y="3571875"/>
                <a:ext cx="23241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9967595" y="3678555"/>
              <a:ext cx="223520" cy="22352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9967595" y="3678555"/>
                <a:ext cx="2235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10735945" y="3107055"/>
              <a:ext cx="330200" cy="539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10735945" y="3107055"/>
                <a:ext cx="3302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10833735" y="3035935"/>
              <a:ext cx="62865" cy="2590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10833735" y="3035935"/>
                <a:ext cx="6286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10333990" y="2651760"/>
              <a:ext cx="464185" cy="1778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10333990" y="2651760"/>
                <a:ext cx="4641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11334115" y="2981960"/>
              <a:ext cx="267970" cy="33972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11334115" y="2981960"/>
                <a:ext cx="2679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11226800" y="3124835"/>
              <a:ext cx="187960" cy="88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11226800" y="312483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11254105" y="3089275"/>
              <a:ext cx="44450" cy="1428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11254105" y="308927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11191240" y="2964180"/>
              <a:ext cx="250190" cy="48260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11191240" y="2964180"/>
                <a:ext cx="25019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11619865" y="2910840"/>
              <a:ext cx="187960" cy="44640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11619865" y="2910840"/>
                <a:ext cx="18796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11664950" y="2669540"/>
              <a:ext cx="276860" cy="32131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11664950" y="2669540"/>
                <a:ext cx="2768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10494645" y="3821430"/>
              <a:ext cx="312420" cy="2667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10494645" y="3821430"/>
                <a:ext cx="3124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10637520" y="3759200"/>
              <a:ext cx="44450" cy="24130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10637520" y="375920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10932160" y="3678555"/>
              <a:ext cx="45085" cy="3035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10932160" y="3678555"/>
                <a:ext cx="450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11129010" y="3651885"/>
              <a:ext cx="231775" cy="36639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11129010" y="3651885"/>
                <a:ext cx="23177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9538970" y="4410710"/>
              <a:ext cx="267970" cy="5397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9538970" y="4410710"/>
                <a:ext cx="26797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9530080" y="4526915"/>
              <a:ext cx="321310" cy="2667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9530080" y="4526915"/>
                <a:ext cx="32131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10173335" y="4304030"/>
              <a:ext cx="80010" cy="24066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10173335" y="4304030"/>
                <a:ext cx="8001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10316210" y="4214495"/>
              <a:ext cx="259080" cy="3479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10316210" y="4214495"/>
                <a:ext cx="25908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10646410" y="4267835"/>
              <a:ext cx="366395" cy="2679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10646410" y="4267835"/>
                <a:ext cx="3663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11048365" y="4250055"/>
              <a:ext cx="205740" cy="27686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11048365" y="4250055"/>
                <a:ext cx="20574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10182225" y="4652010"/>
              <a:ext cx="1134110" cy="8064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10182225" y="4652010"/>
                <a:ext cx="113411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4983480" y="5071745"/>
              <a:ext cx="304165" cy="35750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4983480" y="5071745"/>
                <a:ext cx="30416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5305425" y="5080635"/>
              <a:ext cx="250190" cy="31242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5305425" y="5080635"/>
                <a:ext cx="2501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6823710" y="5107305"/>
              <a:ext cx="223520" cy="45085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6823710" y="5107305"/>
                <a:ext cx="22352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6779260" y="5143500"/>
              <a:ext cx="294640" cy="22288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6779260" y="5143500"/>
                <a:ext cx="29464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7181215" y="5196840"/>
              <a:ext cx="178435" cy="15176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7181215" y="5196840"/>
                <a:ext cx="17843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6600190" y="4410710"/>
              <a:ext cx="89535" cy="2768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6600190" y="4410710"/>
                <a:ext cx="895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6483985" y="4366260"/>
              <a:ext cx="375285" cy="30353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6483985" y="4366260"/>
                <a:ext cx="37528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6797040" y="4482465"/>
              <a:ext cx="259080" cy="17843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6797040" y="4482465"/>
                <a:ext cx="2590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7028815" y="4419600"/>
              <a:ext cx="187960" cy="2324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7028815" y="4419600"/>
                <a:ext cx="18796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7234555" y="4464685"/>
              <a:ext cx="213995" cy="169545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7234555" y="4464685"/>
                <a:ext cx="2139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5707380" y="5410835"/>
              <a:ext cx="892810" cy="29464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5707380" y="5410835"/>
                <a:ext cx="8928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5956935" y="5884545"/>
              <a:ext cx="205740" cy="4445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5956935" y="5884545"/>
                <a:ext cx="2057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6234430" y="5732780"/>
              <a:ext cx="133985" cy="27686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6234430" y="5732780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5064125" y="5447030"/>
              <a:ext cx="562610" cy="5334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5064125" y="5447030"/>
                <a:ext cx="5626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4545965" y="6241415"/>
              <a:ext cx="294640" cy="26797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4545965" y="6241415"/>
                <a:ext cx="29464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4885690" y="6143625"/>
              <a:ext cx="213995" cy="29464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4885690" y="6143625"/>
                <a:ext cx="2139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5189220" y="6286500"/>
              <a:ext cx="151765" cy="9779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5189220" y="6286500"/>
                <a:ext cx="15176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5162550" y="6268085"/>
              <a:ext cx="196215" cy="25908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5162550" y="6268085"/>
                <a:ext cx="1962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6885940" y="5419725"/>
              <a:ext cx="535940" cy="45085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6885940" y="5419725"/>
                <a:ext cx="53594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5466080" y="6170295"/>
              <a:ext cx="232410" cy="7112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5466080" y="6170295"/>
                <a:ext cx="23241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5457190" y="6241415"/>
              <a:ext cx="241300" cy="16065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5457190" y="6241415"/>
                <a:ext cx="24130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5876925" y="6232525"/>
              <a:ext cx="133985" cy="142875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149"/>
            </p:blipFill>
            <p:spPr>
              <a:xfrm>
                <a:off x="5876925" y="6232525"/>
                <a:ext cx="13398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Ink 78"/>
              <p14:cNvContentPartPr/>
              <p14:nvPr/>
            </p14:nvContentPartPr>
            <p14:xfrm>
              <a:off x="5930265" y="6562725"/>
              <a:ext cx="98425" cy="267970"/>
            </p14:xfrm>
          </p:contentPart>
        </mc:Choice>
        <mc:Fallback xmlns="">
          <p:pic>
            <p:nvPicPr>
              <p:cNvPr id="79" name="Ink 78"/>
            </p:nvPicPr>
            <p:blipFill>
              <a:blip r:embed="rId151"/>
            </p:blipFill>
            <p:spPr>
              <a:xfrm>
                <a:off x="5930265" y="6562725"/>
                <a:ext cx="9842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Ink 79"/>
              <p14:cNvContentPartPr/>
              <p14:nvPr/>
            </p14:nvContentPartPr>
            <p14:xfrm>
              <a:off x="6064250" y="6527165"/>
              <a:ext cx="205740" cy="285750"/>
            </p14:xfrm>
          </p:contentPart>
        </mc:Choice>
        <mc:Fallback xmlns="">
          <p:pic>
            <p:nvPicPr>
              <p:cNvPr id="80" name="Ink 79"/>
            </p:nvPicPr>
            <p:blipFill>
              <a:blip r:embed="rId153"/>
            </p:blipFill>
            <p:spPr>
              <a:xfrm>
                <a:off x="6064250" y="6527165"/>
                <a:ext cx="20574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Ink 80"/>
              <p14:cNvContentPartPr/>
              <p14:nvPr/>
            </p14:nvContentPartPr>
            <p14:xfrm>
              <a:off x="6350000" y="6544945"/>
              <a:ext cx="161290" cy="17907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155"/>
            </p:blipFill>
            <p:spPr>
              <a:xfrm>
                <a:off x="6350000" y="6544945"/>
                <a:ext cx="1612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Ink 81"/>
              <p14:cNvContentPartPr/>
              <p14:nvPr/>
            </p14:nvContentPartPr>
            <p14:xfrm>
              <a:off x="6564630" y="6562725"/>
              <a:ext cx="142875" cy="16129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157"/>
            </p:blipFill>
            <p:spPr>
              <a:xfrm>
                <a:off x="6564630" y="6562725"/>
                <a:ext cx="14287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Ink 82"/>
              <p14:cNvContentPartPr/>
              <p14:nvPr/>
            </p14:nvContentPartPr>
            <p14:xfrm>
              <a:off x="6654165" y="6134100"/>
              <a:ext cx="339090" cy="62865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159"/>
            </p:blipFill>
            <p:spPr>
              <a:xfrm>
                <a:off x="6654165" y="6134100"/>
                <a:ext cx="33909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Ink 83"/>
              <p14:cNvContentPartPr/>
              <p14:nvPr/>
            </p14:nvContentPartPr>
            <p14:xfrm>
              <a:off x="6885940" y="6098540"/>
              <a:ext cx="45085" cy="151765"/>
            </p14:xfrm>
          </p:contentPart>
        </mc:Choice>
        <mc:Fallback xmlns="">
          <p:pic>
            <p:nvPicPr>
              <p:cNvPr id="84" name="Ink 83"/>
            </p:nvPicPr>
            <p:blipFill>
              <a:blip r:embed="rId161"/>
            </p:blipFill>
            <p:spPr>
              <a:xfrm>
                <a:off x="6885940" y="6098540"/>
                <a:ext cx="4508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Ink 84"/>
              <p14:cNvContentPartPr/>
              <p14:nvPr/>
            </p14:nvContentPartPr>
            <p14:xfrm>
              <a:off x="7412990" y="6125210"/>
              <a:ext cx="276860" cy="80645"/>
            </p14:xfrm>
          </p:contentPart>
        </mc:Choice>
        <mc:Fallback xmlns="">
          <p:pic>
            <p:nvPicPr>
              <p:cNvPr id="85" name="Ink 84"/>
            </p:nvPicPr>
            <p:blipFill>
              <a:blip r:embed="rId163"/>
            </p:blipFill>
            <p:spPr>
              <a:xfrm>
                <a:off x="7412990" y="6125210"/>
                <a:ext cx="27686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Ink 85"/>
              <p14:cNvContentPartPr/>
              <p14:nvPr/>
            </p14:nvContentPartPr>
            <p14:xfrm>
              <a:off x="7797165" y="5982335"/>
              <a:ext cx="125095" cy="294640"/>
            </p14:xfrm>
          </p:contentPart>
        </mc:Choice>
        <mc:Fallback xmlns="">
          <p:pic>
            <p:nvPicPr>
              <p:cNvPr id="86" name="Ink 85"/>
            </p:nvPicPr>
            <p:blipFill>
              <a:blip r:embed="rId165"/>
            </p:blipFill>
            <p:spPr>
              <a:xfrm>
                <a:off x="7797165" y="598233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Ink 86"/>
              <p14:cNvContentPartPr/>
              <p14:nvPr/>
            </p14:nvContentPartPr>
            <p14:xfrm>
              <a:off x="7377430" y="6018530"/>
              <a:ext cx="241300" cy="419735"/>
            </p14:xfrm>
          </p:contentPart>
        </mc:Choice>
        <mc:Fallback xmlns="">
          <p:pic>
            <p:nvPicPr>
              <p:cNvPr id="87" name="Ink 86"/>
            </p:nvPicPr>
            <p:blipFill>
              <a:blip r:embed="rId167"/>
            </p:blipFill>
            <p:spPr>
              <a:xfrm>
                <a:off x="7377430" y="6018530"/>
                <a:ext cx="24130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Ink 87"/>
              <p14:cNvContentPartPr/>
              <p14:nvPr/>
            </p14:nvContentPartPr>
            <p14:xfrm>
              <a:off x="8145780" y="5991225"/>
              <a:ext cx="71120" cy="28575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169"/>
            </p:blipFill>
            <p:spPr>
              <a:xfrm>
                <a:off x="8145780" y="5991225"/>
                <a:ext cx="711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Ink 88"/>
              <p14:cNvContentPartPr/>
              <p14:nvPr/>
            </p14:nvContentPartPr>
            <p14:xfrm>
              <a:off x="8172450" y="5741670"/>
              <a:ext cx="178435" cy="267970"/>
            </p14:xfrm>
          </p:contentPart>
        </mc:Choice>
        <mc:Fallback xmlns="">
          <p:pic>
            <p:nvPicPr>
              <p:cNvPr id="89" name="Ink 88"/>
            </p:nvPicPr>
            <p:blipFill>
              <a:blip r:embed="rId171"/>
            </p:blipFill>
            <p:spPr>
              <a:xfrm>
                <a:off x="8172450" y="5741670"/>
                <a:ext cx="1784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Ink 89"/>
              <p14:cNvContentPartPr/>
              <p14:nvPr/>
            </p14:nvContentPartPr>
            <p14:xfrm>
              <a:off x="6922135" y="6652260"/>
              <a:ext cx="240665" cy="4445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173"/>
            </p:blipFill>
            <p:spPr>
              <a:xfrm>
                <a:off x="6922135" y="6652260"/>
                <a:ext cx="2406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Ink 90"/>
              <p14:cNvContentPartPr/>
              <p14:nvPr/>
            </p14:nvContentPartPr>
            <p14:xfrm>
              <a:off x="7011035" y="6581140"/>
              <a:ext cx="62865" cy="205105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175"/>
            </p:blipFill>
            <p:spPr>
              <a:xfrm>
                <a:off x="7011035" y="6581140"/>
                <a:ext cx="6286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Ink 91"/>
              <p14:cNvContentPartPr/>
              <p14:nvPr/>
            </p14:nvContentPartPr>
            <p14:xfrm>
              <a:off x="7216775" y="6553835"/>
              <a:ext cx="339090" cy="2235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177"/>
            </p:blipFill>
            <p:spPr>
              <a:xfrm>
                <a:off x="7216775" y="6553835"/>
                <a:ext cx="3390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Ink 92"/>
              <p14:cNvContentPartPr/>
              <p14:nvPr/>
            </p14:nvContentPartPr>
            <p14:xfrm>
              <a:off x="7627620" y="6491605"/>
              <a:ext cx="160655" cy="276860"/>
            </p14:xfrm>
          </p:contentPart>
        </mc:Choice>
        <mc:Fallback xmlns="">
          <p:pic>
            <p:nvPicPr>
              <p:cNvPr id="93" name="Ink 92"/>
            </p:nvPicPr>
            <p:blipFill>
              <a:blip r:embed="rId179"/>
            </p:blipFill>
            <p:spPr>
              <a:xfrm>
                <a:off x="7627620" y="6491605"/>
                <a:ext cx="1606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Ink 93"/>
              <p14:cNvContentPartPr/>
              <p14:nvPr/>
            </p14:nvContentPartPr>
            <p14:xfrm>
              <a:off x="7966710" y="6536055"/>
              <a:ext cx="71755" cy="889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181"/>
            </p:blipFill>
            <p:spPr>
              <a:xfrm>
                <a:off x="7966710" y="6536055"/>
                <a:ext cx="717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Ink 94"/>
              <p14:cNvContentPartPr/>
              <p14:nvPr/>
            </p14:nvContentPartPr>
            <p14:xfrm>
              <a:off x="7966710" y="6607810"/>
              <a:ext cx="179070" cy="889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183"/>
            </p:blipFill>
            <p:spPr>
              <a:xfrm>
                <a:off x="7966710" y="660781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Ink 95"/>
              <p14:cNvContentPartPr/>
              <p14:nvPr/>
            </p14:nvContentPartPr>
            <p14:xfrm>
              <a:off x="8377555" y="6438265"/>
              <a:ext cx="125095" cy="267335"/>
            </p14:xfrm>
          </p:contentPart>
        </mc:Choice>
        <mc:Fallback xmlns="">
          <p:pic>
            <p:nvPicPr>
              <p:cNvPr id="96" name="Ink 95"/>
            </p:nvPicPr>
            <p:blipFill>
              <a:blip r:embed="rId185"/>
            </p:blipFill>
            <p:spPr>
              <a:xfrm>
                <a:off x="8377555" y="6438265"/>
                <a:ext cx="12509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Ink 96"/>
              <p14:cNvContentPartPr/>
              <p14:nvPr/>
            </p14:nvContentPartPr>
            <p14:xfrm>
              <a:off x="8502650" y="6384290"/>
              <a:ext cx="223520" cy="26797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187"/>
            </p:blipFill>
            <p:spPr>
              <a:xfrm>
                <a:off x="8502650" y="6384290"/>
                <a:ext cx="22352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Ink 97"/>
              <p14:cNvContentPartPr/>
              <p14:nvPr/>
            </p14:nvContentPartPr>
            <p14:xfrm>
              <a:off x="8761730" y="6357620"/>
              <a:ext cx="232410" cy="267970"/>
            </p14:xfrm>
          </p:contentPart>
        </mc:Choice>
        <mc:Fallback xmlns="">
          <p:pic>
            <p:nvPicPr>
              <p:cNvPr id="98" name="Ink 97"/>
            </p:nvPicPr>
            <p:blipFill>
              <a:blip r:embed="rId189"/>
            </p:blipFill>
            <p:spPr>
              <a:xfrm>
                <a:off x="8761730" y="6357620"/>
                <a:ext cx="2324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Ink 98"/>
              <p14:cNvContentPartPr/>
              <p14:nvPr/>
            </p14:nvContentPartPr>
            <p14:xfrm>
              <a:off x="9011920" y="6322060"/>
              <a:ext cx="142875" cy="312420"/>
            </p14:xfrm>
          </p:contentPart>
        </mc:Choice>
        <mc:Fallback xmlns="">
          <p:pic>
            <p:nvPicPr>
              <p:cNvPr id="99" name="Ink 98"/>
            </p:nvPicPr>
            <p:blipFill>
              <a:blip r:embed="rId191"/>
            </p:blipFill>
            <p:spPr>
              <a:xfrm>
                <a:off x="9011920" y="6322060"/>
                <a:ext cx="14287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Ink 99"/>
              <p14:cNvContentPartPr/>
              <p14:nvPr/>
            </p14:nvContentPartPr>
            <p14:xfrm>
              <a:off x="9172575" y="6286500"/>
              <a:ext cx="357505" cy="115570"/>
            </p14:xfrm>
          </p:contentPart>
        </mc:Choice>
        <mc:Fallback xmlns="">
          <p:pic>
            <p:nvPicPr>
              <p:cNvPr id="100" name="Ink 99"/>
            </p:nvPicPr>
            <p:blipFill>
              <a:blip r:embed="rId193"/>
            </p:blipFill>
            <p:spPr>
              <a:xfrm>
                <a:off x="9172575" y="6286500"/>
                <a:ext cx="357505" cy="11557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268" y="-770963"/>
            <a:ext cx="11229474" cy="7324164"/>
          </a:xfrm>
        </p:spPr>
        <p:txBody>
          <a:bodyPr>
            <a:noAutofit/>
          </a:bodyPr>
          <a:lstStyle/>
          <a:p>
            <a:pPr algn="l"/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0" y="755463"/>
            <a:ext cx="70294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6185" y="3053672"/>
            <a:ext cx="99204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FOR BASE VALUE 100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)To find the square of 106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 106 = 100+6 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take the base value as 100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 the square of 106 = (106+6)×Base+6</a:t>
            </a:r>
            <a:r>
              <a:rPr lang="en-US" sz="28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11200+36= 11236</a:t>
            </a:r>
            <a:endParaRPr lang="en-US" sz="28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6185" y="1424710"/>
            <a:ext cx="10592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according to this method Square of any number </a:t>
            </a:r>
            <a:endParaRPr 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</a:t>
            </a:r>
            <a:r>
              <a:rPr lang="en-US" sz="20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&gt;Base value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[(Number+(number - base value)]×Base value+(Number - Base value)</a:t>
            </a:r>
            <a:r>
              <a:rPr lang="en-US" sz="20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</a:t>
            </a:r>
            <a:r>
              <a:rPr lang="en-US" sz="20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value &gt;Number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[(Number-(base value - number)] ×Base value+(Base value - Number )</a:t>
            </a:r>
            <a:r>
              <a:rPr lang="en-US" sz="20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6296660" y="2812415"/>
              <a:ext cx="26670" cy="2235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6296660" y="2812415"/>
                <a:ext cx="266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6403975" y="2875280"/>
              <a:ext cx="178435" cy="205105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6403975" y="2875280"/>
                <a:ext cx="17843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Ink 7"/>
              <p14:cNvContentPartPr/>
              <p14:nvPr/>
            </p14:nvContentPartPr>
            <p14:xfrm>
              <a:off x="6654165" y="2750185"/>
              <a:ext cx="187325" cy="3657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6654165" y="2750185"/>
                <a:ext cx="18732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Ink 8"/>
              <p14:cNvContentPartPr/>
              <p14:nvPr/>
            </p14:nvContentPartPr>
            <p14:xfrm>
              <a:off x="6654165" y="2455545"/>
              <a:ext cx="213995" cy="24066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0"/>
            </p:blipFill>
            <p:spPr>
              <a:xfrm>
                <a:off x="6654165" y="2455545"/>
                <a:ext cx="21399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7788275" y="3018155"/>
              <a:ext cx="17780" cy="42862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2"/>
            </p:blipFill>
            <p:spPr>
              <a:xfrm>
                <a:off x="7788275" y="3018155"/>
                <a:ext cx="1778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Ink 10"/>
              <p14:cNvContentPartPr/>
              <p14:nvPr/>
            </p14:nvContentPartPr>
            <p14:xfrm>
              <a:off x="7895590" y="3098165"/>
              <a:ext cx="196215" cy="2235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4"/>
            </p:blipFill>
            <p:spPr>
              <a:xfrm>
                <a:off x="7895590" y="3098165"/>
                <a:ext cx="1962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Ink 11"/>
              <p14:cNvContentPartPr/>
              <p14:nvPr/>
            </p14:nvContentPartPr>
            <p14:xfrm>
              <a:off x="8190230" y="2928620"/>
              <a:ext cx="187325" cy="40195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6"/>
            </p:blipFill>
            <p:spPr>
              <a:xfrm>
                <a:off x="8190230" y="2928620"/>
                <a:ext cx="18732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Ink 12"/>
              <p14:cNvContentPartPr/>
              <p14:nvPr/>
            </p14:nvContentPartPr>
            <p14:xfrm>
              <a:off x="10200005" y="2964180"/>
              <a:ext cx="26670" cy="3397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8"/>
            </p:blipFill>
            <p:spPr>
              <a:xfrm>
                <a:off x="10200005" y="2964180"/>
                <a:ext cx="266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Ink 13"/>
              <p14:cNvContentPartPr/>
              <p14:nvPr/>
            </p14:nvContentPartPr>
            <p14:xfrm>
              <a:off x="10360660" y="2990850"/>
              <a:ext cx="428625" cy="2857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0"/>
            </p:blipFill>
            <p:spPr>
              <a:xfrm>
                <a:off x="10360660" y="2990850"/>
                <a:ext cx="4286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Ink 14"/>
              <p14:cNvContentPartPr/>
              <p14:nvPr/>
            </p14:nvContentPartPr>
            <p14:xfrm>
              <a:off x="8538845" y="3366135"/>
              <a:ext cx="1473200" cy="46418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2"/>
            </p:blipFill>
            <p:spPr>
              <a:xfrm>
                <a:off x="8538845" y="3366135"/>
                <a:ext cx="147320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Ink 15"/>
              <p14:cNvContentPartPr/>
              <p14:nvPr/>
            </p14:nvContentPartPr>
            <p14:xfrm>
              <a:off x="9056370" y="4036060"/>
              <a:ext cx="33083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4"/>
            </p:blipFill>
            <p:spPr>
              <a:xfrm>
                <a:off x="9056370" y="4036060"/>
                <a:ext cx="3308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Ink 16"/>
              <p14:cNvContentPartPr/>
              <p14:nvPr/>
            </p14:nvContentPartPr>
            <p14:xfrm>
              <a:off x="9163685" y="3990975"/>
              <a:ext cx="89535" cy="2324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6"/>
            </p:blipFill>
            <p:spPr>
              <a:xfrm>
                <a:off x="9163685" y="3990975"/>
                <a:ext cx="8953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Ink 17"/>
              <p14:cNvContentPartPr/>
              <p14:nvPr/>
            </p14:nvContentPartPr>
            <p14:xfrm>
              <a:off x="9485630" y="3946525"/>
              <a:ext cx="178435" cy="28575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8"/>
            </p:blipFill>
            <p:spPr>
              <a:xfrm>
                <a:off x="9485630" y="3946525"/>
                <a:ext cx="1784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Ink 18"/>
              <p14:cNvContentPartPr/>
              <p14:nvPr/>
            </p14:nvContentPartPr>
            <p14:xfrm>
              <a:off x="8574405" y="4232275"/>
              <a:ext cx="437515" cy="1606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0"/>
            </p:blipFill>
            <p:spPr>
              <a:xfrm>
                <a:off x="8574405" y="4232275"/>
                <a:ext cx="4375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Ink 19"/>
              <p14:cNvContentPartPr/>
              <p14:nvPr/>
            </p14:nvContentPartPr>
            <p14:xfrm>
              <a:off x="12192000" y="3303905"/>
              <a:ext cx="360" cy="5892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2"/>
            </p:blipFill>
            <p:spPr>
              <a:xfrm>
                <a:off x="12192000" y="3303905"/>
                <a:ext cx="360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Ink 20"/>
              <p14:cNvContentPartPr/>
              <p14:nvPr/>
            </p14:nvContentPartPr>
            <p14:xfrm>
              <a:off x="12182475" y="3812540"/>
              <a:ext cx="18415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4"/>
            </p:blipFill>
            <p:spPr>
              <a:xfrm>
                <a:off x="12182475" y="381254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Ink 21"/>
              <p14:cNvContentPartPr/>
              <p14:nvPr/>
            </p14:nvContentPartPr>
            <p14:xfrm>
              <a:off x="12182475" y="3955415"/>
              <a:ext cx="18415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4"/>
            </p:blipFill>
            <p:spPr>
              <a:xfrm>
                <a:off x="12182475" y="395541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Ink 22"/>
              <p14:cNvContentPartPr/>
              <p14:nvPr/>
            </p14:nvContentPartPr>
            <p14:xfrm>
              <a:off x="12182475" y="4267835"/>
              <a:ext cx="18415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4"/>
            </p:blipFill>
            <p:spPr>
              <a:xfrm>
                <a:off x="12182475" y="426783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Ink 23"/>
              <p14:cNvContentPartPr/>
              <p14:nvPr/>
            </p14:nvContentPartPr>
            <p14:xfrm>
              <a:off x="12182475" y="3598545"/>
              <a:ext cx="18415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4"/>
            </p:blipFill>
            <p:spPr>
              <a:xfrm>
                <a:off x="12182475" y="359854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Ink 24"/>
              <p14:cNvContentPartPr/>
              <p14:nvPr/>
            </p14:nvContentPartPr>
            <p14:xfrm>
              <a:off x="12192000" y="3419475"/>
              <a:ext cx="360" cy="1968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9"/>
            </p:blipFill>
            <p:spPr>
              <a:xfrm>
                <a:off x="12192000" y="3419475"/>
                <a:ext cx="3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Ink 25"/>
              <p14:cNvContentPartPr/>
              <p14:nvPr/>
            </p14:nvContentPartPr>
            <p14:xfrm>
              <a:off x="12182475" y="3375025"/>
              <a:ext cx="18415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34"/>
            </p:blipFill>
            <p:spPr>
              <a:xfrm>
                <a:off x="12182475" y="337502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Ink 26"/>
              <p14:cNvContentPartPr/>
              <p14:nvPr/>
            </p14:nvContentPartPr>
            <p14:xfrm>
              <a:off x="12192000" y="3348355"/>
              <a:ext cx="360" cy="533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2"/>
            </p:blipFill>
            <p:spPr>
              <a:xfrm>
                <a:off x="12192000" y="3348355"/>
                <a:ext cx="3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Ink 27"/>
              <p14:cNvContentPartPr/>
              <p14:nvPr/>
            </p14:nvContentPartPr>
            <p14:xfrm>
              <a:off x="12182475" y="3553460"/>
              <a:ext cx="18415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34"/>
            </p:blipFill>
            <p:spPr>
              <a:xfrm>
                <a:off x="12182475" y="355346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9" name="Ink 28"/>
              <p14:cNvContentPartPr/>
              <p14:nvPr/>
            </p14:nvContentPartPr>
            <p14:xfrm>
              <a:off x="12182475" y="3651885"/>
              <a:ext cx="18415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34"/>
            </p:blipFill>
            <p:spPr>
              <a:xfrm>
                <a:off x="12182475" y="365188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30" name="Ink 29"/>
              <p14:cNvContentPartPr/>
              <p14:nvPr/>
            </p14:nvContentPartPr>
            <p14:xfrm>
              <a:off x="12182475" y="3705225"/>
              <a:ext cx="18415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4"/>
            </p:blipFill>
            <p:spPr>
              <a:xfrm>
                <a:off x="12182475" y="370522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31" name="Ink 30"/>
              <p14:cNvContentPartPr/>
              <p14:nvPr/>
            </p14:nvContentPartPr>
            <p14:xfrm>
              <a:off x="12192000" y="3705225"/>
              <a:ext cx="360" cy="1879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7"/>
            </p:blipFill>
            <p:spPr>
              <a:xfrm>
                <a:off x="12192000" y="3705225"/>
                <a:ext cx="36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2" name="Ink 31"/>
              <p14:cNvContentPartPr/>
              <p14:nvPr/>
            </p14:nvContentPartPr>
            <p14:xfrm>
              <a:off x="12182475" y="3794760"/>
              <a:ext cx="18415" cy="3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34"/>
            </p:blipFill>
            <p:spPr>
              <a:xfrm>
                <a:off x="12182475" y="379476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3" name="Ink 32"/>
              <p14:cNvContentPartPr/>
              <p14:nvPr/>
            </p14:nvContentPartPr>
            <p14:xfrm>
              <a:off x="12192000" y="3607435"/>
              <a:ext cx="360" cy="1873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0"/>
            </p:blipFill>
            <p:spPr>
              <a:xfrm>
                <a:off x="12192000" y="3607435"/>
                <a:ext cx="36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4" name="Ink 33"/>
              <p14:cNvContentPartPr/>
              <p14:nvPr/>
            </p14:nvContentPartPr>
            <p14:xfrm>
              <a:off x="12192000" y="2812415"/>
              <a:ext cx="360" cy="55372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2"/>
            </p:blipFill>
            <p:spPr>
              <a:xfrm>
                <a:off x="12192000" y="2812415"/>
                <a:ext cx="36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5" name="Ink 34"/>
              <p14:cNvContentPartPr/>
              <p14:nvPr/>
            </p14:nvContentPartPr>
            <p14:xfrm>
              <a:off x="12192000" y="2946400"/>
              <a:ext cx="360" cy="44640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4"/>
            </p:blipFill>
            <p:spPr>
              <a:xfrm>
                <a:off x="12192000" y="2946400"/>
                <a:ext cx="36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6" name="Ink 35"/>
              <p14:cNvContentPartPr/>
              <p14:nvPr/>
            </p14:nvContentPartPr>
            <p14:xfrm>
              <a:off x="9199245" y="4821555"/>
              <a:ext cx="18415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34"/>
            </p:blipFill>
            <p:spPr>
              <a:xfrm>
                <a:off x="9199245" y="482155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7" name="Ink 36"/>
              <p14:cNvContentPartPr/>
              <p14:nvPr/>
            </p14:nvContentPartPr>
            <p14:xfrm>
              <a:off x="7948930" y="3491230"/>
              <a:ext cx="1304290" cy="98234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57"/>
            </p:blipFill>
            <p:spPr>
              <a:xfrm>
                <a:off x="7948930" y="3491230"/>
                <a:ext cx="1304290" cy="982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8" name="Ink 37"/>
              <p14:cNvContentPartPr/>
              <p14:nvPr/>
            </p14:nvContentPartPr>
            <p14:xfrm>
              <a:off x="7287895" y="4732655"/>
              <a:ext cx="89535" cy="4108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59"/>
            </p:blipFill>
            <p:spPr>
              <a:xfrm>
                <a:off x="7287895" y="4732655"/>
                <a:ext cx="8953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9" name="Ink 38"/>
              <p14:cNvContentPartPr/>
              <p14:nvPr/>
            </p14:nvContentPartPr>
            <p14:xfrm>
              <a:off x="7430770" y="4803775"/>
              <a:ext cx="89535" cy="33020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1"/>
            </p:blipFill>
            <p:spPr>
              <a:xfrm>
                <a:off x="7430770" y="4803775"/>
                <a:ext cx="895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40" name="Ink 39"/>
              <p14:cNvContentPartPr/>
              <p14:nvPr/>
            </p14:nvContentPartPr>
            <p14:xfrm>
              <a:off x="7592060" y="4696460"/>
              <a:ext cx="267970" cy="37528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3"/>
            </p:blipFill>
            <p:spPr>
              <a:xfrm>
                <a:off x="7592060" y="4696460"/>
                <a:ext cx="26797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41" name="Ink 40"/>
              <p14:cNvContentPartPr/>
              <p14:nvPr/>
            </p14:nvContentPartPr>
            <p14:xfrm>
              <a:off x="7886700" y="4866640"/>
              <a:ext cx="276860" cy="15176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65"/>
            </p:blipFill>
            <p:spPr>
              <a:xfrm>
                <a:off x="7886700" y="4866640"/>
                <a:ext cx="2768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42" name="Ink 41"/>
              <p14:cNvContentPartPr/>
              <p14:nvPr/>
            </p14:nvContentPartPr>
            <p14:xfrm>
              <a:off x="8029575" y="4839335"/>
              <a:ext cx="88900" cy="2946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67"/>
            </p:blipFill>
            <p:spPr>
              <a:xfrm>
                <a:off x="8029575" y="4839335"/>
                <a:ext cx="889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3" name="Ink 42"/>
              <p14:cNvContentPartPr/>
              <p14:nvPr/>
            </p14:nvContentPartPr>
            <p14:xfrm>
              <a:off x="8333105" y="4794885"/>
              <a:ext cx="71755" cy="34861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9"/>
            </p:blipFill>
            <p:spPr>
              <a:xfrm>
                <a:off x="8333105" y="4794885"/>
                <a:ext cx="7175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4" name="Ink 43"/>
              <p14:cNvContentPartPr/>
              <p14:nvPr/>
            </p14:nvContentPartPr>
            <p14:xfrm>
              <a:off x="8458200" y="4821555"/>
              <a:ext cx="446405" cy="21463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1"/>
            </p:blipFill>
            <p:spPr>
              <a:xfrm>
                <a:off x="8458200" y="4821555"/>
                <a:ext cx="4464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5" name="Ink 44"/>
              <p14:cNvContentPartPr/>
              <p14:nvPr/>
            </p14:nvContentPartPr>
            <p14:xfrm>
              <a:off x="9235440" y="4830445"/>
              <a:ext cx="285750" cy="4508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3"/>
            </p:blipFill>
            <p:spPr>
              <a:xfrm>
                <a:off x="9235440" y="4830445"/>
                <a:ext cx="28575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6" name="Ink 45"/>
              <p14:cNvContentPartPr/>
              <p14:nvPr/>
            </p14:nvContentPartPr>
            <p14:xfrm>
              <a:off x="9378315" y="4768215"/>
              <a:ext cx="44450" cy="26797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75"/>
            </p:blipFill>
            <p:spPr>
              <a:xfrm>
                <a:off x="9378315" y="4768215"/>
                <a:ext cx="444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7" name="Ink 46"/>
              <p14:cNvContentPartPr/>
              <p14:nvPr/>
            </p14:nvContentPartPr>
            <p14:xfrm>
              <a:off x="9994265" y="4669790"/>
              <a:ext cx="304165" cy="31242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77"/>
            </p:blipFill>
            <p:spPr>
              <a:xfrm>
                <a:off x="9994265" y="4669790"/>
                <a:ext cx="3041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8" name="Ink 47"/>
              <p14:cNvContentPartPr/>
              <p14:nvPr/>
            </p14:nvContentPartPr>
            <p14:xfrm>
              <a:off x="10298430" y="4580890"/>
              <a:ext cx="330200" cy="37465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79"/>
            </p:blipFill>
            <p:spPr>
              <a:xfrm>
                <a:off x="10298430" y="4580890"/>
                <a:ext cx="3302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9" name="Ink 48"/>
              <p14:cNvContentPartPr/>
              <p14:nvPr/>
            </p14:nvContentPartPr>
            <p14:xfrm>
              <a:off x="8118475" y="5482590"/>
              <a:ext cx="107315" cy="40195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1"/>
            </p:blipFill>
            <p:spPr>
              <a:xfrm>
                <a:off x="8118475" y="5482590"/>
                <a:ext cx="10731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50" name="Ink 49"/>
              <p14:cNvContentPartPr/>
              <p14:nvPr/>
            </p14:nvContentPartPr>
            <p14:xfrm>
              <a:off x="8324215" y="5598795"/>
              <a:ext cx="107315" cy="29464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3"/>
            </p:blipFill>
            <p:spPr>
              <a:xfrm>
                <a:off x="8324215" y="5598795"/>
                <a:ext cx="1073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51" name="Ink 50"/>
              <p14:cNvContentPartPr/>
              <p14:nvPr/>
            </p14:nvContentPartPr>
            <p14:xfrm>
              <a:off x="8502650" y="5429250"/>
              <a:ext cx="357505" cy="35687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5"/>
            </p:blipFill>
            <p:spPr>
              <a:xfrm>
                <a:off x="8502650" y="5429250"/>
                <a:ext cx="35750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52" name="Ink 51"/>
              <p14:cNvContentPartPr/>
              <p14:nvPr/>
            </p14:nvContentPartPr>
            <p14:xfrm>
              <a:off x="8752840" y="5384165"/>
              <a:ext cx="401955" cy="35750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87"/>
            </p:blipFill>
            <p:spPr>
              <a:xfrm>
                <a:off x="8752840" y="5384165"/>
                <a:ext cx="40195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3" name="Ink 52"/>
              <p14:cNvContentPartPr/>
              <p14:nvPr/>
            </p14:nvContentPartPr>
            <p14:xfrm>
              <a:off x="9208135" y="5357495"/>
              <a:ext cx="259080" cy="34798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89"/>
            </p:blipFill>
            <p:spPr>
              <a:xfrm>
                <a:off x="9208135" y="5357495"/>
                <a:ext cx="259080" cy="3479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268" y="-770963"/>
            <a:ext cx="11229474" cy="7324164"/>
          </a:xfrm>
        </p:spPr>
        <p:txBody>
          <a:bodyPr>
            <a:noAutofit/>
          </a:bodyPr>
          <a:lstStyle/>
          <a:p>
            <a:pPr algn="l"/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0" y="755463"/>
            <a:ext cx="70294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35117" y="1720840"/>
            <a:ext cx="99007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BASE SQUARE 200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square of 206.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As, 2062 = (200+ 6)2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square will be=  (206+6) ×200+6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42400+36 = 42436 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FOR BASE SQUARES 50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square of 41?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41 = 50- 9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square will be = (41-9) ×50 + 9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=1600 + 81 = 1681 Ans.</a:t>
            </a:r>
            <a:endParaRPr lang="en-US" sz="24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09600" y="835572"/>
          <a:ext cx="10972800" cy="472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268" y="-770963"/>
            <a:ext cx="11229474" cy="7324164"/>
          </a:xfrm>
        </p:spPr>
        <p:txBody>
          <a:bodyPr>
            <a:noAutofit/>
          </a:bodyPr>
          <a:lstStyle/>
          <a:p>
            <a:pPr algn="l"/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0" y="755463"/>
            <a:ext cx="70294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3586" y="1997839"/>
            <a:ext cx="99953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ANY OTHER BASE VALUE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find the square of 76 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As, 76= 70+6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, square of number = (76+6)×70+ 6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=5740+36 = 5776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To find the square of 145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145=150-5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square of number = (145-5) ×150 + 5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endParaRPr lang="en-US" sz="24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2" y="1185863"/>
            <a:ext cx="10972800" cy="52117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Squares of three digit numbers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any number from 100-999 :- (588)^2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1:- Take the difference of this number and the nearest number ending with zero. Lets take that number be 600, so difference will be 600-588 = 12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2:- Take square of this difference and that will be 12^2 = 144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3:- Now first add and then subtract the difference from step 1.  i.e. 600 and 576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4:- multiply 600 and 576 and then add 144(from step 2) in the result, so it will become (588)^2 = 576*600 + 144 = 345600+144 = 345744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Base value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588=600-12, so take the base value as 600.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square of the number will be= (588-12)*600 +12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345600+144 = 345744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57200"/>
            <a:ext cx="10186988" cy="1143000"/>
          </a:xfrm>
        </p:spPr>
        <p:txBody>
          <a:bodyPr>
            <a:noAutofit/>
          </a:bodyPr>
          <a:lstStyle/>
          <a:p>
            <a:r>
              <a:rPr lang="en-US" sz="3600" b="1" cap="sm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OF NUMBERS ENDING WITH 5</a:t>
            </a:r>
            <a:endParaRPr lang="en-IN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754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Ink 2"/>
              <p14:cNvContentPartPr/>
              <p14:nvPr/>
            </p14:nvContentPartPr>
            <p14:xfrm>
              <a:off x="3545840" y="2794635"/>
              <a:ext cx="473075" cy="71755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3545840" y="2794635"/>
                <a:ext cx="4730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3518535" y="2232025"/>
              <a:ext cx="518160" cy="6965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3518535" y="2232025"/>
                <a:ext cx="518160" cy="696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Ink 5"/>
              <p14:cNvContentPartPr/>
              <p14:nvPr/>
            </p14:nvContentPartPr>
            <p14:xfrm>
              <a:off x="9619615" y="2535555"/>
              <a:ext cx="1321435" cy="450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8"/>
            </p:blipFill>
            <p:spPr>
              <a:xfrm>
                <a:off x="9619615" y="2535555"/>
                <a:ext cx="132143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Ink 6"/>
              <p14:cNvContentPartPr/>
              <p14:nvPr/>
            </p14:nvContentPartPr>
            <p14:xfrm>
              <a:off x="9565640" y="2000250"/>
              <a:ext cx="410845" cy="3924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9565640" y="2000250"/>
                <a:ext cx="41084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Ink 7"/>
              <p14:cNvContentPartPr/>
              <p14:nvPr/>
            </p14:nvContentPartPr>
            <p14:xfrm>
              <a:off x="10057130" y="1981835"/>
              <a:ext cx="347980" cy="7175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10057130" y="1981835"/>
                <a:ext cx="34798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Ink 8"/>
              <p14:cNvContentPartPr/>
              <p14:nvPr/>
            </p14:nvContentPartPr>
            <p14:xfrm>
              <a:off x="10003155" y="1981835"/>
              <a:ext cx="366395" cy="3397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10003155" y="1981835"/>
                <a:ext cx="36639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Ink 9"/>
              <p14:cNvContentPartPr/>
              <p14:nvPr/>
            </p14:nvContentPartPr>
            <p14:xfrm>
              <a:off x="2973705" y="2098040"/>
              <a:ext cx="697230" cy="87503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2973705" y="2098040"/>
                <a:ext cx="697230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Ink 10"/>
              <p14:cNvContentPartPr/>
              <p14:nvPr/>
            </p14:nvContentPartPr>
            <p14:xfrm>
              <a:off x="5716270" y="258445"/>
              <a:ext cx="347980" cy="49149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5716270" y="258445"/>
                <a:ext cx="34798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Ink 11"/>
              <p14:cNvContentPartPr/>
              <p14:nvPr/>
            </p14:nvContentPartPr>
            <p14:xfrm>
              <a:off x="6243320" y="455295"/>
              <a:ext cx="285750" cy="22288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6243320" y="455295"/>
                <a:ext cx="28575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3" name="Ink 12"/>
              <p14:cNvContentPartPr/>
              <p14:nvPr/>
            </p14:nvContentPartPr>
            <p14:xfrm>
              <a:off x="6252210" y="464185"/>
              <a:ext cx="160655" cy="33020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2"/>
            </p:blipFill>
            <p:spPr>
              <a:xfrm>
                <a:off x="6252210" y="464185"/>
                <a:ext cx="16065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4" name="Ink 13"/>
              <p14:cNvContentPartPr/>
              <p14:nvPr/>
            </p14:nvContentPartPr>
            <p14:xfrm>
              <a:off x="6626860" y="294640"/>
              <a:ext cx="241300" cy="2667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4"/>
            </p:blipFill>
            <p:spPr>
              <a:xfrm>
                <a:off x="6626860" y="294640"/>
                <a:ext cx="24130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5" name="Ink 14"/>
              <p14:cNvContentPartPr/>
              <p14:nvPr/>
            </p14:nvContentPartPr>
            <p14:xfrm>
              <a:off x="6573520" y="347980"/>
              <a:ext cx="330200" cy="22352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6"/>
            </p:blipFill>
            <p:spPr>
              <a:xfrm>
                <a:off x="6573520" y="347980"/>
                <a:ext cx="3302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6" name="Ink 15"/>
              <p14:cNvContentPartPr/>
              <p14:nvPr/>
            </p14:nvContentPartPr>
            <p14:xfrm>
              <a:off x="7082790" y="339090"/>
              <a:ext cx="12509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8"/>
            </p:blipFill>
            <p:spPr>
              <a:xfrm>
                <a:off x="7082790" y="33909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7" name="Ink 16"/>
              <p14:cNvContentPartPr/>
              <p14:nvPr/>
            </p14:nvContentPartPr>
            <p14:xfrm>
              <a:off x="7037705" y="428625"/>
              <a:ext cx="187960" cy="355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0"/>
            </p:blipFill>
            <p:spPr>
              <a:xfrm>
                <a:off x="7037705" y="428625"/>
                <a:ext cx="1879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8" name="Ink 17"/>
              <p14:cNvContentPartPr/>
              <p14:nvPr/>
            </p14:nvContentPartPr>
            <p14:xfrm>
              <a:off x="7448550" y="213995"/>
              <a:ext cx="321945" cy="28575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2"/>
            </p:blipFill>
            <p:spPr>
              <a:xfrm>
                <a:off x="7448550" y="213995"/>
                <a:ext cx="3219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9" name="Ink 18"/>
              <p14:cNvContentPartPr/>
              <p14:nvPr/>
            </p14:nvContentPartPr>
            <p14:xfrm>
              <a:off x="7726045" y="267335"/>
              <a:ext cx="276860" cy="19685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4"/>
            </p:blipFill>
            <p:spPr>
              <a:xfrm>
                <a:off x="7726045" y="267335"/>
                <a:ext cx="27686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0" name="Ink 19"/>
              <p14:cNvContentPartPr/>
              <p14:nvPr/>
            </p14:nvContentPartPr>
            <p14:xfrm>
              <a:off x="8735060" y="2018030"/>
              <a:ext cx="348615" cy="3657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6"/>
            </p:blipFill>
            <p:spPr>
              <a:xfrm>
                <a:off x="8735060" y="2018030"/>
                <a:ext cx="34861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1" name="Ink 20"/>
              <p14:cNvContentPartPr/>
              <p14:nvPr/>
            </p14:nvContentPartPr>
            <p14:xfrm>
              <a:off x="9163685" y="2098040"/>
              <a:ext cx="178435" cy="21463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8"/>
            </p:blipFill>
            <p:spPr>
              <a:xfrm>
                <a:off x="9163685" y="2098040"/>
                <a:ext cx="17843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2" name="Ink 21"/>
              <p14:cNvContentPartPr/>
              <p14:nvPr/>
            </p14:nvContentPartPr>
            <p14:xfrm>
              <a:off x="8815705" y="2392680"/>
              <a:ext cx="517525" cy="5397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40"/>
            </p:blipFill>
            <p:spPr>
              <a:xfrm>
                <a:off x="8815705" y="2392680"/>
                <a:ext cx="5175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Ink 22"/>
              <p14:cNvContentPartPr/>
              <p14:nvPr/>
            </p14:nvContentPartPr>
            <p14:xfrm>
              <a:off x="473075" y="2160905"/>
              <a:ext cx="1778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2"/>
            </p:blipFill>
            <p:spPr>
              <a:xfrm>
                <a:off x="473075" y="21609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Ink 23"/>
              <p14:cNvContentPartPr/>
              <p14:nvPr/>
            </p14:nvContentPartPr>
            <p14:xfrm>
              <a:off x="347980" y="2080260"/>
              <a:ext cx="312420" cy="4019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4"/>
            </p:blipFill>
            <p:spPr>
              <a:xfrm>
                <a:off x="347980" y="2080260"/>
                <a:ext cx="31242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Ink 24"/>
              <p14:cNvContentPartPr/>
              <p14:nvPr/>
            </p14:nvContentPartPr>
            <p14:xfrm>
              <a:off x="776605" y="1964055"/>
              <a:ext cx="223520" cy="1162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6"/>
            </p:blipFill>
            <p:spPr>
              <a:xfrm>
                <a:off x="776605" y="1964055"/>
                <a:ext cx="22352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Ink 25"/>
              <p14:cNvContentPartPr/>
              <p14:nvPr/>
            </p14:nvContentPartPr>
            <p14:xfrm>
              <a:off x="767715" y="2053590"/>
              <a:ext cx="303530" cy="24130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8"/>
            </p:blipFill>
            <p:spPr>
              <a:xfrm>
                <a:off x="767715" y="2053590"/>
                <a:ext cx="30353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Ink 26"/>
              <p14:cNvContentPartPr/>
              <p14:nvPr/>
            </p14:nvContentPartPr>
            <p14:xfrm>
              <a:off x="910590" y="1607185"/>
              <a:ext cx="339725" cy="2768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50"/>
            </p:blipFill>
            <p:spPr>
              <a:xfrm>
                <a:off x="910590" y="1607185"/>
                <a:ext cx="33972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Ink 27"/>
              <p14:cNvContentPartPr/>
              <p14:nvPr/>
            </p14:nvContentPartPr>
            <p14:xfrm>
              <a:off x="1241425" y="3169920"/>
              <a:ext cx="714375" cy="19621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52"/>
            </p:blipFill>
            <p:spPr>
              <a:xfrm>
                <a:off x="1241425" y="3169920"/>
                <a:ext cx="71437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Ink 28"/>
              <p14:cNvContentPartPr/>
              <p14:nvPr/>
            </p14:nvContentPartPr>
            <p14:xfrm>
              <a:off x="1160780" y="2866390"/>
              <a:ext cx="410845" cy="3657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4"/>
            </p:blipFill>
            <p:spPr>
              <a:xfrm>
                <a:off x="1160780" y="2866390"/>
                <a:ext cx="410845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Ink 29"/>
              <p14:cNvContentPartPr/>
              <p14:nvPr/>
            </p14:nvContentPartPr>
            <p14:xfrm>
              <a:off x="1536065" y="2759075"/>
              <a:ext cx="232410" cy="11620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6"/>
            </p:blipFill>
            <p:spPr>
              <a:xfrm>
                <a:off x="1536065" y="2759075"/>
                <a:ext cx="23241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1" name="Ink 30"/>
              <p14:cNvContentPartPr/>
              <p14:nvPr/>
            </p14:nvContentPartPr>
            <p14:xfrm>
              <a:off x="1536065" y="2857500"/>
              <a:ext cx="330200" cy="2317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8"/>
            </p:blipFill>
            <p:spPr>
              <a:xfrm>
                <a:off x="1536065" y="2857500"/>
                <a:ext cx="33020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2" name="Ink 31"/>
              <p14:cNvContentPartPr/>
              <p14:nvPr/>
            </p14:nvContentPartPr>
            <p14:xfrm>
              <a:off x="490855" y="2446655"/>
              <a:ext cx="330835" cy="9779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60"/>
            </p:blipFill>
            <p:spPr>
              <a:xfrm>
                <a:off x="490855" y="2446655"/>
                <a:ext cx="33083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3" name="Ink 32"/>
              <p14:cNvContentPartPr/>
              <p14:nvPr/>
            </p14:nvContentPartPr>
            <p14:xfrm>
              <a:off x="1151890" y="598170"/>
              <a:ext cx="303530" cy="3302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62"/>
            </p:blipFill>
            <p:spPr>
              <a:xfrm>
                <a:off x="1151890" y="598170"/>
                <a:ext cx="30353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4" name="Ink 33"/>
              <p14:cNvContentPartPr/>
              <p14:nvPr/>
            </p14:nvContentPartPr>
            <p14:xfrm>
              <a:off x="1607185" y="589280"/>
              <a:ext cx="267970" cy="16065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4"/>
            </p:blipFill>
            <p:spPr>
              <a:xfrm>
                <a:off x="1607185" y="589280"/>
                <a:ext cx="2679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5" name="Ink 34"/>
              <p14:cNvContentPartPr/>
              <p14:nvPr/>
            </p14:nvContentPartPr>
            <p14:xfrm>
              <a:off x="1678940" y="535305"/>
              <a:ext cx="80010" cy="29464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6"/>
            </p:blipFill>
            <p:spPr>
              <a:xfrm>
                <a:off x="1678940" y="535305"/>
                <a:ext cx="800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6" name="Ink 35"/>
              <p14:cNvContentPartPr/>
              <p14:nvPr/>
            </p14:nvContentPartPr>
            <p14:xfrm>
              <a:off x="1892935" y="419100"/>
              <a:ext cx="330835" cy="31305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8"/>
            </p:blipFill>
            <p:spPr>
              <a:xfrm>
                <a:off x="1892935" y="419100"/>
                <a:ext cx="33083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7" name="Ink 36"/>
              <p14:cNvContentPartPr/>
              <p14:nvPr/>
            </p14:nvContentPartPr>
            <p14:xfrm>
              <a:off x="2339975" y="410210"/>
              <a:ext cx="160655" cy="717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70"/>
            </p:blipFill>
            <p:spPr>
              <a:xfrm>
                <a:off x="2339975" y="410210"/>
                <a:ext cx="16065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8" name="Ink 37"/>
              <p14:cNvContentPartPr/>
              <p14:nvPr/>
            </p14:nvContentPartPr>
            <p14:xfrm>
              <a:off x="2339975" y="499745"/>
              <a:ext cx="205105" cy="622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72"/>
            </p:blipFill>
            <p:spPr>
              <a:xfrm>
                <a:off x="2339975" y="499745"/>
                <a:ext cx="2051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9" name="Ink 38"/>
              <p14:cNvContentPartPr/>
              <p14:nvPr/>
            </p14:nvContentPartPr>
            <p14:xfrm>
              <a:off x="2750820" y="160655"/>
              <a:ext cx="222885" cy="622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4"/>
            </p:blipFill>
            <p:spPr>
              <a:xfrm>
                <a:off x="2750820" y="160655"/>
                <a:ext cx="22288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0" name="Ink 39"/>
              <p14:cNvContentPartPr/>
              <p14:nvPr/>
            </p14:nvContentPartPr>
            <p14:xfrm>
              <a:off x="2670175" y="267335"/>
              <a:ext cx="321945" cy="24130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6"/>
            </p:blipFill>
            <p:spPr>
              <a:xfrm>
                <a:off x="2670175" y="267335"/>
                <a:ext cx="3219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1" name="Ink 40"/>
              <p14:cNvContentPartPr/>
              <p14:nvPr/>
            </p14:nvContentPartPr>
            <p14:xfrm>
              <a:off x="3072130" y="142875"/>
              <a:ext cx="205740" cy="33020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8"/>
            </p:blipFill>
            <p:spPr>
              <a:xfrm>
                <a:off x="3072130" y="142875"/>
                <a:ext cx="20574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2" name="Ink 41"/>
              <p14:cNvContentPartPr/>
              <p14:nvPr/>
            </p14:nvContentPartPr>
            <p14:xfrm>
              <a:off x="571500" y="2981960"/>
              <a:ext cx="222885" cy="10731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80"/>
            </p:blipFill>
            <p:spPr>
              <a:xfrm>
                <a:off x="571500" y="2981960"/>
                <a:ext cx="22288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3" name="Ink 42"/>
              <p14:cNvContentPartPr/>
              <p14:nvPr/>
            </p14:nvContentPartPr>
            <p14:xfrm>
              <a:off x="535305" y="3115945"/>
              <a:ext cx="295275" cy="24130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82"/>
            </p:blipFill>
            <p:spPr>
              <a:xfrm>
                <a:off x="535305" y="3115945"/>
                <a:ext cx="2952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4" name="Ink 43"/>
              <p14:cNvContentPartPr/>
              <p14:nvPr/>
            </p14:nvContentPartPr>
            <p14:xfrm>
              <a:off x="848360" y="2946400"/>
              <a:ext cx="142875" cy="34861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4"/>
            </p:blipFill>
            <p:spPr>
              <a:xfrm>
                <a:off x="848360" y="2946400"/>
                <a:ext cx="14287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5" name="Ink 44"/>
              <p14:cNvContentPartPr/>
              <p14:nvPr/>
            </p14:nvContentPartPr>
            <p14:xfrm>
              <a:off x="607060" y="3375025"/>
              <a:ext cx="437515" cy="21463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6"/>
            </p:blipFill>
            <p:spPr>
              <a:xfrm>
                <a:off x="607060" y="3375025"/>
                <a:ext cx="437515" cy="2146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6371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17.Find the square of  46?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2116		B) 2378		C) 2216		D) 2316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18.Find the square of  396?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156216 	B) 156816		C) 152664			D) 161664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19.Find the square of  112?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11544	B) 12544		C) 11344			D) 12444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4545965" y="1482090"/>
              <a:ext cx="321310" cy="26797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4545965" y="1482090"/>
                <a:ext cx="3213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4956810" y="1526540"/>
              <a:ext cx="294640" cy="17843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4956810" y="1526540"/>
                <a:ext cx="2946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4733290" y="1428750"/>
              <a:ext cx="348615" cy="711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4733290" y="1428750"/>
                <a:ext cx="34861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3634740" y="1723390"/>
              <a:ext cx="946785" cy="3124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3634740" y="1723390"/>
                <a:ext cx="9467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251325" y="2240915"/>
              <a:ext cx="267970" cy="5397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251325" y="2240915"/>
                <a:ext cx="26797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563745" y="2133600"/>
              <a:ext cx="205740" cy="22352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563745" y="2133600"/>
                <a:ext cx="2057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3965575" y="2571750"/>
              <a:ext cx="312420" cy="28575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3965575" y="2571750"/>
                <a:ext cx="31242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4295775" y="2553335"/>
              <a:ext cx="313055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4295775" y="2553335"/>
                <a:ext cx="3130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4653280" y="2625090"/>
              <a:ext cx="213995" cy="7112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4653280" y="2625090"/>
                <a:ext cx="21399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4715510" y="2553335"/>
              <a:ext cx="89535" cy="1879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715510" y="2553335"/>
                <a:ext cx="8953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4921250" y="2544445"/>
              <a:ext cx="125095" cy="24130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4921250" y="2544445"/>
                <a:ext cx="1250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5064125" y="2517775"/>
              <a:ext cx="98425" cy="1778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064125" y="2517775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5081905" y="2589530"/>
              <a:ext cx="259080" cy="17843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5081905" y="2589530"/>
                <a:ext cx="25908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5528310" y="2633980"/>
              <a:ext cx="205740" cy="4445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5528310" y="2633980"/>
                <a:ext cx="2057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5635625" y="2562225"/>
              <a:ext cx="44450" cy="1879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5635625" y="2562225"/>
                <a:ext cx="4445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5859145" y="2499995"/>
              <a:ext cx="97790" cy="2413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5859145" y="2499995"/>
                <a:ext cx="977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6037580" y="2428875"/>
              <a:ext cx="205740" cy="3124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6037580" y="2428875"/>
                <a:ext cx="2057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4286885" y="2866390"/>
              <a:ext cx="884555" cy="977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4286885" y="2866390"/>
                <a:ext cx="88455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7994015" y="2750185"/>
              <a:ext cx="249555" cy="2228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7994015" y="2750185"/>
                <a:ext cx="24955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7636510" y="2830195"/>
              <a:ext cx="259080" cy="1879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7636510" y="2830195"/>
                <a:ext cx="25908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7145020" y="2821305"/>
              <a:ext cx="313055" cy="2946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7145020" y="2821305"/>
                <a:ext cx="31305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7511415" y="2847975"/>
              <a:ext cx="89535" cy="25019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7511415" y="2847975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8440420" y="2803525"/>
              <a:ext cx="205105" cy="2667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8440420" y="2803525"/>
                <a:ext cx="2051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8493760" y="2714625"/>
              <a:ext cx="62865" cy="23177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8493760" y="2714625"/>
                <a:ext cx="6286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8815705" y="2616200"/>
              <a:ext cx="53340" cy="25908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8815705" y="2616200"/>
                <a:ext cx="5334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8985250" y="2616200"/>
              <a:ext cx="178435" cy="30353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8985250" y="2616200"/>
                <a:ext cx="1784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9458325" y="2750185"/>
              <a:ext cx="116205" cy="4445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9458325" y="2750185"/>
                <a:ext cx="11620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9467215" y="2821305"/>
              <a:ext cx="161290" cy="3619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9467215" y="2821305"/>
                <a:ext cx="16129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9967595" y="2607310"/>
              <a:ext cx="366395" cy="31242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9967595" y="2607310"/>
                <a:ext cx="36639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10441305" y="2633980"/>
              <a:ext cx="80010" cy="24130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10441305" y="2633980"/>
                <a:ext cx="8001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10610850" y="2651760"/>
              <a:ext cx="80010" cy="23241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10610850" y="2651760"/>
                <a:ext cx="800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10789285" y="2589530"/>
              <a:ext cx="321945" cy="33020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10789285" y="2589530"/>
                <a:ext cx="32194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9932035" y="3009265"/>
              <a:ext cx="1428750" cy="7112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9932035" y="3009265"/>
                <a:ext cx="14287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0" y="1946275"/>
              <a:ext cx="589280" cy="28575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0" y="1946275"/>
                <a:ext cx="58928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2983230" y="4312920"/>
              <a:ext cx="812800" cy="622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2983230" y="4312920"/>
                <a:ext cx="81280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4590415" y="4116070"/>
              <a:ext cx="107315" cy="25019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4590415" y="4116070"/>
                <a:ext cx="1073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4769485" y="4161155"/>
              <a:ext cx="464185" cy="17843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4769485" y="4161155"/>
                <a:ext cx="46418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3500755" y="4304030"/>
              <a:ext cx="1196975" cy="4197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3500755" y="4304030"/>
                <a:ext cx="119697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3679825" y="5009515"/>
              <a:ext cx="347980" cy="444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3679825" y="5009515"/>
                <a:ext cx="3479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3840480" y="4955540"/>
              <a:ext cx="53340" cy="19685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3840480" y="4955540"/>
                <a:ext cx="5334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4054475" y="4884420"/>
              <a:ext cx="80645" cy="24066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4054475" y="4884420"/>
                <a:ext cx="8064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4152900" y="4884420"/>
              <a:ext cx="196850" cy="2768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4152900" y="4884420"/>
                <a:ext cx="19685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2875915" y="5348605"/>
              <a:ext cx="71120" cy="22352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2875915" y="5348605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3027680" y="5313045"/>
              <a:ext cx="267970" cy="2768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3027680" y="5313045"/>
                <a:ext cx="26797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3322320" y="5321935"/>
              <a:ext cx="205740" cy="33020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3322320" y="5321935"/>
                <a:ext cx="20574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4778375" y="4366260"/>
              <a:ext cx="714375" cy="7175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4778375" y="4366260"/>
                <a:ext cx="7143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3608070" y="5384165"/>
              <a:ext cx="500380" cy="21463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3608070" y="5384165"/>
                <a:ext cx="5003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4233545" y="5535930"/>
              <a:ext cx="222885" cy="1778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4233545" y="5535930"/>
                <a:ext cx="22288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4286885" y="5410835"/>
              <a:ext cx="107315" cy="26797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4286885" y="5410835"/>
                <a:ext cx="1073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4724400" y="5348605"/>
              <a:ext cx="27305" cy="3556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4724400" y="5348605"/>
                <a:ext cx="2730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4206875" y="5170170"/>
              <a:ext cx="464185" cy="8890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4206875" y="5170170"/>
                <a:ext cx="46418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4671060" y="5410835"/>
              <a:ext cx="80645" cy="27686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4671060" y="5410835"/>
                <a:ext cx="8064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4840605" y="5375275"/>
              <a:ext cx="250190" cy="30353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4840605" y="5375275"/>
                <a:ext cx="2501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5162550" y="5375275"/>
              <a:ext cx="267970" cy="28575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5162550" y="537527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3447415" y="6000750"/>
              <a:ext cx="196215" cy="35687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3447415" y="6000750"/>
                <a:ext cx="19621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3688715" y="5946775"/>
              <a:ext cx="303530" cy="33972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3688715" y="5946775"/>
                <a:ext cx="30353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4027805" y="5928995"/>
              <a:ext cx="259080" cy="5334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4027805" y="5928995"/>
                <a:ext cx="25908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4072890" y="5946775"/>
              <a:ext cx="276860" cy="26797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4072890" y="5946775"/>
                <a:ext cx="27686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4358640" y="5946775"/>
              <a:ext cx="222885" cy="24130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4358640" y="5946775"/>
                <a:ext cx="2228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4608830" y="5973445"/>
              <a:ext cx="178435" cy="32194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4608830" y="5973445"/>
                <a:ext cx="17843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3500755" y="6322060"/>
              <a:ext cx="1759585" cy="21399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3500755" y="6322060"/>
                <a:ext cx="17595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1875155" y="4473575"/>
              <a:ext cx="581025" cy="63373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1875155" y="4473575"/>
                <a:ext cx="581025" cy="633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2080895" y="4598670"/>
              <a:ext cx="481965" cy="27686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2080895" y="4598670"/>
                <a:ext cx="4819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3268980" y="3107055"/>
              <a:ext cx="53340" cy="2667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3268980" y="3107055"/>
                <a:ext cx="533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3983355" y="2937510"/>
              <a:ext cx="196215" cy="250190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3983355" y="2937510"/>
                <a:ext cx="19621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4233545" y="3009265"/>
              <a:ext cx="312420" cy="15176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4233545" y="3009265"/>
                <a:ext cx="31242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3322320" y="3152140"/>
              <a:ext cx="643255" cy="24955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3322320" y="3152140"/>
                <a:ext cx="64325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3536950" y="3473450"/>
              <a:ext cx="249555" cy="2667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3536950" y="3473450"/>
                <a:ext cx="2495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3777615" y="3419475"/>
              <a:ext cx="205740" cy="15240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3777615" y="3419475"/>
                <a:ext cx="205740" cy="152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376237"/>
            <a:ext cx="8229600" cy="929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ROOT SHORTCUTS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Perfect Square Numbers Only)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39241" y="1279684"/>
            <a:ext cx="8229600" cy="1523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Check unit digit of the no. (in pair).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Select whose square less than remaining no.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Multiply no. with consecutively next no.       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Compare &amp; select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86101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39241" y="2851784"/>
          <a:ext cx="45043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57"/>
                <a:gridCol w="1460877"/>
                <a:gridCol w="1339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Square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digit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6100" y="2819400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Example:125</a:t>
            </a:r>
            <a:r>
              <a:rPr lang="en-US" sz="2000" b="1" u="sng" dirty="0"/>
              <a:t>44</a:t>
            </a:r>
            <a:endParaRPr lang="en-US" sz="2000" u="sng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11		2 or 8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11</a:t>
            </a:r>
            <a:r>
              <a:rPr lang="en-US" sz="2000" b="1" baseline="30000" dirty="0"/>
              <a:t>2</a:t>
            </a:r>
            <a:r>
              <a:rPr lang="en-US" sz="2000" b="1" dirty="0"/>
              <a:t>&lt;125&lt;12</a:t>
            </a:r>
            <a:r>
              <a:rPr lang="en-US" sz="2000" b="1" baseline="30000" dirty="0"/>
              <a:t>2</a:t>
            </a:r>
            <a:endParaRPr lang="en-US" sz="2000" dirty="0"/>
          </a:p>
          <a:p>
            <a:r>
              <a:rPr lang="en-US" sz="2000" b="1" baseline="30000" dirty="0"/>
              <a:t> </a:t>
            </a:r>
            <a:endParaRPr lang="en-US" sz="2000" dirty="0"/>
          </a:p>
          <a:p>
            <a:r>
              <a:rPr lang="en-US" sz="2000" b="1" dirty="0"/>
              <a:t>Now, 11*12 = 132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125&lt;132; So, we’ll choose the smaller number i.e. 11.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Answer will be 112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84720" y="3108960"/>
            <a:ext cx="907256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10600" y="310896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1066799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20.Find the square root of  14641?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121  		B) 91			C) 111			D) 141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21.Find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square root of  233289?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587			B) 377			C) 483			D) 733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4179570" y="1616075"/>
              <a:ext cx="438150" cy="177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4179570" y="1616075"/>
                <a:ext cx="4381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3724275" y="1624965"/>
              <a:ext cx="393065" cy="533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3724275" y="1624965"/>
                <a:ext cx="3930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2920365" y="2276475"/>
              <a:ext cx="44450" cy="2501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2920365" y="2276475"/>
                <a:ext cx="4445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2992120" y="2214245"/>
              <a:ext cx="240665" cy="2235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2992120" y="2214245"/>
                <a:ext cx="24066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3045460" y="2018030"/>
              <a:ext cx="357505" cy="1784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3045460" y="2018030"/>
                <a:ext cx="3575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5099685" y="2089150"/>
              <a:ext cx="71755" cy="16954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5099685" y="2089150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5251450" y="1964055"/>
              <a:ext cx="223520" cy="2590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5251450" y="1964055"/>
                <a:ext cx="22352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5340985" y="1785620"/>
              <a:ext cx="205105" cy="18732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5340985" y="1785620"/>
                <a:ext cx="20510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3893820" y="1946275"/>
              <a:ext cx="89535" cy="25019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3893820" y="1946275"/>
                <a:ext cx="895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4064000" y="1946275"/>
              <a:ext cx="169545" cy="2501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064000" y="1946275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4295775" y="1910715"/>
              <a:ext cx="133985" cy="23241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4295775" y="1910715"/>
                <a:ext cx="13398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3930015" y="2696210"/>
              <a:ext cx="124460" cy="3308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3930015" y="2696210"/>
                <a:ext cx="12446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4090670" y="2660650"/>
              <a:ext cx="267970" cy="33020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4090670" y="2660650"/>
                <a:ext cx="26797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2947035" y="2508885"/>
              <a:ext cx="357505" cy="806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2947035" y="2508885"/>
                <a:ext cx="35750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4251325" y="2267585"/>
              <a:ext cx="1778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4251325" y="22675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3590290" y="2258695"/>
              <a:ext cx="696595" cy="1606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3590290" y="2258695"/>
                <a:ext cx="69659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3482975" y="2267585"/>
              <a:ext cx="241300" cy="17018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3482975" y="2267585"/>
                <a:ext cx="24130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4233545" y="1231900"/>
              <a:ext cx="330200" cy="41084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4233545" y="1231900"/>
                <a:ext cx="33020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9547860" y="767715"/>
              <a:ext cx="53340" cy="30353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9547860" y="767715"/>
                <a:ext cx="5334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9646285" y="535305"/>
              <a:ext cx="267970" cy="2590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9646285" y="535305"/>
                <a:ext cx="26797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10048240" y="812165"/>
              <a:ext cx="160655" cy="889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10048240" y="812165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10057130" y="857250"/>
              <a:ext cx="259080" cy="4445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10057130" y="857250"/>
                <a:ext cx="25908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10610850" y="732155"/>
              <a:ext cx="26670" cy="20510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10610850" y="73215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9530080" y="1410335"/>
              <a:ext cx="213995" cy="32194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9530080" y="1410335"/>
                <a:ext cx="21399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9771380" y="1196340"/>
              <a:ext cx="231775" cy="32131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9771380" y="1196340"/>
                <a:ext cx="2317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10101580" y="1499870"/>
              <a:ext cx="133985" cy="88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10101580" y="149987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10128250" y="1544320"/>
              <a:ext cx="170180" cy="2730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10128250" y="1544320"/>
                <a:ext cx="1701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10601960" y="1321435"/>
              <a:ext cx="222885" cy="29464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10601960" y="1321435"/>
                <a:ext cx="2228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10977245" y="1392555"/>
              <a:ext cx="106680" cy="2590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10977245" y="1392555"/>
                <a:ext cx="10668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10967720" y="1660525"/>
              <a:ext cx="321945" cy="2667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10967720" y="1660525"/>
                <a:ext cx="3219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10556875" y="1000125"/>
              <a:ext cx="321945" cy="355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10556875" y="1000125"/>
                <a:ext cx="3219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3518535" y="2276475"/>
              <a:ext cx="759460" cy="12509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3518535" y="2276475"/>
                <a:ext cx="75946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3500755" y="2214245"/>
              <a:ext cx="276860" cy="24130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3500755" y="2214245"/>
                <a:ext cx="2768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9047480" y="767715"/>
              <a:ext cx="544830" cy="16065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9047480" y="767715"/>
                <a:ext cx="5448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4456430" y="2669540"/>
              <a:ext cx="71755" cy="3035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4456430" y="2669540"/>
                <a:ext cx="717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3858260" y="3919855"/>
              <a:ext cx="375285" cy="36639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3858260" y="3919855"/>
                <a:ext cx="37528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4224655" y="3910965"/>
              <a:ext cx="464185" cy="29464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4224655" y="3910965"/>
                <a:ext cx="4641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4715510" y="3848100"/>
              <a:ext cx="384175" cy="26797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4715510" y="3848100"/>
                <a:ext cx="38417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5323205" y="3705225"/>
              <a:ext cx="410845" cy="33972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5323205" y="3705225"/>
                <a:ext cx="41084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5671185" y="3669665"/>
              <a:ext cx="357505" cy="38417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5671185" y="3669665"/>
                <a:ext cx="35750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6082030" y="3687445"/>
              <a:ext cx="375285" cy="38417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6082030" y="3687445"/>
                <a:ext cx="37528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5939155" y="4080510"/>
              <a:ext cx="1089660" cy="11620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5939155" y="4080510"/>
                <a:ext cx="10896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3804920" y="4044950"/>
              <a:ext cx="1911350" cy="31242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3804920" y="4044950"/>
                <a:ext cx="191135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4733290" y="4821555"/>
              <a:ext cx="366395" cy="39306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4733290" y="4821555"/>
                <a:ext cx="36639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5064125" y="4848225"/>
              <a:ext cx="428625" cy="29527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5064125" y="4848225"/>
                <a:ext cx="42862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5448300" y="4803775"/>
              <a:ext cx="401955" cy="27686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5448300" y="4803775"/>
                <a:ext cx="4019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5796280" y="4741545"/>
              <a:ext cx="464820" cy="33909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5796280" y="4741545"/>
                <a:ext cx="46482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2500630" y="5179060"/>
              <a:ext cx="223520" cy="40195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2500630" y="5179060"/>
                <a:ext cx="22352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2768600" y="5259070"/>
              <a:ext cx="205105" cy="24130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2768600" y="5259070"/>
                <a:ext cx="2051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2768600" y="4919980"/>
              <a:ext cx="312420" cy="24130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2768600" y="4919980"/>
                <a:ext cx="31242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7743825" y="4678680"/>
              <a:ext cx="250190" cy="5397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7743825" y="4678680"/>
                <a:ext cx="25019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7689850" y="4723765"/>
              <a:ext cx="357505" cy="31242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7689850" y="4723765"/>
                <a:ext cx="35750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Ink 56"/>
              <p14:cNvContentPartPr/>
              <p14:nvPr/>
            </p14:nvContentPartPr>
            <p14:xfrm>
              <a:off x="8163560" y="4750435"/>
              <a:ext cx="160655" cy="20510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7"/>
            </p:blipFill>
            <p:spPr>
              <a:xfrm>
                <a:off x="8163560" y="4750435"/>
                <a:ext cx="16065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Ink 57"/>
              <p14:cNvContentPartPr/>
              <p14:nvPr/>
            </p14:nvContentPartPr>
            <p14:xfrm>
              <a:off x="8234680" y="4438015"/>
              <a:ext cx="304165" cy="26733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9"/>
            </p:blipFill>
            <p:spPr>
              <a:xfrm>
                <a:off x="8234680" y="4438015"/>
                <a:ext cx="304165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Ink 58"/>
              <p14:cNvContentPartPr/>
              <p14:nvPr/>
            </p14:nvContentPartPr>
            <p14:xfrm>
              <a:off x="2705735" y="5857875"/>
              <a:ext cx="116205" cy="34798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111"/>
            </p:blipFill>
            <p:spPr>
              <a:xfrm>
                <a:off x="2705735" y="5857875"/>
                <a:ext cx="11620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Ink 59"/>
              <p14:cNvContentPartPr/>
              <p14:nvPr/>
            </p14:nvContentPartPr>
            <p14:xfrm>
              <a:off x="2902585" y="5768340"/>
              <a:ext cx="151765" cy="41084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3"/>
            </p:blipFill>
            <p:spPr>
              <a:xfrm>
                <a:off x="2902585" y="5768340"/>
                <a:ext cx="15176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Ink 60"/>
              <p14:cNvContentPartPr/>
              <p14:nvPr/>
            </p14:nvContentPartPr>
            <p14:xfrm>
              <a:off x="3089910" y="5875655"/>
              <a:ext cx="205740" cy="19621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15"/>
            </p:blipFill>
            <p:spPr>
              <a:xfrm>
                <a:off x="3089910" y="5875655"/>
                <a:ext cx="20574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Ink 61"/>
              <p14:cNvContentPartPr/>
              <p14:nvPr/>
            </p14:nvContentPartPr>
            <p14:xfrm>
              <a:off x="3277870" y="5839460"/>
              <a:ext cx="231775" cy="18796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117"/>
            </p:blipFill>
            <p:spPr>
              <a:xfrm>
                <a:off x="3277870" y="5839460"/>
                <a:ext cx="2317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Ink 62"/>
              <p14:cNvContentPartPr/>
              <p14:nvPr/>
            </p14:nvContentPartPr>
            <p14:xfrm>
              <a:off x="7975600" y="5313045"/>
              <a:ext cx="18415" cy="2667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119"/>
            </p:blipFill>
            <p:spPr>
              <a:xfrm>
                <a:off x="7975600" y="5313045"/>
                <a:ext cx="184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Ink 63"/>
              <p14:cNvContentPartPr/>
              <p14:nvPr/>
            </p14:nvContentPartPr>
            <p14:xfrm>
              <a:off x="7904480" y="5259070"/>
              <a:ext cx="401955" cy="27686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21"/>
            </p:blipFill>
            <p:spPr>
              <a:xfrm>
                <a:off x="7904480" y="5259070"/>
                <a:ext cx="4019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Ink 64"/>
              <p14:cNvContentPartPr/>
              <p14:nvPr/>
            </p14:nvContentPartPr>
            <p14:xfrm>
              <a:off x="8243570" y="5205730"/>
              <a:ext cx="241300" cy="321310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23"/>
            </p:blipFill>
            <p:spPr>
              <a:xfrm>
                <a:off x="8243570" y="5205730"/>
                <a:ext cx="24130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Ink 65"/>
              <p14:cNvContentPartPr/>
              <p14:nvPr/>
            </p14:nvContentPartPr>
            <p14:xfrm>
              <a:off x="8377555" y="5143500"/>
              <a:ext cx="214630" cy="7112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125"/>
            </p:blipFill>
            <p:spPr>
              <a:xfrm>
                <a:off x="8377555" y="5143500"/>
                <a:ext cx="21463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Ink 66"/>
              <p14:cNvContentPartPr/>
              <p14:nvPr/>
            </p14:nvContentPartPr>
            <p14:xfrm>
              <a:off x="8627745" y="5259070"/>
              <a:ext cx="133985" cy="160655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127"/>
            </p:blipFill>
            <p:spPr>
              <a:xfrm>
                <a:off x="8627745" y="5259070"/>
                <a:ext cx="1339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Ink 67"/>
              <p14:cNvContentPartPr/>
              <p14:nvPr/>
            </p14:nvContentPartPr>
            <p14:xfrm>
              <a:off x="8815705" y="5259070"/>
              <a:ext cx="240665" cy="17018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29"/>
            </p:blipFill>
            <p:spPr>
              <a:xfrm>
                <a:off x="8815705" y="5259070"/>
                <a:ext cx="24066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Ink 68"/>
              <p14:cNvContentPartPr/>
              <p14:nvPr/>
            </p14:nvContentPartPr>
            <p14:xfrm>
              <a:off x="5519420" y="5223510"/>
              <a:ext cx="259080" cy="43751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31"/>
            </p:blipFill>
            <p:spPr>
              <a:xfrm>
                <a:off x="5519420" y="5223510"/>
                <a:ext cx="25908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Ink 69"/>
              <p14:cNvContentPartPr/>
              <p14:nvPr/>
            </p14:nvContentPartPr>
            <p14:xfrm>
              <a:off x="5555615" y="5518150"/>
              <a:ext cx="196215" cy="107315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133"/>
            </p:blipFill>
            <p:spPr>
              <a:xfrm>
                <a:off x="5555615" y="5518150"/>
                <a:ext cx="1962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Ink 70"/>
              <p14:cNvContentPartPr/>
              <p14:nvPr/>
            </p14:nvContentPartPr>
            <p14:xfrm>
              <a:off x="5769610" y="5482590"/>
              <a:ext cx="89535" cy="169545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135"/>
            </p:blipFill>
            <p:spPr>
              <a:xfrm>
                <a:off x="5769610" y="5482590"/>
                <a:ext cx="895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Ink 71"/>
              <p14:cNvContentPartPr/>
              <p14:nvPr/>
            </p14:nvContentPartPr>
            <p14:xfrm>
              <a:off x="2562860" y="5581015"/>
              <a:ext cx="455930" cy="5334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137"/>
            </p:blipFill>
            <p:spPr>
              <a:xfrm>
                <a:off x="2562860" y="5581015"/>
                <a:ext cx="4559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Ink 72"/>
              <p14:cNvContentPartPr/>
              <p14:nvPr/>
            </p14:nvContentPartPr>
            <p14:xfrm>
              <a:off x="7957820" y="5045075"/>
              <a:ext cx="437515" cy="98425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39"/>
            </p:blipFill>
            <p:spPr>
              <a:xfrm>
                <a:off x="7957820" y="5045075"/>
                <a:ext cx="4375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Ink 73"/>
              <p14:cNvContentPartPr/>
              <p14:nvPr/>
            </p14:nvContentPartPr>
            <p14:xfrm>
              <a:off x="5466080" y="2973070"/>
              <a:ext cx="481965" cy="491490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1"/>
            </p:blipFill>
            <p:spPr>
              <a:xfrm>
                <a:off x="5466080" y="2973070"/>
                <a:ext cx="48196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Ink 74"/>
              <p14:cNvContentPartPr/>
              <p14:nvPr/>
            </p14:nvContentPartPr>
            <p14:xfrm>
              <a:off x="5385435" y="2955290"/>
              <a:ext cx="669925" cy="29464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3"/>
            </p:blipFill>
            <p:spPr>
              <a:xfrm>
                <a:off x="5385435" y="2955290"/>
                <a:ext cx="6699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Ink 75"/>
              <p14:cNvContentPartPr/>
              <p14:nvPr/>
            </p14:nvContentPartPr>
            <p14:xfrm>
              <a:off x="5930265" y="3062605"/>
              <a:ext cx="393065" cy="347980"/>
            </p14:xfrm>
          </p:contentPart>
        </mc:Choice>
        <mc:Fallback xmlns="">
          <p:pic>
            <p:nvPicPr>
              <p:cNvPr id="76" name="Ink 75"/>
            </p:nvPicPr>
            <p:blipFill>
              <a:blip r:embed="rId145"/>
            </p:blipFill>
            <p:spPr>
              <a:xfrm>
                <a:off x="5930265" y="3062605"/>
                <a:ext cx="39306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Ink 76"/>
              <p14:cNvContentPartPr/>
              <p14:nvPr/>
            </p14:nvContentPartPr>
            <p14:xfrm>
              <a:off x="6046470" y="2866390"/>
              <a:ext cx="214630" cy="213995"/>
            </p14:xfrm>
          </p:contentPart>
        </mc:Choice>
        <mc:Fallback xmlns="">
          <p:pic>
            <p:nvPicPr>
              <p:cNvPr id="77" name="Ink 76"/>
            </p:nvPicPr>
            <p:blipFill>
              <a:blip r:embed="rId147"/>
            </p:blipFill>
            <p:spPr>
              <a:xfrm>
                <a:off x="6046470" y="2866390"/>
                <a:ext cx="21463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Ink 77"/>
              <p14:cNvContentPartPr/>
              <p14:nvPr/>
            </p14:nvContentPartPr>
            <p14:xfrm>
              <a:off x="2955925" y="5419725"/>
              <a:ext cx="17780" cy="36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31"/>
            </p:blipFill>
            <p:spPr>
              <a:xfrm>
                <a:off x="2955925" y="541972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7010"/>
            <a:ext cx="10223499" cy="431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Find the square root of  19321?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141  		B) 149			C) 139			D) 131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Find the square root of  17424?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132  		B) 128			C) 142			D) 148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6885940" y="2598420"/>
              <a:ext cx="45085" cy="31242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6885940" y="2598420"/>
                <a:ext cx="450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7019925" y="2553335"/>
              <a:ext cx="295275" cy="3397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7019925" y="2553335"/>
                <a:ext cx="2952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7439660" y="2526665"/>
              <a:ext cx="286385" cy="3124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7439660" y="2526665"/>
                <a:ext cx="28638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5421630" y="3517900"/>
              <a:ext cx="88900" cy="3302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5421630" y="3517900"/>
                <a:ext cx="889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5608955" y="3392805"/>
              <a:ext cx="276860" cy="3397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5608955" y="3392805"/>
                <a:ext cx="27686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5796280" y="3161030"/>
              <a:ext cx="348615" cy="2768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5796280" y="3161030"/>
                <a:ext cx="34861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8913495" y="3241040"/>
              <a:ext cx="53975" cy="35750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8913495" y="3241040"/>
                <a:ext cx="5397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9083675" y="3205480"/>
              <a:ext cx="213995" cy="38417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9083675" y="3205480"/>
                <a:ext cx="21399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9262110" y="2955290"/>
              <a:ext cx="259080" cy="32131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9262110" y="2955290"/>
                <a:ext cx="25908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5403215" y="3785870"/>
              <a:ext cx="634365" cy="1873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5403215" y="3785870"/>
                <a:ext cx="63436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7466965" y="4321810"/>
              <a:ext cx="106680" cy="37465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7466965" y="4321810"/>
                <a:ext cx="10668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7546975" y="4276725"/>
              <a:ext cx="339725" cy="3663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7546975" y="4276725"/>
                <a:ext cx="33972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4260215" y="1240790"/>
              <a:ext cx="375285" cy="41084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4260215" y="1240790"/>
                <a:ext cx="37528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10253345" y="937260"/>
              <a:ext cx="80645" cy="3035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10253345" y="937260"/>
                <a:ext cx="8064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10637520" y="990600"/>
              <a:ext cx="276860" cy="2730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10637520" y="990600"/>
                <a:ext cx="27686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10637520" y="1089025"/>
              <a:ext cx="303530" cy="4445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10637520" y="1089025"/>
                <a:ext cx="30353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11226800" y="821055"/>
              <a:ext cx="27305" cy="29464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11226800" y="821055"/>
                <a:ext cx="273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10307320" y="732155"/>
              <a:ext cx="187325" cy="18732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10307320" y="732155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10191115" y="1553210"/>
              <a:ext cx="160655" cy="3841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10191115" y="1553210"/>
                <a:ext cx="16065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10405110" y="1365885"/>
              <a:ext cx="214630" cy="2501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10405110" y="1365885"/>
                <a:ext cx="2146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10727055" y="1642745"/>
              <a:ext cx="213995" cy="177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10727055" y="1642745"/>
                <a:ext cx="2139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10735945" y="1750060"/>
              <a:ext cx="231775" cy="2667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10735945" y="1750060"/>
                <a:ext cx="2317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11200130" y="1464310"/>
              <a:ext cx="241300" cy="2857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11200130" y="1464310"/>
                <a:ext cx="2413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11548745" y="1428750"/>
              <a:ext cx="35560" cy="3124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11548745" y="1428750"/>
                <a:ext cx="3556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11494770" y="1767840"/>
              <a:ext cx="285750" cy="7112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11494770" y="1767840"/>
                <a:ext cx="2857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11182350" y="1223010"/>
              <a:ext cx="348615" cy="7175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11182350" y="1223010"/>
                <a:ext cx="34861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7555865" y="2937510"/>
              <a:ext cx="848995" cy="4914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7555865" y="2937510"/>
                <a:ext cx="84899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8341995" y="3330575"/>
              <a:ext cx="142875" cy="24130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8341995" y="3330575"/>
                <a:ext cx="1428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10137140" y="1928495"/>
              <a:ext cx="562610" cy="10731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10137140" y="1928495"/>
                <a:ext cx="56261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7975600" y="4187825"/>
              <a:ext cx="250190" cy="49974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7975600" y="4187825"/>
                <a:ext cx="25019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7153910" y="3910965"/>
              <a:ext cx="1447165" cy="101790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7153910" y="3910965"/>
                <a:ext cx="1447165" cy="10179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5099685" y="1838960"/>
              <a:ext cx="911225" cy="1879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5099685" y="1838960"/>
                <a:ext cx="911225" cy="187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Pictures\slkd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90471" y="764017"/>
            <a:ext cx="8570912" cy="5873265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>
            <a:off x="6112258" y="1389007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423627" y="461437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782495" y="461174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64861" y="462750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10896" y="458283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89586" y="4352925"/>
            <a:ext cx="1558651" cy="92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858899" y="3806387"/>
            <a:ext cx="381000" cy="1524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50828" y="1387366"/>
            <a:ext cx="930165" cy="835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280744" y="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CUBE : SHORTCUTS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10223499" cy="431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Find the Cube of  17?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4179  		B) 4963		C) 3821		D) 4913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Find the Cube of  24?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14178  		B) 14964		C) 13824		D) 13148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Find the Cube of  73?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384131  		B) 389017		C) 413141		D) 361487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CUBE ROOT SHORTCUTS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1523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Check unit digit and write its corresponding last digit number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Ignore the last three digits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3:Select whose cube is less than or equal to the remaining digit.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Write that number with the corresponding number      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9058" y="2880360"/>
          <a:ext cx="278354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32"/>
                <a:gridCol w="902770"/>
                <a:gridCol w="827539"/>
              </a:tblGrid>
              <a:tr h="4913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Cube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digit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2700" y="2819399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Example:110592</a:t>
            </a:r>
            <a:endParaRPr lang="en-US" sz="2000" u="sng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		      8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           4</a:t>
            </a:r>
            <a:r>
              <a:rPr lang="en-US" sz="2000" b="1" baseline="30000" dirty="0"/>
              <a:t>3</a:t>
            </a:r>
            <a:endParaRPr lang="en-US" sz="2000" dirty="0"/>
          </a:p>
          <a:p>
            <a:r>
              <a:rPr lang="en-US" sz="2000" b="1" baseline="30000" dirty="0"/>
              <a:t> </a:t>
            </a:r>
            <a:endParaRPr lang="en-US" sz="2000" dirty="0"/>
          </a:p>
          <a:p>
            <a:r>
              <a:rPr lang="en-US" sz="2000" b="1" dirty="0"/>
              <a:t>Now, 48 will be the answer</a:t>
            </a:r>
            <a:endParaRPr lang="en-US" sz="2000" b="1" dirty="0"/>
          </a:p>
          <a:p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7063740" y="3467100"/>
            <a:ext cx="86868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8290560" y="3139440"/>
            <a:ext cx="335280" cy="33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MULTIPICATION &amp; DIVISION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1994" y="1935480"/>
            <a:ext cx="3746511" cy="72081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BY 5, 25,125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2209801" y="3002280"/>
            <a:ext cx="3886199" cy="2819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5, multiply number by 10 and divide by 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25, multiply number by 100 and divide by 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125, multiply number by 1000 and divide by 8.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405" y="1951246"/>
            <a:ext cx="3489043" cy="72081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BY 5, 25, 125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477000" y="2926080"/>
            <a:ext cx="3886200" cy="270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5, multiply number by 2 and divide by 10.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25, multiply number by 4 and divide by 100.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125, multiply number by 8 and divide by 1000.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9893299" cy="43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27.Find the cube root of  5832?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14	  		B) 18			C) 16			D) 22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28.Find the cube root of 24389?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33 	 		B) 43			C) 23			D) 29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8541"/>
            <a:ext cx="10223499" cy="406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29.Find the cube root of  13824? 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28	  		B) 34			C) 14			D) 24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30.Find the cube root of  157464?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52	  		B) 48			C) 54			D) 58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resdefault.jpg"/>
          <p:cNvPicPr>
            <a:picLocks noChangeAspect="1"/>
          </p:cNvPicPr>
          <p:nvPr/>
        </p:nvPicPr>
        <p:blipFill>
          <a:blip r:embed="rId1" cstate="print"/>
          <a:srcRect l="11667" r="11667"/>
          <a:stretch>
            <a:fillRect/>
          </a:stretch>
        </p:blipFill>
        <p:spPr>
          <a:xfrm>
            <a:off x="2590800" y="857250"/>
            <a:ext cx="70104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077"/>
            <a:ext cx="10566399" cy="45974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product 36 x 25?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935			B) 765			C) 900			D) 245</a:t>
            </a:r>
            <a:endParaRPr lang="en-US" dirty="0">
              <a:solidFill>
                <a:prstClr val="black"/>
              </a:solidFill>
              <a:latin typeface="Palatino Linotype" panose="02040502050505030304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Find the value of  124*125?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13400  		B) 14500		C) 15500		D) 18750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2375535" y="4392930"/>
              <a:ext cx="116205" cy="44640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2375535" y="4392930"/>
                <a:ext cx="11620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2491740" y="4286250"/>
              <a:ext cx="419735" cy="4375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2491740" y="4286250"/>
                <a:ext cx="41973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2911475" y="4258945"/>
              <a:ext cx="312420" cy="5803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2911475" y="4258945"/>
                <a:ext cx="312420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3581400" y="4429125"/>
              <a:ext cx="321310" cy="27622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3581400" y="4429125"/>
                <a:ext cx="32131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3697605" y="4455795"/>
              <a:ext cx="98425" cy="32131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3697605" y="4455795"/>
                <a:ext cx="984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295775" y="4348480"/>
              <a:ext cx="107315" cy="35687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295775" y="4348480"/>
                <a:ext cx="10731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4492625" y="4276725"/>
              <a:ext cx="312420" cy="37528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492625" y="4276725"/>
                <a:ext cx="31242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4867275" y="4276725"/>
              <a:ext cx="241300" cy="2730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4867275" y="4276725"/>
                <a:ext cx="24130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4831715" y="4267835"/>
              <a:ext cx="321945" cy="32194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4831715" y="4267835"/>
                <a:ext cx="32194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4242435" y="4759325"/>
              <a:ext cx="1348740" cy="533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242435" y="4759325"/>
                <a:ext cx="134874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5430520" y="4357370"/>
              <a:ext cx="231775" cy="2590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5430520" y="4357370"/>
                <a:ext cx="23177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5519420" y="4366260"/>
              <a:ext cx="45085" cy="28575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519420" y="4366260"/>
                <a:ext cx="450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5751830" y="4286250"/>
              <a:ext cx="410845" cy="34798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5751830" y="4286250"/>
                <a:ext cx="41084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4939030" y="4875530"/>
              <a:ext cx="312420" cy="3835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4939030" y="4875530"/>
                <a:ext cx="31242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4563745" y="4937760"/>
              <a:ext cx="911225" cy="3213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4563745" y="4937760"/>
                <a:ext cx="91122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2089785" y="4572000"/>
              <a:ext cx="1330960" cy="22288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2089785" y="4572000"/>
                <a:ext cx="133096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1402080" y="4241165"/>
              <a:ext cx="98425" cy="33972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1402080" y="4241165"/>
                <a:ext cx="9842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1544955" y="4161155"/>
              <a:ext cx="178435" cy="10668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1544955" y="4161155"/>
                <a:ext cx="17843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1500505" y="4232275"/>
              <a:ext cx="321310" cy="2324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1500505" y="4232275"/>
                <a:ext cx="32131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1884045" y="4312920"/>
              <a:ext cx="45085" cy="8001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1884045" y="4312920"/>
                <a:ext cx="450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1955800" y="4009390"/>
              <a:ext cx="214630" cy="8890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1955800" y="4009390"/>
                <a:ext cx="21463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1938020" y="4089400"/>
              <a:ext cx="250190" cy="2146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1938020" y="4089400"/>
                <a:ext cx="25019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4072890" y="4214495"/>
              <a:ext cx="115570" cy="5803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4072890" y="4214495"/>
                <a:ext cx="115570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4001135" y="4116070"/>
              <a:ext cx="2304415" cy="6877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4001135" y="4116070"/>
                <a:ext cx="2304415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4313555" y="3803650"/>
              <a:ext cx="151765" cy="33972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4313555" y="3803650"/>
                <a:ext cx="15176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4483735" y="3875405"/>
              <a:ext cx="178435" cy="1695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4483735" y="3875405"/>
                <a:ext cx="1784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4742815" y="3875405"/>
              <a:ext cx="160655" cy="15176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4742815" y="387540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4921250" y="3830320"/>
              <a:ext cx="178435" cy="17907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4921250" y="3830320"/>
                <a:ext cx="17843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2045335" y="5866765"/>
              <a:ext cx="240665" cy="6223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2045335" y="5866765"/>
                <a:ext cx="24066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2107565" y="5928995"/>
              <a:ext cx="160655" cy="4445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2107565" y="5928995"/>
                <a:ext cx="1606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1991360" y="4062730"/>
              <a:ext cx="1778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1991360" y="40627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2571750" y="5669915"/>
              <a:ext cx="45085" cy="32131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2571750" y="5669915"/>
                <a:ext cx="4508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2705735" y="5553710"/>
              <a:ext cx="232410" cy="8064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2705735" y="5553710"/>
                <a:ext cx="23241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2670175" y="5598795"/>
              <a:ext cx="285750" cy="34798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2670175" y="5598795"/>
                <a:ext cx="28575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3081020" y="5527040"/>
              <a:ext cx="241300" cy="6286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3081020" y="5527040"/>
                <a:ext cx="24130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3045460" y="5598795"/>
              <a:ext cx="250190" cy="3479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3045460" y="5598795"/>
                <a:ext cx="25019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3465195" y="5669915"/>
              <a:ext cx="107315" cy="22352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3465195" y="5669915"/>
                <a:ext cx="10731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3634740" y="5652135"/>
              <a:ext cx="196850" cy="18732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3634740" y="5652135"/>
                <a:ext cx="19685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5555615" y="3651885"/>
              <a:ext cx="749935" cy="2501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5555615" y="3651885"/>
                <a:ext cx="749935" cy="25019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4483"/>
            <a:ext cx="11468099" cy="459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Find the value of  1500 / 125?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11			B) 8			C) 12			D) 14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Find the value of  147 / 25?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6.98  		B) 6.88		C) 5.89		D) 5.88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3884930" y="2276475"/>
              <a:ext cx="62865" cy="36639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3884930" y="2276475"/>
                <a:ext cx="6286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4081780" y="2196465"/>
              <a:ext cx="267970" cy="1339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4081780" y="2196465"/>
                <a:ext cx="2679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4072890" y="2214245"/>
              <a:ext cx="303530" cy="3390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4072890" y="2214245"/>
                <a:ext cx="30353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4483735" y="2303780"/>
              <a:ext cx="169545" cy="21399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4483735" y="2303780"/>
                <a:ext cx="16954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769485" y="2286000"/>
              <a:ext cx="169545" cy="18732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769485" y="2286000"/>
                <a:ext cx="16954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3474085" y="2633980"/>
              <a:ext cx="1956435" cy="16954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3474085" y="2633980"/>
                <a:ext cx="195643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3902710" y="2937510"/>
              <a:ext cx="80645" cy="3124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3902710" y="2937510"/>
                <a:ext cx="8064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4072890" y="2937510"/>
              <a:ext cx="356870" cy="30353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4072890" y="2937510"/>
                <a:ext cx="3568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4429760" y="2919730"/>
              <a:ext cx="232410" cy="4445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4429760" y="2919730"/>
                <a:ext cx="23241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4385310" y="2928620"/>
              <a:ext cx="357505" cy="2768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4385310" y="2928620"/>
                <a:ext cx="35750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5189220" y="2294890"/>
              <a:ext cx="267970" cy="1962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5189220" y="2294890"/>
                <a:ext cx="26797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5278120" y="2286000"/>
              <a:ext cx="98425" cy="23177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278120" y="2286000"/>
                <a:ext cx="984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5573395" y="2178685"/>
              <a:ext cx="240665" cy="32131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5573395" y="2178685"/>
                <a:ext cx="2406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5081905" y="3000375"/>
              <a:ext cx="276860" cy="1695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5081905" y="3000375"/>
                <a:ext cx="2768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5162550" y="2990850"/>
              <a:ext cx="106680" cy="20574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5162550" y="2990850"/>
                <a:ext cx="10668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5528310" y="2812415"/>
              <a:ext cx="348615" cy="33083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5528310" y="2812415"/>
                <a:ext cx="34861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6395085" y="2562225"/>
              <a:ext cx="312420" cy="450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6395085" y="2562225"/>
                <a:ext cx="31242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6386195" y="2678430"/>
              <a:ext cx="294640" cy="450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6386195" y="2678430"/>
                <a:ext cx="29464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7529195" y="2580640"/>
              <a:ext cx="1875790" cy="6223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7529195" y="2580640"/>
                <a:ext cx="18757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7940040" y="2776855"/>
              <a:ext cx="107315" cy="25908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7940040" y="2776855"/>
                <a:ext cx="10731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8118475" y="2785745"/>
              <a:ext cx="152400" cy="1962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8118475" y="2785745"/>
                <a:ext cx="15240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8395335" y="2803525"/>
              <a:ext cx="179070" cy="14287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8395335" y="2803525"/>
                <a:ext cx="17907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8654415" y="2794635"/>
              <a:ext cx="276860" cy="16065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8654415" y="2794635"/>
                <a:ext cx="27686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4126230" y="1704975"/>
              <a:ext cx="1295400" cy="4914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4126230" y="1704975"/>
                <a:ext cx="129540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7600950" y="2249805"/>
              <a:ext cx="115570" cy="26797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7600950" y="2249805"/>
                <a:ext cx="1155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7797165" y="2223135"/>
              <a:ext cx="276860" cy="28575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7797165" y="2223135"/>
                <a:ext cx="2768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8128000" y="2303780"/>
              <a:ext cx="222885" cy="19621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8128000" y="2303780"/>
                <a:ext cx="2228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4572635" y="2517775"/>
              <a:ext cx="562610" cy="717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4572635" y="2517775"/>
                <a:ext cx="56261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8431530" y="2321560"/>
              <a:ext cx="213995" cy="22288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8431530" y="2321560"/>
                <a:ext cx="21399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8743950" y="2339340"/>
              <a:ext cx="276860" cy="169545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8743950" y="2339340"/>
                <a:ext cx="2768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8145780" y="2392680"/>
              <a:ext cx="1035685" cy="450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8145780" y="2392680"/>
                <a:ext cx="103568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8154670" y="2875280"/>
              <a:ext cx="767715" cy="1778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8154670" y="2875280"/>
                <a:ext cx="7677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9574530" y="2499995"/>
              <a:ext cx="276860" cy="36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9574530" y="2499995"/>
                <a:ext cx="2768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9592310" y="2562225"/>
              <a:ext cx="250190" cy="2730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9592310" y="2562225"/>
                <a:ext cx="25019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10048240" y="2330450"/>
              <a:ext cx="97790" cy="2679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10048240" y="2330450"/>
                <a:ext cx="9779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10244455" y="2267585"/>
              <a:ext cx="339725" cy="2946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10244455" y="2267585"/>
                <a:ext cx="33972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9940925" y="2089150"/>
              <a:ext cx="937895" cy="67881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9940925" y="2089150"/>
                <a:ext cx="937895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10753725" y="2196465"/>
              <a:ext cx="339090" cy="533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10753725" y="2196465"/>
                <a:ext cx="33909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5448300" y="1642745"/>
              <a:ext cx="687705" cy="17843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5448300" y="1642745"/>
                <a:ext cx="68770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187325" y="3589655"/>
              <a:ext cx="196215" cy="11557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187325" y="3589655"/>
                <a:ext cx="19621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8199120" y="3821430"/>
              <a:ext cx="518160" cy="48260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8199120" y="3821430"/>
                <a:ext cx="51816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8306435" y="3919855"/>
              <a:ext cx="428625" cy="15176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8306435" y="3919855"/>
                <a:ext cx="428625" cy="15176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310" y="533400"/>
            <a:ext cx="7848600" cy="1036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MULTIPLICATION OF NUMBERS WITH 11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386840"/>
            <a:ext cx="9372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multiply any number with 11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1:- Write the last digit as it is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2:- Add last digit to next digit and write the unit digit as it is and carry forward rest and so 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3:- Write the last digit as it 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:- 23*11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1:- Keep last digit as 1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2:- Add 3+2 =5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3:- Write starting digit as 2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answer will be 253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7019925" y="1169670"/>
              <a:ext cx="687705" cy="6223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7019925" y="1169670"/>
                <a:ext cx="68770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7573645" y="1115695"/>
              <a:ext cx="187960" cy="1701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7573645" y="1115695"/>
                <a:ext cx="18796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8128000" y="1044575"/>
              <a:ext cx="196215" cy="4552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8128000" y="1044575"/>
                <a:ext cx="19621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8395335" y="1115695"/>
              <a:ext cx="53975" cy="22352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8395335" y="1115695"/>
                <a:ext cx="5397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8511540" y="1124585"/>
              <a:ext cx="187960" cy="1790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8511540" y="1124585"/>
                <a:ext cx="18796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8806815" y="1187450"/>
              <a:ext cx="213995" cy="889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8806815" y="1187450"/>
                <a:ext cx="2139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8904605" y="1160780"/>
              <a:ext cx="36195" cy="20510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8904605" y="1160780"/>
                <a:ext cx="361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9119235" y="1115695"/>
              <a:ext cx="44450" cy="16065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9119235" y="1115695"/>
                <a:ext cx="4445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9065260" y="919480"/>
              <a:ext cx="384175" cy="57150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9065260" y="919480"/>
                <a:ext cx="38417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7788275" y="3071495"/>
              <a:ext cx="312420" cy="33909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7788275" y="3071495"/>
                <a:ext cx="31242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8145780" y="3089275"/>
              <a:ext cx="347980" cy="2946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8145780" y="3089275"/>
                <a:ext cx="3479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8681720" y="3107055"/>
              <a:ext cx="267970" cy="16065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8681720" y="3107055"/>
                <a:ext cx="26797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8735060" y="3053715"/>
              <a:ext cx="142875" cy="2768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8735060" y="3053715"/>
                <a:ext cx="1428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9172575" y="3107055"/>
              <a:ext cx="107315" cy="28575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9172575" y="3107055"/>
                <a:ext cx="10731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9396095" y="3143250"/>
              <a:ext cx="89535" cy="24066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9396095" y="3143250"/>
                <a:ext cx="89535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8011795" y="3571875"/>
              <a:ext cx="401955" cy="28575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8011795" y="3571875"/>
                <a:ext cx="4019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8395335" y="3544570"/>
              <a:ext cx="330835" cy="28575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8395335" y="3544570"/>
                <a:ext cx="3308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8877935" y="3455670"/>
              <a:ext cx="241300" cy="43751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8877935" y="3455670"/>
                <a:ext cx="24130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9351645" y="3535680"/>
              <a:ext cx="71120" cy="22352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9351645" y="3535680"/>
                <a:ext cx="7112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9503410" y="3562350"/>
              <a:ext cx="213995" cy="1968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9503410" y="3562350"/>
                <a:ext cx="21399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9851390" y="3598545"/>
              <a:ext cx="294640" cy="533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9851390" y="3598545"/>
                <a:ext cx="29464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9958705" y="3535680"/>
              <a:ext cx="62230" cy="1606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9958705" y="3535680"/>
                <a:ext cx="6223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10217785" y="3535680"/>
              <a:ext cx="80645" cy="1428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10217785" y="353568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10307320" y="3303905"/>
              <a:ext cx="240665" cy="5353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10307320" y="3303905"/>
                <a:ext cx="240665" cy="535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9244330" y="3973195"/>
              <a:ext cx="401955" cy="30353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9244330" y="3973195"/>
                <a:ext cx="40195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9601200" y="3937635"/>
              <a:ext cx="438150" cy="2501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9601200" y="3937635"/>
                <a:ext cx="43815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10128250" y="3973195"/>
              <a:ext cx="294640" cy="17907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10128250" y="3973195"/>
                <a:ext cx="29464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9762490" y="4250055"/>
              <a:ext cx="392430" cy="2590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9762490" y="4250055"/>
                <a:ext cx="3924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10182225" y="4205605"/>
              <a:ext cx="365760" cy="21399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10182225" y="4205605"/>
                <a:ext cx="3657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9154795" y="4598670"/>
              <a:ext cx="1812925" cy="8001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9154795" y="4598670"/>
                <a:ext cx="181292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10485755" y="4660900"/>
              <a:ext cx="366395" cy="2235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10485755" y="4660900"/>
                <a:ext cx="36639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10154920" y="4750435"/>
              <a:ext cx="241300" cy="355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10154920" y="4750435"/>
                <a:ext cx="24130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10057130" y="4768215"/>
              <a:ext cx="294640" cy="1784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10057130" y="4768215"/>
                <a:ext cx="29464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9628505" y="4803775"/>
              <a:ext cx="71120" cy="19685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9628505" y="4803775"/>
                <a:ext cx="7112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9199245" y="5045075"/>
              <a:ext cx="2161540" cy="9842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9199245" y="5045075"/>
                <a:ext cx="21615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9351645" y="4741545"/>
              <a:ext cx="419735" cy="30353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9351645" y="4741545"/>
                <a:ext cx="4197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3625850" y="3857625"/>
              <a:ext cx="1196975" cy="4286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3625850" y="3857625"/>
                <a:ext cx="11969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5912485" y="3910965"/>
              <a:ext cx="393065" cy="38417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5912485" y="3910965"/>
                <a:ext cx="3930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6341110" y="3875405"/>
              <a:ext cx="410845" cy="28575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6341110" y="3875405"/>
                <a:ext cx="4108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7609840" y="5196840"/>
              <a:ext cx="633730" cy="5334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7609840" y="5196840"/>
                <a:ext cx="6337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6591300" y="5295265"/>
              <a:ext cx="473710" cy="355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6591300" y="5295265"/>
                <a:ext cx="47371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5358765" y="5304155"/>
              <a:ext cx="652145" cy="4445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5358765" y="5304155"/>
                <a:ext cx="65214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6725285" y="3973195"/>
              <a:ext cx="1107440" cy="7232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6725285" y="3973195"/>
                <a:ext cx="1107440" cy="7232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7698740" y="4607560"/>
              <a:ext cx="161290" cy="6223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7698740" y="4607560"/>
                <a:ext cx="16129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7636510" y="4839335"/>
              <a:ext cx="464185" cy="29464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7636510" y="4839335"/>
                <a:ext cx="46418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6332220" y="4250055"/>
              <a:ext cx="241300" cy="1778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6332220" y="4250055"/>
                <a:ext cx="24130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6448425" y="4205605"/>
              <a:ext cx="44450" cy="21399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6448425" y="4205605"/>
                <a:ext cx="4445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6600190" y="4803775"/>
              <a:ext cx="447040" cy="8953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6600190" y="4803775"/>
                <a:ext cx="44704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Ink 52"/>
              <p14:cNvContentPartPr/>
              <p14:nvPr/>
            </p14:nvContentPartPr>
            <p14:xfrm>
              <a:off x="6689725" y="4812665"/>
              <a:ext cx="267970" cy="36639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9"/>
            </p:blipFill>
            <p:spPr>
              <a:xfrm>
                <a:off x="6689725" y="4812665"/>
                <a:ext cx="26797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Ink 53"/>
              <p14:cNvContentPartPr/>
              <p14:nvPr/>
            </p14:nvContentPartPr>
            <p14:xfrm>
              <a:off x="5626735" y="4312920"/>
              <a:ext cx="259080" cy="29464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101"/>
            </p:blipFill>
            <p:spPr>
              <a:xfrm>
                <a:off x="5626735" y="4312920"/>
                <a:ext cx="2590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Ink 54"/>
              <p14:cNvContentPartPr/>
              <p14:nvPr/>
            </p14:nvContentPartPr>
            <p14:xfrm>
              <a:off x="5564505" y="4419600"/>
              <a:ext cx="169545" cy="26797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3"/>
            </p:blipFill>
            <p:spPr>
              <a:xfrm>
                <a:off x="5564505" y="4419600"/>
                <a:ext cx="16954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Ink 55"/>
              <p14:cNvContentPartPr/>
              <p14:nvPr/>
            </p14:nvContentPartPr>
            <p14:xfrm>
              <a:off x="5457190" y="4902200"/>
              <a:ext cx="410845" cy="437515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5"/>
            </p:blipFill>
            <p:spPr>
              <a:xfrm>
                <a:off x="5457190" y="4902200"/>
                <a:ext cx="410845" cy="4375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1245"/>
            <a:ext cx="10972799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5.Find the value of  79*11?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869  		B) 789			C) 909			D) 809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6.Find the value of  123*111? 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A) 13633  		B) 13653		C) 13333		D) 12933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9914255" y="1151890"/>
              <a:ext cx="437515" cy="2946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9914255" y="1151890"/>
                <a:ext cx="4375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10459085" y="1080135"/>
              <a:ext cx="267970" cy="37528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10459085" y="1080135"/>
                <a:ext cx="26797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1307445" y="2240915"/>
              <a:ext cx="473075" cy="889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11307445" y="2240915"/>
                <a:ext cx="4730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10450195" y="2303780"/>
              <a:ext cx="410845" cy="889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10450195" y="2303780"/>
                <a:ext cx="4108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9458325" y="2437765"/>
              <a:ext cx="535940" cy="355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9458325" y="2437765"/>
                <a:ext cx="5359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10807065" y="1258570"/>
              <a:ext cx="786130" cy="5359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10807065" y="1258570"/>
                <a:ext cx="78613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11539855" y="1678305"/>
              <a:ext cx="97790" cy="10731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11539855" y="1678305"/>
                <a:ext cx="977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11450320" y="1875155"/>
              <a:ext cx="232410" cy="2768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11450320" y="1875155"/>
                <a:ext cx="23241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10387330" y="1517650"/>
              <a:ext cx="241300" cy="10731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10387330" y="1517650"/>
                <a:ext cx="24130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10593070" y="1919605"/>
              <a:ext cx="35560" cy="24130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10593070" y="1919605"/>
                <a:ext cx="355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10718165" y="1892935"/>
              <a:ext cx="142875" cy="29464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10718165" y="1892935"/>
                <a:ext cx="1428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9521190" y="1972945"/>
              <a:ext cx="250190" cy="30353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9521190" y="1972945"/>
                <a:ext cx="25019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10628630" y="2473325"/>
              <a:ext cx="410845" cy="16065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10628630" y="2473325"/>
                <a:ext cx="4108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11548745" y="2428875"/>
              <a:ext cx="330200" cy="15176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11548745" y="2428875"/>
                <a:ext cx="33020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9869170" y="1562100"/>
              <a:ext cx="732790" cy="30416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9869170" y="1562100"/>
                <a:ext cx="73279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9789160" y="1553210"/>
              <a:ext cx="196215" cy="26797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9789160" y="1553210"/>
                <a:ext cx="1962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11656060" y="2893060"/>
              <a:ext cx="187325" cy="3568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11656060" y="2893060"/>
                <a:ext cx="18732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11021695" y="2803525"/>
              <a:ext cx="241300" cy="42862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11021695" y="2803525"/>
                <a:ext cx="24130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10494645" y="2839085"/>
              <a:ext cx="348615" cy="3841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10494645" y="2839085"/>
                <a:ext cx="3486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10369550" y="3339465"/>
              <a:ext cx="1429385" cy="7112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10369550" y="3339465"/>
                <a:ext cx="142938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142875" y="1821180"/>
              <a:ext cx="410845" cy="23241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142875" y="1821180"/>
                <a:ext cx="41084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7305675" y="4526915"/>
              <a:ext cx="937895" cy="355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7305675" y="4526915"/>
                <a:ext cx="9378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6002020" y="4634230"/>
              <a:ext cx="749935" cy="444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6002020" y="4634230"/>
                <a:ext cx="74993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4653280" y="4732655"/>
              <a:ext cx="589280" cy="355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4653280" y="4732655"/>
                <a:ext cx="5892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3465195" y="4750435"/>
              <a:ext cx="625475" cy="8001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3465195" y="4750435"/>
                <a:ext cx="62547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2232660" y="4803775"/>
              <a:ext cx="669925" cy="895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2232660" y="4803775"/>
                <a:ext cx="6699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3072130" y="2884170"/>
              <a:ext cx="1778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3072130" y="28841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3098800" y="2875280"/>
              <a:ext cx="589915" cy="13398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3098800" y="2875280"/>
                <a:ext cx="58991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7511415" y="3982085"/>
              <a:ext cx="330200" cy="30416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7511415" y="3982085"/>
                <a:ext cx="33020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4679950" y="3035935"/>
              <a:ext cx="80645" cy="3390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4679950" y="3035935"/>
                <a:ext cx="8064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4840605" y="3027045"/>
              <a:ext cx="348615" cy="29464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4840605" y="3027045"/>
                <a:ext cx="34861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5108575" y="2946400"/>
              <a:ext cx="393065" cy="33972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5108575" y="2946400"/>
                <a:ext cx="39306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4805045" y="2830195"/>
              <a:ext cx="848360" cy="60769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4805045" y="2830195"/>
                <a:ext cx="848360" cy="607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6189345" y="4018280"/>
              <a:ext cx="294640" cy="6223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6189345" y="4018280"/>
                <a:ext cx="29464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6162675" y="4098290"/>
              <a:ext cx="285750" cy="3035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6162675" y="4098290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4840605" y="4133850"/>
              <a:ext cx="214630" cy="47371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4840605" y="4133850"/>
                <a:ext cx="214630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4188460" y="2875280"/>
              <a:ext cx="1152525" cy="76771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4188460" y="2875280"/>
                <a:ext cx="1152525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3590290" y="4267835"/>
              <a:ext cx="473710" cy="3308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3590290" y="4267835"/>
                <a:ext cx="47371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2955925" y="3267710"/>
              <a:ext cx="1715135" cy="93789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2955925" y="3267710"/>
                <a:ext cx="1715135" cy="937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2938145" y="4098290"/>
              <a:ext cx="125095" cy="15176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2938145" y="4098290"/>
                <a:ext cx="12509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2241550" y="4357370"/>
              <a:ext cx="98425" cy="37528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2241550" y="4357370"/>
                <a:ext cx="9842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2661285" y="3080385"/>
              <a:ext cx="669925" cy="2501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2661285" y="3080385"/>
                <a:ext cx="66992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12182475" y="4438015"/>
              <a:ext cx="18415" cy="3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12182475" y="443801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12182475" y="4562475"/>
              <a:ext cx="18415" cy="3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7"/>
            </p:blipFill>
            <p:spPr>
              <a:xfrm>
                <a:off x="12182475" y="456247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12182475" y="4295140"/>
              <a:ext cx="18415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7"/>
            </p:blipFill>
            <p:spPr>
              <a:xfrm>
                <a:off x="12182475" y="429514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Ink 49"/>
              <p14:cNvContentPartPr/>
              <p14:nvPr/>
            </p14:nvContentPartPr>
            <p14:xfrm>
              <a:off x="12192000" y="4295140"/>
              <a:ext cx="360" cy="4445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1"/>
            </p:blipFill>
            <p:spPr>
              <a:xfrm>
                <a:off x="12192000" y="4295140"/>
                <a:ext cx="3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Ink 50"/>
              <p14:cNvContentPartPr/>
              <p14:nvPr/>
            </p14:nvContentPartPr>
            <p14:xfrm>
              <a:off x="12182475" y="4178935"/>
              <a:ext cx="18415" cy="36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87"/>
            </p:blipFill>
            <p:spPr>
              <a:xfrm>
                <a:off x="12182475" y="417893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Ink 51"/>
              <p14:cNvContentPartPr/>
              <p14:nvPr/>
            </p14:nvContentPartPr>
            <p14:xfrm>
              <a:off x="12192000" y="4107180"/>
              <a:ext cx="360" cy="7175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4"/>
            </p:blipFill>
            <p:spPr>
              <a:xfrm>
                <a:off x="12192000" y="4107180"/>
                <a:ext cx="36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Ink 52"/>
              <p14:cNvContentPartPr/>
              <p14:nvPr/>
            </p14:nvContentPartPr>
            <p14:xfrm>
              <a:off x="6395085" y="4116070"/>
              <a:ext cx="17780" cy="360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55"/>
            </p:blipFill>
            <p:spPr>
              <a:xfrm>
                <a:off x="6395085" y="411607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9810"/>
            <a:ext cx="10312399" cy="4229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Find the value of  249*11? 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A)2759  		B) 2739		C) 2699		D) 2679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8.Find the value of  849*11?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9289  		B) 9319		C) 9329		D) 9339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7716520" y="2990850"/>
              <a:ext cx="625475" cy="5397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7716520" y="2990850"/>
                <a:ext cx="6254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8797290" y="2973070"/>
              <a:ext cx="527050" cy="5397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8797290" y="2973070"/>
                <a:ext cx="5270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9780270" y="2981960"/>
              <a:ext cx="598170" cy="361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9780270" y="2981960"/>
                <a:ext cx="59817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10699750" y="3009265"/>
              <a:ext cx="464820" cy="266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10699750" y="3009265"/>
                <a:ext cx="4648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9306560" y="651510"/>
              <a:ext cx="491490" cy="37528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9306560" y="651510"/>
                <a:ext cx="49149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9914255" y="642620"/>
              <a:ext cx="303530" cy="44640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9914255" y="642620"/>
                <a:ext cx="30353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10360660" y="615950"/>
              <a:ext cx="250190" cy="45529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10360660" y="615950"/>
                <a:ext cx="25019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10807065" y="1106805"/>
              <a:ext cx="616585" cy="115189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10807065" y="1106805"/>
                <a:ext cx="616585" cy="1151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11262995" y="2133600"/>
              <a:ext cx="169545" cy="1428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11262995" y="2133600"/>
                <a:ext cx="1695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10923270" y="2419350"/>
              <a:ext cx="232410" cy="43815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10923270" y="2419350"/>
                <a:ext cx="23241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9789160" y="401320"/>
              <a:ext cx="1062990" cy="8750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9789160" y="401320"/>
                <a:ext cx="1062990" cy="875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9976485" y="2401570"/>
              <a:ext cx="17780" cy="39306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9976485" y="2401570"/>
                <a:ext cx="1778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10066020" y="2401570"/>
              <a:ext cx="267970" cy="3397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10066020" y="2401570"/>
                <a:ext cx="26797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8699500" y="17780"/>
              <a:ext cx="1652270" cy="155384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8699500" y="17780"/>
                <a:ext cx="1652270" cy="1553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8994140" y="2330450"/>
              <a:ext cx="160655" cy="49974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8994140" y="2330450"/>
                <a:ext cx="160655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9422765" y="419100"/>
              <a:ext cx="223520" cy="15240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9422765" y="419100"/>
                <a:ext cx="22352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7797165" y="2455545"/>
              <a:ext cx="375285" cy="32131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7797165" y="2455545"/>
                <a:ext cx="37528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9279890" y="1937385"/>
              <a:ext cx="723265" cy="32131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9279890" y="1937385"/>
                <a:ext cx="7232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9244330" y="2089150"/>
              <a:ext cx="125095" cy="1695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9244330" y="208915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11083925" y="3214370"/>
              <a:ext cx="196850" cy="4197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11083925" y="3214370"/>
                <a:ext cx="19685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10503535" y="3276600"/>
              <a:ext cx="330200" cy="35750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10503535" y="3276600"/>
                <a:ext cx="33020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9878060" y="3276600"/>
              <a:ext cx="313055" cy="3308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9878060" y="3276600"/>
                <a:ext cx="31305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9306560" y="3295015"/>
              <a:ext cx="313055" cy="34798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9306560" y="3295015"/>
                <a:ext cx="31305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9083675" y="3750310"/>
              <a:ext cx="2527300" cy="9779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9083675" y="3750310"/>
                <a:ext cx="25273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2679065" y="1767840"/>
              <a:ext cx="366395" cy="45529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2679065" y="1767840"/>
                <a:ext cx="36639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2786380" y="1928495"/>
              <a:ext cx="393065" cy="1784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2786380" y="1928495"/>
                <a:ext cx="393065" cy="17843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248" y="533400"/>
            <a:ext cx="7848600" cy="1036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MULTIPLICATION OF NUMBERS WITH 9,99 &amp; 999…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371600"/>
            <a:ext cx="7696200" cy="5181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multiply any number with 9,99 &amp; 999…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1:- Write number of zeroes equal to number of 9s on the right hand side of the number to be multiplied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2:- Now subtract the number to be multiplied from this number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example:- 8*9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:- Write one zero with 8 to make the number as 80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:- Now subtract 8 from 80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80-8 = 72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8*9 = 72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6479</Words>
  <Application>WPS Presentation</Application>
  <PresentationFormat>Widescreen</PresentationFormat>
  <Paragraphs>420</Paragraphs>
  <Slides>32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Century Gothic</vt:lpstr>
      <vt:lpstr>Courier New</vt:lpstr>
      <vt:lpstr>Times New Roman</vt:lpstr>
      <vt:lpstr>Palatino Linotype</vt:lpstr>
      <vt:lpstr>Microsoft YaHei</vt:lpstr>
      <vt:lpstr>Arial Unicode MS</vt:lpstr>
      <vt:lpstr>Calibri</vt:lpstr>
      <vt:lpstr>Executive</vt:lpstr>
      <vt:lpstr>VEDIC MATHS </vt:lpstr>
      <vt:lpstr>PowerPoint 演示文稿</vt:lpstr>
      <vt:lpstr>MULTIPICATION &amp; DIVISION</vt:lpstr>
      <vt:lpstr>APPLICATIONS</vt:lpstr>
      <vt:lpstr>APPLICATIONS</vt:lpstr>
      <vt:lpstr>      MULTIPLICATION OF NUMBERS WITH 11</vt:lpstr>
      <vt:lpstr>APPLICATIONS</vt:lpstr>
      <vt:lpstr>APPLICATIONS</vt:lpstr>
      <vt:lpstr>      MULTIPLICATION OF NUMBERS WITH 9,99 &amp; 999…</vt:lpstr>
      <vt:lpstr>APPLICATIONS</vt:lpstr>
      <vt:lpstr>APPLICATIONS</vt:lpstr>
      <vt:lpstr>MULTIPLICATION OF TWO DIGIT NUMBERS  (CRISS CROSS METHOD)</vt:lpstr>
      <vt:lpstr>MULTIPLICATION OF TWO DIGIT NUMBERS  (CRISS CROSS METHOD)</vt:lpstr>
      <vt:lpstr>MULTIPLICATION OF THREE DIGIT NUMBERS  (CRISS CROSS METHOD)</vt:lpstr>
      <vt:lpstr>APPLICATIONS</vt:lpstr>
      <vt:lpstr>APPLICATIONS</vt:lpstr>
      <vt:lpstr>SQUARE</vt:lpstr>
      <vt:lpstr>   </vt:lpstr>
      <vt:lpstr>   </vt:lpstr>
      <vt:lpstr>   </vt:lpstr>
      <vt:lpstr>SQUARE</vt:lpstr>
      <vt:lpstr>SQUARE OF NUMBERS ENDING WITH 5</vt:lpstr>
      <vt:lpstr>APPLICATIONS</vt:lpstr>
      <vt:lpstr> SQUARE ROOT SHORTCUTS (For Perfect Square Numbers Only)</vt:lpstr>
      <vt:lpstr>APPLICATIONS</vt:lpstr>
      <vt:lpstr>APPLICATIONS</vt:lpstr>
      <vt:lpstr>          CUBE : SHORTCUTS</vt:lpstr>
      <vt:lpstr>APPLICATIONS</vt:lpstr>
      <vt:lpstr>          CUBE ROOT SHORTCUTS</vt:lpstr>
      <vt:lpstr>APPLICATIONS</vt:lpstr>
      <vt:lpstr>APPLICATIONS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Shubham</cp:lastModifiedBy>
  <cp:revision>770</cp:revision>
  <dcterms:created xsi:type="dcterms:W3CDTF">2017-07-13T07:57:00Z</dcterms:created>
  <dcterms:modified xsi:type="dcterms:W3CDTF">2022-08-05T05:36:21Z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63965AD14AA74DCAB6B471FA161E015B</vt:lpwstr>
  </property>
  <property fmtid="{D5CDD505-2E9C-101B-9397-08002B2CF9AE}" pid="3" name="KSOProductBuildVer">
    <vt:lpwstr>1033-11.2.0.11254</vt:lpwstr>
  </property>
</Properties>
</file>