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C1E18-F1CD-4CAD-8CF8-4D2C257D6F3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FBAAC-DAFA-4F76-9A43-E641B4AAC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A0A86D-EE10-459F-BA8F-8EF0A358CE06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0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BAAC-DAFA-4F76-9A43-E641B4AACB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730BB1-7931-4A15-8E11-D1A800D0FEE4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2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4EB453-781B-4048-B1BC-B40BD14E3663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46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B36E7EC-6D28-4F4B-909C-36542654E10A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5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C54730-CDF1-4E24-ACF8-7016E6F12907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59AA-6051-43B3-B694-C019C324478C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operating-systems/" TargetMode="External"/><Relationship Id="rId3" Type="http://schemas.openxmlformats.org/officeDocument/2006/relationships/hyperlink" Target="https://www.studytonight.com/operating-system/" TargetMode="External"/><Relationship Id="rId7" Type="http://schemas.openxmlformats.org/officeDocument/2006/relationships/hyperlink" Target="https://www.guru99.com/operating-system-tutorial.html" TargetMode="External"/><Relationship Id="rId2" Type="http://schemas.openxmlformats.org/officeDocument/2006/relationships/hyperlink" Target="https://www.includehelp.com/c-programming-questi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tpoint.com/os-tutorial" TargetMode="External"/><Relationship Id="rId5" Type="http://schemas.openxmlformats.org/officeDocument/2006/relationships/hyperlink" Target="https://www.tutorialspoint.com/operating_system/index.htm" TargetMode="External"/><Relationship Id="rId4" Type="http://schemas.openxmlformats.org/officeDocument/2006/relationships/hyperlink" Target="https://computing.llnl.gov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407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</a:t>
            </a:r>
            <a:r>
              <a:rPr lang="en-US" b="1">
                <a:latin typeface="Arial Black" panose="020B0A04020102020204" pitchFamily="34" charset="0"/>
              </a:rPr>
              <a:t>Puneet kaur(E6913)</a:t>
            </a: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6D50-3D6E-D07E-7406-AB68FCFB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3904-74F8-E5E9-0BC8-8F96A1D5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Rules for passing Parameters for System Call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Here are general common rules for passing parameters to the System Call: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Parameters should be pushed on or popped off the stack by the operating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Parameters can be passed in registers.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When there are more parameters than registers, it should be stored in a block, and the block address should be passed as a parameter to a register.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87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BE75-F302-F7E5-B5EE-6A5C3700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3317-4004-747F-5B1B-068BAE68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Important System Calls Used in OS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wait()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some systems, a process needs to wait for another process to complete its execution. This type of situation occurs when a parent process creates a child process, and the execution of the parent process remains suspended until its child process executes.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suspension of the parent process automatically occurs with a wait() system call. When the child process ends execution, the control moves back to the parent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5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4264-F298-7072-01AB-4CCCD89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3F21-494A-18AE-E3B5-94C61A16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exec()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system call runs when an executable file in the context of an already running process that replaces the older executable file. However, the original process identifier remains as a new process is not built, but stack, data, head, data, etc. are replaced by the new process.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kill():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kill() system call is used by OS to send a termination signal to a process that urges the process to exit. However, a kill system call does not necessarily mean killing the process and can have various meanings.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exit():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exit() system call is used to terminate program execution. Specially in the multi-threaded environment, this call defines that the thread execution is complete. The OS reclaims resources that were used by the process after the use of exit() system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34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56515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250113" cy="453072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Typically, a number associated with each system call</a:t>
            </a:r>
          </a:p>
          <a:p>
            <a:pPr lvl="1"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System-call interface</a:t>
            </a:r>
            <a:r>
              <a:rPr lang="en-US" sz="18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maintains a table indexed with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this number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system call interface invokes  the intended system call in OS kernel and returns status of the system call and any return values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caller need know nothing about how the system call is implemented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Just needs to obey API and understand what OS will do as a result call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details of  OS interface hidden from programmer by API  </a:t>
            </a:r>
          </a:p>
          <a:p>
            <a:pPr lvl="2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178359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81" y="45720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80281" y="1381125"/>
            <a:ext cx="8229600" cy="453072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control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process, terminate process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end, abort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load, execute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process attributes, set process attributes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wait for time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wait event, signal event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allocate and free memory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Dump memory if error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Debugger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determining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bugs, single step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Locks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394357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File management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file, delete file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open, close file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read, write, reposition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and set file attributes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Device management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request device, release device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read, write, reposition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device attributes, set device attributes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logically attach or detach devices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access to resources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and set permissions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and deny user access</a:t>
            </a:r>
          </a:p>
          <a:p>
            <a:pPr lvl="1"/>
            <a:endParaRPr lang="en-US" dirty="0"/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25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Information maintenance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time or date, set time or date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system data, set system data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and set process, file, or device attributes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Communications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create, delete communication connection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send, receive messages if message passing model to host name or process name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client to server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Shared-memory model create and gain access to memory regions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transfer status information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47679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7525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543800" cy="3657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topic gives the learner a deep insight to system calls, system calls interface, system calls implementation and system calls types.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 algn="l"/>
            <a:r>
              <a:rPr lang="en-US" sz="1400" dirty="0">
                <a:hlinkClick r:id="rId2"/>
              </a:rPr>
              <a:t>https://www.includehelp.com/c-programming-questions/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hlinkClick r:id="rId3"/>
              </a:rPr>
              <a:t>https://www.studytonight.com/operating-system/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https://computing.llnl.gov/tutorials/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5"/>
              </a:rPr>
              <a:t>https://www.tutorialspoint.com/operating_system/index.htm#:~:text=An%20operating%20system%20(OS)%20is,software%20in%20a%20computer%20system.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6"/>
              </a:rPr>
              <a:t>https://www.javatpoint.com/os-tutorial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7"/>
              </a:rPr>
              <a:t>https://www.guru99.com/operating-system-tutorial.html</a:t>
            </a:r>
            <a:endParaRPr lang="en-US" sz="1400" dirty="0"/>
          </a:p>
          <a:p>
            <a:pPr algn="l"/>
            <a:r>
              <a:rPr lang="en-US" sz="1400" dirty="0">
                <a:hlinkClick r:id="rId8"/>
              </a:rPr>
              <a:t>https://www.geeksforgeeks.org/operating-systems/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Lecture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			 </a:t>
            </a:r>
            <a:r>
              <a:rPr lang="en-US" sz="3600" b="1" dirty="0">
                <a:solidFill>
                  <a:srgbClr val="C00000"/>
                </a:solidFill>
              </a:rPr>
              <a:t>System calls</a:t>
            </a:r>
          </a:p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 					&amp; </a:t>
            </a:r>
          </a:p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			 Types of system calls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391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600200"/>
            <a:ext cx="7388225" cy="264636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Programming interface to the services provided by the OS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Typically written in a high-level language (C or C++)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Mostly accessed by programs via a high-level Application Programming Interface (API) rather than direct system call use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3775" y="4419600"/>
            <a:ext cx="688975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 that the system-call names used throughout this text are generic</a:t>
            </a:r>
          </a:p>
        </p:txBody>
      </p:sp>
    </p:spTree>
    <p:extLst>
      <p:ext uri="{BB962C8B-B14F-4D97-AF65-F5344CB8AC3E}">
        <p14:creationId xmlns:p14="http://schemas.microsoft.com/office/powerpoint/2010/main" val="11228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E630-C3A7-DB95-01F7-C7B0D0F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4592-26CE-210E-3DE2-C08398D1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system call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mechanism that provides the interface between a process and the operating system. It is a programmatic method in which a computer program requests a service from the kernel of the OS.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System call offers the services of the operating system to the user programs via API (Application Programming Interface). System calls are the only entry points for the kernel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22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5BB1-3BB3-9464-5D26-B68388C4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82D5-E976-8024-AB8A-B0AC0183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2C66D-39DD-0BC3-C388-E9E82F7ADF7D}"/>
              </a:ext>
            </a:extLst>
          </p:cNvPr>
          <p:cNvSpPr txBox="1"/>
          <p:nvPr/>
        </p:nvSpPr>
        <p:spPr>
          <a:xfrm>
            <a:off x="457200" y="2000406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As you can see in the above-given System Call example diagram.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1)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The processes executed in the user mode till the time a system call interrupts it.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2)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After that, the system call is executed in the kernel-mode on a priority basis.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3)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Once system call execution is over, control returns to the user mode.,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4)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execution of user processes resumed in Kernel mode.</a:t>
            </a:r>
          </a:p>
        </p:txBody>
      </p:sp>
    </p:spTree>
    <p:extLst>
      <p:ext uri="{BB962C8B-B14F-4D97-AF65-F5344CB8AC3E}">
        <p14:creationId xmlns:p14="http://schemas.microsoft.com/office/powerpoint/2010/main" val="73356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47B-C66A-63BD-ED62-3D7307B0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B82A-465D-4C65-98DB-F0158534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Why do you need System Calls in OS?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Following are situations which need system calls in 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Reading and writing from files demand system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a file system wants to create or delete files, system calls are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System calls are used for the creation and management of new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Network connections need system calls for sending and receiving packets.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Access to hardware devices like scanner, printer, need a system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87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7827-4669-C16F-9057-BF364E3D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6A00-62B1-5F54-7981-2EF93523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Types of System calls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Here are the five types of System Calls in 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Process Control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File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Device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Information Maintenance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Communications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4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0C9D-31C6-F08B-3AE6-9E014EC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9193-293D-5E13-346D-2E7768A3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Process Control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system calls perform the task of process creation, process termination, etc.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End and Abort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Load and Execute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Create Process and Terminate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Wait and Signal Event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Allocate and free memory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File Management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File management system calls handle file manipulation jobs like creating a file, reading, and writing, etc.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Create a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Delete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Open and close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Read, write, and reposition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and set file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5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BC6B-3069-8B46-4B26-9D082D82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9B66-58E0-3183-3F64-249CBB00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Device Management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Device management does the job of device manipulation like reading from device buffers, writing into device buffers, etc.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Request and release device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Logically attach/ detach devices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and Set device attributes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Information Maintenance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handles information and its transfer between the OS and the user program.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or set time and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process and device attributes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Communication: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These types of system calls are specially used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interprocess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communications.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Create, delete communications connections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Send, receive message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Help OS to transfer status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Attach or detach remote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1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1328</Words>
  <Application>Microsoft Office PowerPoint</Application>
  <PresentationFormat>On-screen Show (4:3)</PresentationFormat>
  <Paragraphs>160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Casper</vt:lpstr>
      <vt:lpstr>Monotype Sorts</vt:lpstr>
      <vt:lpstr>Raleway ExtraBold</vt:lpstr>
      <vt:lpstr>Source Sans Pro</vt:lpstr>
      <vt:lpstr>Times New Roman</vt:lpstr>
      <vt:lpstr>Office Theme</vt:lpstr>
      <vt:lpstr>CorelDRAW</vt:lpstr>
      <vt:lpstr>PowerPoint Presentation</vt:lpstr>
      <vt:lpstr>Lecture 4</vt:lpstr>
      <vt:lpstr>System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Call Implementation</vt:lpstr>
      <vt:lpstr>Types of System Calls</vt:lpstr>
      <vt:lpstr>Types of System Calls</vt:lpstr>
      <vt:lpstr>Types of System Calls (Cont.)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sukhvir</cp:lastModifiedBy>
  <cp:revision>13</cp:revision>
  <dcterms:created xsi:type="dcterms:W3CDTF">2020-06-22T10:13:27Z</dcterms:created>
  <dcterms:modified xsi:type="dcterms:W3CDTF">2022-08-08T08:01:40Z</dcterms:modified>
</cp:coreProperties>
</file>