
<file path=[Content_Types].xml><?xml version="1.0" encoding="utf-8"?>
<Types xmlns="http://schemas.openxmlformats.org/package/2006/content-types">
  <Default Extension="emf" ContentType="image/x-emf"/>
  <Default Extension="jpg" ContentType="image/jp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Action1.xml" ContentType="application/vnd.ms-office.inkAction+xml"/>
  <Override PartName="/ppt/ink/inkAction2.xml" ContentType="application/vnd.ms-office.inkAction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Biswas" userId="93da58d28e782b3f" providerId="LiveId" clId="{FA45E7E8-6147-4E1B-AE26-929E650038EF}"/>
    <pc:docChg chg="undo custSel modSld">
      <pc:chgData name="Aniket Biswas" userId="93da58d28e782b3f" providerId="LiveId" clId="{FA45E7E8-6147-4E1B-AE26-929E650038EF}" dt="2021-05-04T12:58:42.516" v="4"/>
      <pc:docMkLst>
        <pc:docMk/>
      </pc:docMkLst>
      <pc:sldChg chg="addSp modSp mod">
        <pc:chgData name="Aniket Biswas" userId="93da58d28e782b3f" providerId="LiveId" clId="{FA45E7E8-6147-4E1B-AE26-929E650038EF}" dt="2021-05-04T12:58:12.029" v="2"/>
        <pc:sldMkLst>
          <pc:docMk/>
          <pc:sldMk cId="0" sldId="256"/>
        </pc:sldMkLst>
        <pc:grpChg chg="mod">
          <ac:chgData name="Aniket Biswas" userId="93da58d28e782b3f" providerId="LiveId" clId="{FA45E7E8-6147-4E1B-AE26-929E650038EF}" dt="2021-05-04T12:56:50.785" v="1" actId="1076"/>
          <ac:grpSpMkLst>
            <pc:docMk/>
            <pc:sldMk cId="0" sldId="256"/>
            <ac:grpSpMk id="2" creationId="{00000000-0000-0000-0000-000000000000}"/>
          </ac:grpSpMkLst>
        </pc:grpChg>
        <pc:inkChg chg="add">
          <ac:chgData name="Aniket Biswas" userId="93da58d28e782b3f" providerId="LiveId" clId="{FA45E7E8-6147-4E1B-AE26-929E650038EF}" dt="2021-05-04T12:58:12.029" v="2"/>
          <ac:inkMkLst>
            <pc:docMk/>
            <pc:sldMk cId="0" sldId="256"/>
            <ac:inkMk id="17" creationId="{1E0DD925-9A7C-49D2-B896-4B903B507607}"/>
          </ac:inkMkLst>
        </pc:inkChg>
      </pc:sldChg>
      <pc:sldChg chg="addSp modSp">
        <pc:chgData name="Aniket Biswas" userId="93da58d28e782b3f" providerId="LiveId" clId="{FA45E7E8-6147-4E1B-AE26-929E650038EF}" dt="2021-05-04T12:58:31.773" v="3"/>
        <pc:sldMkLst>
          <pc:docMk/>
          <pc:sldMk cId="0" sldId="257"/>
        </pc:sldMkLst>
        <pc:picChg chg="add mod">
          <ac:chgData name="Aniket Biswas" userId="93da58d28e782b3f" providerId="LiveId" clId="{FA45E7E8-6147-4E1B-AE26-929E650038EF}" dt="2021-05-04T12:58:31.773" v="3"/>
          <ac:picMkLst>
            <pc:docMk/>
            <pc:sldMk cId="0" sldId="257"/>
            <ac:picMk id="10" creationId="{0A2BD291-7270-4E41-8CF0-A526A763539C}"/>
          </ac:picMkLst>
        </pc:picChg>
        <pc:inkChg chg="add">
          <ac:chgData name="Aniket Biswas" userId="93da58d28e782b3f" providerId="LiveId" clId="{FA45E7E8-6147-4E1B-AE26-929E650038EF}" dt="2021-05-04T12:58:31.773" v="3"/>
          <ac:inkMkLst>
            <pc:docMk/>
            <pc:sldMk cId="0" sldId="257"/>
            <ac:inkMk id="9" creationId="{C808CC27-3808-43C3-AB76-DF89A607E9C2}"/>
          </ac:inkMkLst>
        </pc:inkChg>
      </pc:sldChg>
      <pc:sldChg chg="addSp modSp">
        <pc:chgData name="Aniket Biswas" userId="93da58d28e782b3f" providerId="LiveId" clId="{FA45E7E8-6147-4E1B-AE26-929E650038EF}" dt="2021-05-04T12:58:42.516" v="4"/>
        <pc:sldMkLst>
          <pc:docMk/>
          <pc:sldMk cId="0" sldId="258"/>
        </pc:sldMkLst>
        <pc:picChg chg="add mod">
          <ac:chgData name="Aniket Biswas" userId="93da58d28e782b3f" providerId="LiveId" clId="{FA45E7E8-6147-4E1B-AE26-929E650038EF}" dt="2021-05-04T12:58:31.773" v="3"/>
          <ac:picMkLst>
            <pc:docMk/>
            <pc:sldMk cId="0" sldId="258"/>
            <ac:picMk id="10" creationId="{EB6055A5-3B51-4ADA-AC9C-3C49ADD54B4A}"/>
          </ac:picMkLst>
        </pc:picChg>
        <pc:inkChg chg="add">
          <ac:chgData name="Aniket Biswas" userId="93da58d28e782b3f" providerId="LiveId" clId="{FA45E7E8-6147-4E1B-AE26-929E650038EF}" dt="2021-05-04T12:58:31.773" v="3"/>
          <ac:inkMkLst>
            <pc:docMk/>
            <pc:sldMk cId="0" sldId="258"/>
            <ac:inkMk id="9" creationId="{83A3C5B8-4064-4614-B403-39D6EEE8C713}"/>
          </ac:inkMkLst>
        </pc:inkChg>
        <pc:inkChg chg="add">
          <ac:chgData name="Aniket Biswas" userId="93da58d28e782b3f" providerId="LiveId" clId="{FA45E7E8-6147-4E1B-AE26-929E650038EF}" dt="2021-05-04T12:58:42.516" v="4"/>
          <ac:inkMkLst>
            <pc:docMk/>
            <pc:sldMk cId="0" sldId="258"/>
            <ac:inkMk id="11" creationId="{4F7991C8-1F6D-4834-B6D5-D601B99C766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05-04T12:57:08.4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12667 14642 0,'22'0'85,"0"22"-82,0-22-1,0 0 0,0 0 0,1 0 0,-1 0-1,0 22 2,44 1-2,-44-23 0,1 0 0,21 0 1,22 22 0,1 0 1,43-22 0,-65 0-3,-1 0 1,22 22 0,1-22 1,44 22-1,-67-22 3,310 22-2,-199 1 1,-22-1-1,-44-22-2,-45 22 2,45 0-1,66-22 2,287 22-1,-331 0 0,0-22-1,66 22 1,111 1 2,155-1-2,-332-22 0,66 22-2,-111-22 2,45 0-1,110 0 2,112 0-1,-223 22-1,134-22 0,-1 0 1,-132 0-1,44 0 1,133 0 0,-133 0 0,-44 0-1,66 0 1,67 0 0,-178 0 0,0 0-1,200 0 1,-199 0-1,-1 0 0,23 0 0,43 0 1,-65 0-1,-1 0 0,23-22 0,-23 22 3,23 0-3,22-22 0,-1 22 2,-65 0-2,43-45 1,-43 45 0,-1-22 0,-22 22 0,0 0 0,0 0 0,-22-22 1,-22 22 34,0 0-32,0 0-2,-22 0-1,21 0 0,-21-22 1,22 22-1,0 0-1,0 0 1,0 0-1,-1 0 0,1 0 3,-89 0-2,89 0-1,0 0 0,-44 0 0,21 0 0,-21 0 1,0-22 1,-89 0-1,110 22 0,1 0-2,-67 0 2,-22 0 0,1-22 1,-68 22-1,23 0 0,22 0 0,0 0 0,67 0 0,-112 0 0,-110-23-1,133 23 1,-89 0 0,222 0-1,-67 0 0,-22 0 0,-132-22 2,-90 22-1,112 0 0,88 0 0,0-22-2,44 22 1,-288 0 1,-21-22 1,87 22-1,201 0-1,-23 0 0,0-22 0,-133 22 1,-67 0 1,-110 0-1,177 0 0,133 0-1,0 0 0,23 0 0,-112-22 1,111 22 1,22 0-2,-243 0 0,110 0 2,-43-23-1,198 23-1,-88 0 2,-22 0-1,66 0 0,22 0 0,-66 0 0,88 0 2,23 0-2,-1 0 0,45 0 0,44 0 28,1 0-28,-1 0-2,0 0 3,0 0-1,67 0 1,-45 0-3,44 0 3,1 23-1,-45-23-2,156 22 2,-134-22 1,0 0-2,89 22 1,-88-22-2,154 22 3,-132-22-3,88 22 3,-44-22-3,44 22 3,-22-22-3,111 45 3,287-1 1,-442-44-3,465 44 1,-244-22 2,155 23-2,-332-45-1,200 0 2,-200 22-3,332-22 3,66 22-1,-220-22 1,331 0 0,-332 0-1,-177 22-2,22-22 1,155 0 1,23 0 0,132 0 1,-332 0-2,155 0 0,-177 0 1,22 0-2,22 0 2,111 0 0,133 0 1,-222 0-1,244 0 0,-266 0 0,44 0 0,-43 0 2,132 0-2,-200 0 0,-43 0 0,-1 0-2,1 0 1,-23 0 0,0 0 1,67 0 0,-89 0 0,22-22-2,-21 22 3,21 0-3,-22 0 1,0 0 3,0 0-3,-22-22 23,-22 22-22,0 0 0,22-22 0,-22 22 0,0 0-1,0 0 0,-1 0 1,-21 0 0,22-22 0,0 22 1,-45 0-1,45-23-2,0 23 3,-66 0-2,43-22 2,-43 0-1,-1 22 0,45 0 0,-23-22 0,45 22-1,-89 0 1,-21-22 0,21 22 0,67 0 0,-23 0-2,1 0 2,-67-22 0,22 22 1,23 0-2,-112-22 0,-43 22 2,110 0-1,-44-23-1,22 23 1,-111 0 2,177 0-3,-44 0 1,23 0-2,21 0 2,23 0-1,-289 0 0,112 0 1,110 0 2,-266 0-2,333 0 0,-67 0-1,-88 0 0,43 0 1,23 0 0,89 0 1,-443 0-1,287 23 0,134-23 0,-1 0-2,23 22 2,-67-22-1,-22 22 2,-222 0 1,178 0-2,155-22-2,-1 0 3,1 22-1,-133 0 1,44 1-1,89-23 2,22 22-2,0-22 2,22 22 7,22 0-9,0-22 0,0 0-1,0 22 1,22-22 0,-21 0 0,65 0 0,-66 22-1,67-22 1,66 22 0,-44-22 2,132 23-1,-21-1 0,43 0-1,-88-22 3,222 22-4,-244-22 3,177 22-2,200-22 3,-200 0-3,44 0 1,-21 0-1,-134 0 0,23 0 0,-45 0 2,111 0-3,-44 0 3,44-22-2,-244 22-2,23 0 2,221-22 0,-133-22 0,0 21 2,-110 23-4,88-22 3,44 0-3,-88 22 2,66-44 0,-89 22 3,67-23-3,-110 45-2,-1 0 3,45-22 0,-67 0-1,-22 0-2,22 22 2,-44-22 19,0 22-19,-1 0-1,-21 0 1,-67-22 1,23 0-1,-23-1 0,67 23 1,-23 0-3,-65 0 3,65 0-2,-177-22 1,156 22-2,-23-22 1,0 22 2,-420-22-1,265 22 2,-332-22-2,443 22 2,-110-45-4,-355 45 2,465 0-2,-23 0 3,1 0-2,-244-22 1,244 22-2,-177 0 2,177 0 0,0 0-2,-45-22 2,-132 22-2,88 0 2,45-22 0,21 22 0,-309 0 0,133 0 0,-134-44-2,333 44 2,0 0-2,-199 0 2,132 0 1,-265 0 0,331 0-2,-397 0 1,243 0 0,-23 0-1,23 0 1,44 0 2,-44 0-2,199 0-2,-199 22 3,0-22-1,155 0 0,-222 22 1,310 0-1,1-22 0,21 0-1,23 22 0,0-22 4,-89 22-3,111-22 1,22 23 20,22-23-19,22 22-3,-22-22 1,23 0 0,-1 0 0,45 0 1,-23 22 0,-22-22-2,89 22 0,-44-22 3,88 0-2,89 44 2,-89-44-3,-22 0 2,22 23-1,288-1 2,-22-22-1,-177 22-1,-134-22-1,112 0 2,177 0 0,132 0 0,-154 22 0,44-22-1,-111 0 1,-66 0-1,-111 0-1,133 0 1,-133 0-1,354 0 1,-88 0 1,-133 0 0,-133 0-2,288 0 1,0 0 0,-156-22 1,-43 22 0,-111 0-2,243-22 1,-132 22 1,110-22-1,-287 22 2,21-23-3,244 1 0,-221 22 3,88-22-2,-154 22 3,65-22-3,-87 22 1,-23-22 0,22 22 1,-44 0 14,-1 0-14,1 0-2,0 0 1,0 0-2,-22 0 4,-23-22-3,23 22-1,-22 0 0,-1 0 2,1 0-1,44 0-1,-67-23 2,-132 1 0,132 22-1,23 0-2,21 0 2,-21 0-2,-1 0 1,-65 0 1,-46-22 2,1 0-2,22 0 0,67 22-2,-1 0 3,23 0-2,-333-22 1,155 22 0,67-22 0,67 22 1,21 0-2,-155 0 1,-66-23 1,111 1-1,-22 0-1,-1 22 2,-44-22 1,1 0-3,-45 22 2,22-44-2,88 44 4,-176 0-3,243 0 0,0-23 0,23 23 0,21-22 0,-44 0 3,44 22-3,45 0-2,0 0 2,66 0 25,0 0-25,0 0 0,0 0-1,1 0 1,-1 0-1,44-22 1,45 0 0,-67 22-2,23 0 2,88 0 0,44-22 2,155 22-2,-221-23-2,-22 23 1,110 0 1,45 0 0,22 0 2,44 0-2,-199-22-2,22 22 1,0 0 0,22 0 0,155 0 1,-155 0 2,-44 0-4,709 0 2,-643-22-2,-22 22 2,0 0-2,-66 0 2,66 0-2,1 0 2,-1 0-1,221-22 0,-21 22 1,132 0 0,-332 0 0,23 0-2,-23 0 1,0 0 0,22-22 1,133 22 1,-155 0-3,156 0 2,-178 0-2,0-22 1,133 22 2,-1 0-2,-43-22 3,221-1-1,-376 23-2,66-22 0,44 22 2,-66-22 0,-67 22-2,134-22 1,-68-22 2,-43 21-2,-67 23-1,0 0 2,23-22-1,-68 22 18,1 0-18,0 0 0,0 0 1,-44 0-1,-23 0 0,45 0-2,22 0 2,-45 0-2,23 0 2,-67 0 0,-88 0 2,-45 0-2,156 0 1,21 0-3,-287 0 2,265 0 0,-199 0-1,23 0 1,21 0 0,111 0-2,0 0 2,-597 0 1,420 0 0,177 0-2,-377 0 0,156 0 1,133 0 0,43 0 0,-264 45-2,264-45 3,1 0-2,-332 22 0,199-22 3,-244 22-2,355-22-2,-22 0 4,66 22-4,-421-22 3,399 0-2,-333 22 0,134 23 4,-421-23-3,531 0 1,133-22 0,-22 22-2,-354-22 3,398 22-3,-243 0 2,132 0 0,-44 1 2,178-1-2,21-22 1,67 22-1,23-22 17,-1 0-17,0 22-2,44-22 2,-44 0-1,45 22 1,-23-22-2,23 0 1,65 0 0,1 0-2,-111 0 2,111 0 0,-44 0-1,44 0 2,88 0 0,-154 0-3,88 22 2,-45-22-2,23 0 2,22 0 1,-22 0-2,177 23 0,-44-23 1,66 0 1,-66 0 1,-133 0-4,265 0 2,-243 0-2,0 22 2,0-22-2,0 0 2,133 0 0,155 0 1,-288 0-2,111 0 1,22 0 0,-45 0 0,90 0 0,132 0 1,-222 0-1,-44 0 0,1-22 0,-1 22 2,89 0-2,-133 0 0,-44-23 0,44 23 1,-67-44 0,-21 44-3,-45 0 4,0 0-4,22 0 1,-22 0 1,-44 0 27,-22 0-25,-22 0-3,-1 0 1,23 0 0,-45 0 0,67 0 0,-89 0 2,67 0-3,-222 0 0,111 22 2,0-22-1,-44 0 0,88 0-1,-132 0 1,-112 22 1,223-22-2,-156 0 0,0 0 1,-44 0 0,-1 0 2,-309 0-2,465 0 0,22 0-2,-22 0 2,-222 0 1,200 0-2,-665 0 0,510 0 2,0 0-1,-1 0 0,-88 0 0,266 0-1,-155 0 2,-310 0 0,376 23-1,-66-23 1,111 0 0,-67 22-1,177 0-2,22 0 2,45-22-1,-67 0 4,1 22-3,65-22 0,68 0 17,-1 0-17,-22 22 0,22-22 0,22 0 2,23 0-2,-1 22 0,23-22 0,-45 0-2,-22 0 2,67 23-1,-1-23 3,200 22-2,-155-22 2,133 22 0,-1 22 0,-43-22-2,-156-22-1,23 22-1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05-04T12:57:01.70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9137 13370 0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05-04T12:56:58.39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act:action type="add" startTime="2455">
    <iact:property name="dataType"/>
    <iact:actionData xml:id="d0">
      <inkml:trace xmlns:inkml="http://www.w3.org/2003/InkML" xml:id="stk0" contextRef="#ctx0" brushRef="#br0">16343 12759 0,'22'0'126,"0"0"-124,0 0 0,22 0-1,23 0 2,-23 0-1,-22 0-1,0 0 0,23 0 0,21 0 0,-44-22 0,45 22 2,110 0-1,-88 0-1,21 0 1,-65 0-1,21 0 0,-22 0 0,23 0 0,-23 0 0,45 0 2,-45 0-3,133 0 1,-133 0 1,89 0 0,-89-22 0,156 22 0,-67 0 1,-67-22-3,67 22 2,-44 0 0,132-22 0,-110 22 0,-1-22 0,1 22 1,-67 0-3,89 0 1,-66 0 2,-45 0-3,89 0 1,-67 0 1,67 0 1,66 0-2,-111 0 1,89 0 0,-66 0 0,21 0 1,1 0-1,-89 0-1,45 0 0,-23 0 0,23 0 0,-23 0 1,89 22 1,-45-22-1,-21 0 0,21 22 0,-43 0 0,-23-22 1,-22 22-3,66-22 2,-22 0-1,-44 22 1,23-22 0,-23 22 0,22-22 1,0 0-1,0 23-1,-22-1 4,0 0-1,0 0-1,22-22 0,-22 44 1,0 1-2,0-1 0,0-22 0,0 0 0,22 23 1,0-1-2,-22 0 1,0-22 0,0 23-1,0-1 2,0 22-1,0-21 0,0 43 0,0-21 0,0-45-1,0 0 0,0 45 2,0-23-3,0 44 1,0-21 1,0-23-1,0 0 1,0-21-2,0 65 2,0 23 0,0 22 1,0-44-1,-22-1 0,22 23-1,0-67 2,0 0-3,-22 1 2,22-1 0,-44 89 0,44-89-2,0 1 2,-22 43 0,0-21 0,22-1 0,-23-22 1,-21 1-2,22 43 0,22-43 1,-66 43 1,21 1-1,45-45 0,-66 23 2,22-1-2,21-22-1,1-22 1,-22 45 1,22-67-2,0 66 2,-45-21-2,45-23 1,-22 0-1,22 0 2,22 0-1,-22-22-2,-45 45 3,45-23-1,0-22-1,0 22 0,0-22 0,22 22 0,-23 0 0,-21-22 1,0 22-1,22-22 3,-1 23-3,1-23 0,-22 22 0,22-22 1,-22 22-1,21-22 1,-21 0 0,-44 22 0,65-22 0,-43 22-1,22-22 1,22 0 0,-1 0-1,1 0 2,-111 0-2,111 0 1,-22 0-1,22 0 0,-45 0 0,23 0 1,0 0 2,-133 0-1,132-22-3,-21 22 1,0 0 2,43 0-3,-65-44 1,44 22 3,-23 22-3,-44-23 0,1-21 1,-1 22 1,-66-22-1,110 21 1,-43-21-3,21 44 1,45-22 1,-23 0-1,23 22 0,-67-67 0,67 45 1,-133 0 2,133 0-4,-67-22 1,89 21 1,-45 23-1,23-22 0,-67-22 1,23 22 1,-45-22-1,44-1 0,23 1 0,-23 44 0,23-66 1,-23 21-1,23 23 0,21 0 0,23 0-2,-22 0 1,22-1 2,-22 23-2,-1-22 1,23 0-2,-22-22 2,22 44-1,0-22 0,22 0 0,-67 22 1,45-45 1,-44 1-2,66 22 2,-23 0-2,1-1 1,0 1 0,-44 0 1,66 0-1,-22 0-1,22 0 1,0 0 0,-23 22 1,1-23-2,0 1 1,22 0 0,0 0 0,0 0 2,0 0 0,0 0-1,-22 22 0,22-23-2,0-21 2,0 22 1,0 0 1,0 0-4,0-1 0,0 1 1,0 0 1,0 0 0,0-22-2,0 22 2,0-1-1,0 1-1,22 0 2,0-22-2,-22 22 2,22 0-2,-22-1 0,23 1 2,-23 0-1,22 22-1,-22-44 1,22-1-1,0 45 1,0-44 0,0 0 0,0 0 1,1 44-3,-1-45 3,22 1-1,-44 22 1,22-23-3,0 45 2,45-88 1,-45 66 0,0 0-1,0-1-2,45-43 2,-45 66-1,0-44 1,22-23 0,0 67 0,-21-44-1,-1 22 1,22-23 0,22 23 1,-43-22 0,-1 44-3,0-44 2,22 44-1,-44-45 2,22 45-3,23-22 2,-23 0 0,22 0 0,-22 0 0,0-23 1,45 23 0,-45 0-1,0 22-1,22-22 1,-44 0 0,23 22 0,-1-22 1,22 0-1,-22-1-1,0 23 2,-22-22-3,22 22 2,1 0 0,-1-22 0,0 22 1,0 0-1,0-22 0,0 22 2,0-22-2,1 22-1,-23-22 1,22 22-2,0 0 3,-22-22 0,22 22-1,0 0 0,0 0-1,0 0 2,-22-23 2,23 23-3,-1 0 0,0 0 0,0 0 1,0 0 0,0 0 1,-22-22-2,22 22 1,1 0-1,-1-22 4,0 22-3,0 0 1,0 0 0,0 0 8,0 0-8,-22-22-4,23 22 3,-1 0 1,0 0 1,0 0-2,0 0 4,-22-22 6</inkml:trace>
    </iact:actionData>
  </iact:action>
  <iact:action type="add" startTime="4013">
    <iact:property name="dataType"/>
    <iact:actionData xml:id="d1">
      <inkml:trace xmlns:inkml="http://www.w3.org/2003/InkML" xml:id="stk1" contextRef="#ctx0" brushRef="#br0">2657 15440 0,'22'0'148,"1"0"-145,-1 0-1,0 0 2,0 0-3,0 0 0,0 0 1,0-23-1,1 23 0,43 0 1,-44 0 0,22 0 0,1 0-1,-23 0 1,0 0-1,44-22 1,1 22 1,44-22-1,-23 22-1,-66-22 1,67 22-1,-45 0 1,1-22-1,21 22 0,-22 0 2,89 0-1,-22-22 0,-23 22-1,-21-22 1,44 22 0,-1 0 1,-43-23-3,-23 23 2,0 0-2,45 0 1,-45 0 0,0 0 0,23-22 0,-1 22 2,134-22-1,-112 22 0,-21 0 0,-23 0-2,22-22 2,89 0 0,-110 22-2,21 0 3,23-22-2,-23 22 0,45-23 1,-23 23 0,-21-22 0,-23 22 1,-22 0-2,89-22 0,-45 22 1,1 0 0,-45 0 0,22-22-1,1 0 0,21 22 2,-22 0-1,-22-22-1,23 0 0,-23 22 1,22 0 0,0 0 0,-21-23 1,-1 23-2,22 0 1,-22 0-1,0 0 0,1 0 1,21-22-2,-44 0 1,22 22 1,22 0 3,-22 0-5,23-22 1,-23 22 1,0 0-1,0 0 1,22 0 1,-21-22-1,-1 22-2,44-22 1,-44 22 2,23 0-1,-23 0 0,44-22 1,-22 22-2,1-23 2,-23 23-1,0 0-2,22 0 1,-22-22 2,23 22-2,-1 0 0,22 0 0,-21 0 2,-1-22-2,-22 22 1,67 0-1,-67 0 2,44-22 0,1 22-2,-1 0 0,-22 0 1,1 0-1,-1 0 0,0 0 0,1 0 1,-23 0 1,0 0-2,89-22 0,-45 22 1,45-22 0,-89 22 0,22 0-2,23-23 2,-1 23 1,-44 0-2,23 0 0,65 0 1,-88 0 0,23 0-1,-1 0 2,22 0-2,1 0 0,-1-22 1,-21 22 0,-23-22-1,44 22 2,1 0-2,-23-22 1,0 22 0,-22 0-2,0 0 2,1 0-1,43 0 0,-22 0 1,1 0 0,-1-22-1,-22 22 0,0 0 0,0 0 0,0 0 0,1-22 0,21 22 0,22 0 0,1 0 3,21 0-3,-65-22 1,-1 22 0,22 0-1,-22 0 0,0 0 0,23-23 1,21 23-1,-22 0 1,-22 0 1,23 0-2,-23 0 0,0 0 1,22-22-1,1 22 0,-1 0 0,0-22 1,-22 22-1,45 0 0,-45 0 1,44 0 1,-44 0-1,23-22-1,-23 22 0,0 0 0,0-22 0,22 22 1,1 0-1,21-22 2,-44 22-2,0 0 1,45 0 0,-45-22-1,0 22 1,0 0 1,45 0-3,-23-23 2,-22 23-1,22 0 0,23 0 1,-45 0-1,22-22 1,1 22 1,-23 0-3,0 0 2,0-22-2,22 22 2,-21 0-1,21-22 0,0 22 1,-22 0 1,45 0-1,-1 0-1,-44 0 1,45 0 0,-1-22 0,-44 0 1,67 22-1,-45 0-1,-22 0 1,45 0 0,-45 0 1,0 0-2,44-23 1,-21 23-2,-1 0 2,0 0-1,1 0 1,-23 0 0,0 0-2,44 0 1,-44 0 2,45-22-2,-23 22 1,-22 0-2,23 0 1,-23-22 1,0 22-1,0 0 0,0 0 0,0 0 1,45 0 0,-23 0-1,-22 0 1,45 0 1,-1 0 0,1 0-1,-45 0-1,22 0 0,-22 0 1,0 0-1,0 0 0,1 0 0,21 0 2,-22 0-1,0 0-1,22-22 0,1 22 0,-23 0 1,0 0 1,22 0-1,-22 0 0,23 0 0,-23 0 0,0 0 1,44-22-1,-43 22-1,21 0 1,-22 0 0,0-22 0,0 22 2,0 0-2,1 0-1,-1 0 0,0 0 0,0 0 1,0 0 2,0 0-2,0 0 0,1 0 1,-1 0-1,0-22 0,0 22 0,0 0-1,0-23 3,0 23-2,1 0 1,-1 0-1,0 0 0,0 0 0,0-22 0,0 22 0,0 0 1,1 0-2,-1 0 0,0 0 1,0-22-1,0 22 0,0 0 3,23 0-3,-23 0 1,0 0 0,0 0-1,0 0 1,23 0 1,-23 0-1,44 0-1,-66-22 1,22 22-1,23 0 1,-1 0-1,-22 0 2,22-22-1,1 22 0,-23 0-1,0 0 1,44 0-1,-44 0 3,1 0-3,-1 0 0,0 0 0,0 0 1,22-22 0,-22 22 0,23 0 0,-23 0 0,22 0-1,-22 0 0,0 0 1,1 0 0,21 0 1,-22 0-2,22-23 0,-22 23 1,1 0 0,-1 0-1,0 0 2,44 0-1,-44 0 1,1 0-3,-1 0 2,0 0 0,22 0-1,-22-22 1,23 22 0,-23 0 0,0 0 0,22 0 1,-22 0 1,23 0-1,-1 0-1,-22 0 0,0 0 1,0 0-2,23 0 1,-23 0 2,0 0 1,0 0-3,0 0-1,0 0 1,1 0 4,-1 0-4,0 0 0,0 0 0,0 0 3,-22-22 0,22 22-3,0 0 12,1 0-8,-1 0 34,0 0-28,-22-22-8,22 22-2,0 0 0,0 0 2,0 0 0,1 0-1,-1 0-2,0 0 2,0 0-1,0 0 1,0 0-1,-22-22-2,22 22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42857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1-05-04T12:56:58.39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act:action type="add" startTime="1589">
    <iact:property name="dataType"/>
    <iact:actionData xml:id="d0">
      <inkml:trace xmlns:inkml="http://www.w3.org/2003/InkML" xml:id="stk0" contextRef="#ctx0" brushRef="#br0">1461 14044 0,'23'0'33,"-1"0"-16,0 0 7,0 0-14,0 0 4,0 0-1,0 0 8,1 0-15,-1 0 1,0 0-4,0 0 5,0 0-7,0 0 0,23 0 2,-23 0-1,0 0 0,0 0 0,0 0-1,0 0 2,1 0-2,-1 0 1,22 0-1,-22 0 1,22 0 0,-21 0 0,21 0 0,-22 0-1,0 0 0,22 0 1,-21 0-1,-1 0 0,0 0 0,0 0 0,0 0 2,0 0-2,67 0 1,-67 0-2,22 0 2,-22 0-1,23 0 0,43 0 1,-66 0 0,45 0 2,-23 0-3,-22 0 0,45 0 0,-45 0 1,89 0 0,-23-22 0,-44 22-1,-21 0 2,-1-22-3,44 22 2,-22 0 0,1 0 0,-23 0-1,0 0 0,0 0 0,23-22 1,-1 22 1,0 0-1,0 0-1,-21-23 0,-1 23 1,0 0 0,0 0-2,22 0 2,-22 0 1,1 0-2,21 0 1,-22 0 0,0 0-1,0 0 2,0 0-2,1 0 0,-1 0 1,0 0 0,22-22-1,-22 22 1,0 0 2,1 0-2,-1 0-1,0 0 2,-22-22-2,44 22 0,-22 0 1,0 0 1,23 0-2,-1 0 2,-22-22-2,0 22 1,23 0 0,-23 0 1,22 0-2,-22 0 1,0 0-1,0 0 0,1 0 0,-1 0 1,22 0 1,0 0-2,-22 0 1,23 0-1,-23 0 1,22-22 1,0 22-1,1 0 0,88-22 0,-89 22-1,0 0 1,1 0 1,43 0-1,-44 0-1,-21 0 1,21 0-1,-22 0 0,0 0 0,22-22 0,-21 22 0,87 0 2,-43 0 0,-23 0-1,-22 0-1,22 0 0,-21 0 1,43 0 0,-22 0 0,1 0-1,-23 0 1,22 0 0,-22 0 0,22 0-2,-21 0 2,-1 0 0,44 0 0,-44 0-1,23 0 1,-23 0-1,0 0 1,0 0 0,44 0 1,-43 0-2,-1 0 0,0 0 0,0 0 1,22 0 1,-22 0-2,23 0 1,-23 0-1,0 0 1,0 0 1,22 0-1,1 0 0,-23 0 0,0 0 0,0 0 3,0 0-4,23 0 0,-23 0 1,0 0-1,0 0 0,0 0 1,0 0 1,1 0-2,-1 0 1,0 0 0,0 0 0,0 0 1,0 0-1,23 0-1,-23 0 3,0 0-2,22 0 1,-22 0 0,0 0 0,1 0-2,-1 0 1,0 0 1,0 0-1,0 0-1,0 0 1,0 0 1,1 0 0,-1 0-1,0 0-2,0 0 2,0 0 2,22 0-1,-21 0-2,-1 0 3,0 0-2,0 0 0,0 0 0,0 0 0,0 0 0,1 0-1,21 0 1,-22 0 3,0 0-4,22 0 1,-21 0 0,-1 0 1,0 0-1,0 0 0,0 0-1,0 0 2,0 0-2,1 0 1,-1 0 1,0 0 1,22 0-3,-22 0 1,0 0 1,45-23 0,-45 23 0,0 0-1,0 0 1,0 0-2,1 0 2,-1 0-2,0 0 2,0 0-1,0 0 0,0 0 1,1 0-2,-1 0 1,0 0 0,0 0 0,0 0 1,0 0-1,0 0-1,1 0 0,-1 0 3,0 0-2,0 0 0,0 0-1,0 0 2,23 0-1,-23 0 0,0 0 1,0-22-1,0 22-1,0 0 1,0 0 0,1 0-1,-1 0 2,0 0-2,0-22 1,0 22-1,0 0 2,23 0-2,-23 0 2,22 0-1,-22 0 0,0 0-1,0 0 0,1-22 3,43 22-3,-44 0 1,0 0-1,0 0 1,1 0-1,21 0 1,-22 0 1,44 0-2,-43 0 1,-1 0-1,0 0 0,0 0 1,0 0-1,0 0 0,0 0 1,1 0-1,43 0 0,-44 0 1,0 0-1,23 0 1,-23 0 0,0 0-2,0 0 3,0-22-2,22 22 0,23 0 2,-45 0-2,22 0 0,-21 0 0,21 0 3,0 0-3,-22 0 0,0 0 0,1 0 0,21 0 1,-22 0-1,0 0 0,0 0 2,0 0-3,45 0 1,-45 0 1,22 0-1,-22 0 1,23 0 0,-1 0 0,0 0 0,1 0 1,21 0-2,-22 0 2,-44-22 0,22 22-2,23 0 0,-23 0 1,22 0 0,-22 0-2,0 0 1,23 0 3,-1 0-3,-22 0 1,-22-22 0,22 22-1,23 0 1,-23 0 1,22 0-1,-22 0 0,0 0 0,0 0-1,1 0 1,-1 0 0,0 0 0,22 0-1,0 0 1,-21 0 0,21 0 0,-22 0 1,0 0-2,0 0 1,23 0-1,-23 0 1,0-23 0,0 23-1,0 0 2,0 0-2,23 0 2,-1 0-1,0 0 0,1 0 0,-23-22 0,0 22 1,0 0-2,44 0 0,-21 0 1,-23 0 0,22 0-1,-22 0 1,0 0 0,1 0-2,-1 0 2,66 0 0,-66 0-1,1-22 0,21 22 1,-22 0 0,0 0-2,22 0 2,1 0 1,21 0-1,-44 0 0,23-22 0,-23 22-2,0 0 2,66 0 1,-65 0-1,-1 0 0,0 0-2,22 0 1,-22 0 1,23 0 2,-23 0-4,44 0 2,-44 0 0,0 0-1,23 0 0,-1 0 3,67 0-2,-67 0 0,0 0 0,-21 0 0,-1 0 0,44 0 1,-44 0-1,0 0-2,23 0 2,-23 0-1,0 0 2,0 0 0,22 0-3,-21 0 2,-1 0 0,0 0-2,0 0 2,0 0 0,22 0 0,1 0 0,-1 0 0,0 0 0,-22 0 1,45 0 1,-23 0-2,-22 0-2,0 0 2,1 0 0,21 0 1,22 0 2,-44 0-4,23 0 1,-23 0-2,0 0 1,0 0 1,22 0 0,-21 0 1,-1 0-1,0 0-1,22 0 0,-22 0 1,23 0 0,-1 0 1,0 0 0,-22 0-2,45 0 0,-23 0 1,-22 0 0,0 0 0,23 0 2,21 0-2,-44 0 0,23 0-1,-23 0 1,0 0 0,0 0-1,0 0 0,22 0 3,1 0-3,-23 0 1,0 0 2,0 0-3,45 0 0,-45 0 1,22 0 1,-22 0 0,0 0-1,23 0 0,-23 0 0,0 0 0,22 0 2,-22 0-2,0 0 0,1 0 1,21-22 0,-22 22-1,0 0 1,22 0-1,-21 0 2,-1 0-2,0 0 0,0 0-1,0 0 1,0 0 0,0 0 0,1 0 0,-1 0 0,0 0 0,0 0 0,0 0 1,0 0-1,0 0-1,1 0 0,-1 0 1,22 0 3,-22 0-4,0 0 1,23 0 0,-23 0 0,22 0 0,-22 0 0,22 0 0,-21 0 0,21 0 0,-22 0 0,0 0 1,22 0-1,-21 0 0,21 0 0,-22 0 1,0 0 0,23 0 0,-23 0-2,0 0 0,22 0 1,-22 0 0,0 0 1,23 0-1,-23 0 1,0 0-2,0 0 2,0 0 0,23 0-1,-23 0 0,0 0 0,0 0 0,0 0 1,0 0-1,0 0 0,1 0 0,-1 0 2,0 0-1,0 0-1,-22 22 0,22-22-1,0 0 3,0 0-2,-22 22-1,23-22 0,-23 22 1,22-22 0,0 0 2,0 0-2,0 0 0,-22 22 1,22-22 0,0 0-1,1 0 0,-1 0 0,0 0 3,-22 23-3,22-23 0,0 0 0,-22 22 2,22 0-3,0-22 1,1 0 2,-1 0 0,-22 22-2,22-22 0,0 0 0,-22 22 0,22-22-1,0 0 2,-22 22-1,22 0 0,1-22 0,-1 23 1,0-23 1,-22 22-2,22-22-1,0 22 2,0 0 3,0 0-5,1-22 1,-23 22 1,22 0-1,0 23 4,0-45-5,-22 22 1,0 0 1,22 0-1,-22 0 1,22 1-2,-22-1 2,22 0-2,-22 0 2,23 0 1,-1 0-2,0 23-1,-22-23 2,0 0-1,22 22 2,0-22-1,-22 1-1,0-1 4,22 0-5,-22 0 7,22-22-4,-22 22-2,0 0 7,0 0-1,0 1-1,0-1 4,0 0-2,0 0-1,0 0-6,-22-22 3,22 22-3,0 0 0,0 1 4,-22-1-4,22 0 1,0 0 1,-22-22-3,22 22 1,-22-22 0,22 22-1,-22-22 1,22 45 1,-22-45 0,22 22-1,0 0-1,-45-22 1,45 22 0,-22 0 1,22 0-1,-22-22-1,22 23 1,-22-23 1,0 22 0,0 22-1,-1-44 0,-21 22 0,22-22 2,0 22-2,0-22-1,0 22 0,-1 1 2,1-23 1,0 22-3,0-22 3,0 0-3,-22 22 1,21 0 2,-21 0-2,22-22 0,0 0 0,-22 22 1,21-22-1,1 23 1,-44-1 0,22-22-1,-1 22 1,23-22-2,0 0 1,-44 0 0,43 0 0,23 22-1,-88 0 1,44-22 1,-23 22-1,45-22 0,-22 22-1,-1-22 0,23 23 2,-66-23 0,-23 0-1,44 22 0,23 0 0,-44-22 1,43 22-1,-21 0-2,22-22 3,-89 22-1,0 1 2,-22-1-2,66-22 1,-66 44-1,45-22 3,-134 0-2,111-22 0,89 22-3,-67-22 2,45 23-1,-45-23 3,-199 44-2,243-44-1,-43 0 1,-67 22 0,110-22 0,1 0-1,-45 0 1,45 0-1,-45 0 0,-44 22 1,44-22 0,-22 22 2,-133 0-1,67-22-1,155 0 0,-23 0-2,-65 0 2,87 23 0,-154-23-1,88 0 1,1 0 1,21 0-2,23 0 0,21 22 0,-65-22 2,21 0-2,67 0 0,-22 0 0,-23 0 0,23 0 0,-1 0 1,-132 0 1,44 22-1,89-22 0,22 0-2,-22 0 1,-1 0 0,1 0 0,0 0 1,-23 0 1,45 0-3,-44 0 2,44 0-2,-23 0 1,-21 0 1,22 0 0,22 0 1,-23 0-2,23 0 0,-22 0 0,22 0 0,0 0 1,-45 0 0,45 0 0,-44 0 1,21 0-2,23 0 2,-22 0-2,22 0 1,-67 0 1,67 0 0,0 0 0,-22 0-1,21 0 1,-21 0-2,22 0 1,-22 0-1,21 0 2,-21 0 0,0 0 0,0 0-1,-1 0-1,1 0 1,22 0-1,0 0 0,0 0 1,-45 0 0,45 0 0,-22 0 0,-1 0-1,1 0 1,0 0 0,22 0 1,-23 0-2,-21 0 1,44 0 1,-22 0-3,21 0 2,-65 0 0,66 0 0,-23 0 0,1 0-1,0 0 1,-23 0 1,23 0-1,-22 0 1,21 0-2,1 0 1,0 0 1,22 0-2,-67 0 0,45 22 1,22-22-1,0 0 0,-23 0 0,-21 0 1,-23 0 2,1 0-2,65 0 0,1 0-2,-22 0 1,0 0 1,22 0-1,-67 0 3,0 0-2,-21 22 0,88-22-1,-23 0 1,-110 0 1,89 0-1,22 0 0,-1 0 0,-21 22-1,22-22 3,-23 0-3,1 0 1,44 0 0,-1 0-2,-21 0 1,0 0 1,-45 0 1,67 0-1,-66 0 0,65 0 0,-43 0 0,22 0 1,-1 23-2,23-23 0,0 0 0,-22 0 1,22 0 0,-45 0-2,1 0 4,21 0-2,23 0-1,0 0 0,0 0 0,-22 0 1,22 0 0,-45 0 1,23 0-1,0 0 0,21 0-1,-21 0 1,0 0 1,22 0-2,-23 0 0,1 0 2,22 0-1,-22 0 1,22 0-2,-23 0 0,1 0 1,22 0 0,0 0-2,0 0 2,-1 0 1,-21 0-1,0 0-2,22 0 1,0 0 2,-1 0-1,1 0-2,0 0 3,-22 0-1,22 0 0,0 0-1,-1 0 1,1 0 0,-22 0 1,0 0 0,22 0-1,-1 0 0,-21 0 0,0 0 1,-1 0-1,23 0 0,0 0 0,0 0-2,0 0 1,-22 0 2,-1-23 0,23 23-2,0 0 0,0 0 0,-22-22 1,21 22 1,-21 0-2,0 0 1,22 0 2,-23 0-3,23 0 1,0 0 0,0 0 0,0 0-2,0 0 2,-23-22 0,-21 22 1,44 0-1,0 0 0,-23 0 0,23-22-2,0 22 2,0 0 1,-22-22-1,22 22-2,-1 0 3,1 0-1,-22 0 1,0 0 1,22 0-2,-1 0 1,1 0-1,22-22 0,-22 22 0,0 0 0,0 0 0,0 0 0,0-23 2,-1 23-2,1 0 0,0 0-1,-22-22 4,22 22-2,0 0-1,-1 0 2,23-22-2,-22 22 0,0 0 0,0 0 0,0 0 1,0 0 0,22-22-1,-22 22 0,-1 0-2,1 0 1,0 0 3,0 0-2,0-22 0,0 0 1,-1 22-1,1 0 1,0 0-1,0 0 0,0-22-1,0 22 5,-23 0-5,23 0 1,0 0 3,0 0-2,0 0-2,0 0 1,0-23 1,-1 23 1,1 0-3,0 0 1,0 0 1,0 0 0,0 0 1,0 0-2,-1 0 0,23-22-1,-22 22 1,0 0 1,0 0 0,0 0 1,0 0-1,0 0-2,-1 0 2,1 0 2,0 0-2,0 0-2,0 0 2,0 0 2,0 0-2,-1 0-2,1 0 2,0 0 3,0 0-2,0 0-2,0 0 0,0 0 4,-1 0-1,1 0-2,0 0-2,0 0 5,0 0 0,0 0-2,0 0-1,-1 0 4,1 0-1,0 0 0,0 0-3,0 0 7,22-22-1,-22 22 45,0 0-24,22-22-28,-23 22 1,23-22-1,-22 22 0,0 0 1,22-22-1,-22 22 1,0-22-1,0 22 0,22-23 0,-22 23 2,-23-22-1,23 0-1,22 0-1,-22 22 0,0-22 1,0 22 2,-23-22-1,23-23 0,0 45-2,0-22 1,0 0 2,-23 0-3,1 0 2,0 0 2,22-23-1,-23 1-1,23 22 3,0 0-1,22-1-2,-22 23 0,0-22 0,22 0-2,-22 22 2,22-22-1,-22 0 2,22 0-2,-23 22 1,23-22-1,0-1 3,0 1-2,-22 22 1,22-22 6,-22 22-4,22-22 9,-22 22 4,0 0 3,0 0 0,22-22-13,-22 22-6,22-22 7,0 0-2,0-1 0,0 1 1,0 0-7,0 0 6,0 0-3,0 0-1,0-1-1,0 1 1,22 22-2,-22-22 3,22 22-3,-22-22 0,0 0 0,22 0 1,-22 0 0,0-1 0,22 23-1,0 0 0,-22-22 0,0 0 1,22 22-3,1-22 2,-1 22 3,-22-22-2,22 0 0,0 22-1,-22-22-1,22 22 2,-22-23 1,22 23-3,0 0 5,1-22-2,-1 22-2,0 0 2,-22-22 0,44 0-3,-22 22 2,0 0-1,-22-22 0,23 22 0,-1 0 0,0 0-1,0 0 1,0 0-1</inkml:trace>
    </iact:actionData>
  </iact:action>
  <iact:action type="add" startTime="4844">
    <iact:property name="dataType"/>
    <iact:actionData xml:id="d1">
      <inkml:trace xmlns:inkml="http://www.w3.org/2003/InkML" xml:id="stk1" contextRef="#ctx0" brushRef="#br0">2214 14997 0,'23'0'70,"-1"0"-66,0 0 1,0 0-2,0 0-1,0 0 1,0 0 0,1 0-2,-1 0 0,0 0 1,22 0 0,-22 0 0,0 0 0,1 0-1,21 0 0,-22 0 0,44-23 1,1 23-1,-45 0 1,0 0 1,0-22-2,89 22 0,-67 0 0,1 0 1,-23 0-2,22 0 1,45-44 1,-45 44-1,67-22 1,22 0 0,-89 22 0,0 0-2,23 0 1,21 0 0,-44 0 1,45 0 1,22 0-1,-67 0-2,22 0 2,-43-22-2,43 22 2,23 0 0,-23 0-2,-22-23 1,67 23 2,22 0-1,-22 0 0,-67 0-1,22 0 1,-21 0-2,-1-22 1,22 22 1,23-22 1,-23 22-3,-43-22 2,-1 22-2,44 0 2,1 0-1,21 0 1,-21 0 1,-45 0-2,66 0 0,-21 0 1,-1 0-1,-44 0 1,23 0 0,-23 0-1,22 0 1,-22 0-2,0 0 1,0 0 0,1 0 0,-1 0 1,0-22 0,0 22-2,22 0 4,-22 0-1,1 0-1,-1 0 0,0 0 2,0 0-2,0 0 42,0 0-37,0 22-1,23-22-2,-23 22-1,0-22 1,-22 22-3,22 0 2,0-22-1,0 0 0,-22 23 1,23-23 3,-23 22-5,22 0 1,0-22 1,0 22 0,-22 0 6,22-22-7,-22 22 0,0 0 0,22-22-1,0 23 1,1-23 2,-23 22-2,0 0 3,0 0-1,22-22-2,-22 22-1,0 0 3,0 0 1,22 1 0,0-1 0,-22 0-4,0 0 4,22-22-3,-22 22 1,0 0-1,0 1 2,22-1 1,-22 0-1,0 0 0,0 0 5,22-22-5,-22 22 2,0 0 6,0 1-6,0-1 1,0 0-2,0 0 1,0 0-4,0 0 3,0 1 0,0-1 0,0 0-1,0 0 1,-22-22-2,22 22 1,-22-22-2,22 22 0,-22-22 0,0 22-1,22 1 2,0-1 2,-22-22-3,0 0-1,-1 22 4,1-22-4,22 22 0,0 0 1,-22-22-2,0 0 4,-22 22 0,22-22-2,-1 22 1,1-22-1,0 0-1,0 23 2,22-1-2,-22-22 0,0 0 2,-23 22-2,23-22 1,0 0-1,0 0 2,-22 0-2,22 22 1,-23-22-1,45 22 1,-22-22-1,-66 22 4,65-22-4,-21 0 0,22 23 0,0-23 1,0 0-1,0 0 1,-23 0 2,23 0-4,0 0 2,-22 0-1,22 22 1,-1-22 0,1 0-1,0 0 2,0 0-3,-22 0 1,22 0 2,-1 0-2,-21 0 1,22 0-1,0 0 2,-22 0-2,21 0 1,-21 0 0,22 0 0,0 0 0,0 0 0,-23 0 1,23 0-2,0 0 1,0 0-1,0 0 1,0 0-1,-1 0 1,-43 0 1,44 0-1,0 0 1,0 0-2,-23 0 1,23 0 0,0 0 0,0 0 0,0 0-1,0 0 2,-1 0-2,1 0 2,0 0 0,0 0-3,-22 0 2,22 0 0,-1 0-1,-21 0 1,22 0 1,-22 0 0,22 0-1,-1 0-1,1 0 1,0 0 0,0 0 0,0 0-1,-22 0 1,21 0 0,1 0 0,0 0 1,-22 0 0,22 0-2,0 0 1,-1 0 0,1 0 0,0 0 0,-22 0 1,22 0 0,0 0-1,-1 0 0,1 0 0,0 0 2,0 0-2,0 0 0,0 0 0,0 0 2,22-22-1,-23 22-2,1 0 0,0 0 1,0 0 1,-22 0-1,44-23 1,-22 23-2,-1 0 1,1 0 0,0 0 0,0 0 1,0 0-2,0-22 1,0 22 2,-23 0-2,23 0 0,22-22 0,-22 22 0,0 0-1,0 0 0,-1 0 1,1 0 2,0 0-2,0 0-1,0 0 2,22-22 1,-22 22-2,0 0 2,-1 0-4,1 0 3,22-22 0,-22 22-2,0 0 2,0 0 0,0 0 0,0 0 0,22-22-1,-23 22-1,1 0 1,0 0 0,0 0 3,0 0-4,0 0 1,0 0 0,22-23 1,-23 23-1,1 0 1,0 0-1,0 0-1,0 0 3,0 0 0,0 0-2,-1 0 2,1 0-2,22-22-1,-22 22 1,0 0 1,0 0-1,0 0 1,0 0 0,-1 0 0,23-22-2,-22 22 1,0 0 1,0 0-1,0 0 0,0 0 1,0 0 1,-1-22 0,1 22 0,0 0 3,22-22-3,-22 22 1,0 0 8,0 0-8,22-22-2,-22 0 3,-1 22 1,1 0-3,0 0-2,22-23 3,-22 23-3,0 0 1,22-22 0,-22 22-1,0 0-1,-1 0 5,1-22-4,22 0 1,-22 22-1,0 0 1,22-22-1,-22 22 3,0-22 2,0 22-1,-1 0-3,23-22 3,0-1-1,-22 23 0,22-22-2,-22 0 8,22 0 13,0 0-6,0 0-13,0-1 3,0 1 2,0 0 1,0 0-5,0 0-1,0 0 2,22 22-4,-22-22 0,22 22-1,-22-23 0,23 23 1,-23-22-1,22 22-1,0-22 2,0 22 2,0-22-4,0 0 2,0 22 0,1-22 0,-1 22 2,44-23-2,-44 23 0,-22-22-2,45 0 1,-23 22 2,0 0-4,22 0 2,0-22 1,23 22 2,-1 0-3,-21-22 0,-1 22 1,-22 0-1,0 0 0,22 0 0,-44-22-1,67 22 1,-1 0 0,-21 0 0,-1-22 0,0 22 1,0 0 1,-21 0-3,43 0 0,-22 0 1,-22 0-1,23 0 1,-23 0 0,22 0-1,0 0 3,-21 0-3,43 0 0,1 0 1,-23 0 0,-22 0 0,0 0-1,22 0 0,-21 0 0,43 0 1,-44 0-1,45 0 0,-45 0 1,44 0 0,-22 0 0,1-23 0,-23 23 0,0 0-1,22 0 1,-22 0-1,1 0 0,-1 0-1,22 0 3,-22 0-3,0 0 1,23 0 1,-23 0 0,22 0 0,0 0 0,1 0 1,-23 0-1,22 0-1,-22 0 1,22 0 2,-21 0-4,21 0 2,-22 0-1,22-22 1,1 22 0,-23 0 0,22 0 0,-22 0 0,0 0 2</inkml:trace>
    </iact:actionData>
  </iact:action>
  <iact:action type="add" startTime="7457">
    <iact:property name="dataType"/>
    <iact:actionData xml:id="d2">
      <inkml:trace xmlns:inkml="http://www.w3.org/2003/InkML" xml:id="stk2" contextRef="#ctx0" brushRef="#br0">1528 17034 0,'22'0'50,"0"0"-22,-22-22-25,22 22-1,0 0 7,1 0-2,-1 0-3,0 0-1,0 0 0,-22-22 0,22 22 0,0 0-1,1 0-1,-1 0 2,0 0 0,0 0 0,0-22-2,0 22 1,0 0-1,1 0 1,-1 0 1,44 0-1,-44-22 0,23 22 0,-1-22 1,22 22-1,-21-22 0,-1 22 0,-22 0 0,22 0-1,-22 0 3,23 0-4,-1-23 2,22 23 0,-43 0-1,21-22 1,-22 22 1,22 0-2,-22 0 1,23 0-2,-1-22 2,-22 22 0,22-22-1,-21 22 2,43 0-1,-44 0-1,0-22 1,0 22-2,23 0 2,-23 0 2,44 0-3,-21 0 0,-23-22 1,0 22-1,0 0 0,0 0 1,0 0-1,0 0 1,23 0-1,-23 0 1,0-22-1,0 22 0,0 0 2,1 0-1,21 0 0,-22 0 0,0 0 0,0 0-1,0 0 2,1 0 1,-1 0-2,22 0-1,-22 0 2,0 0-1,0 0 1,1 0-2,-1 0 1,0 0 0,0 0 2,0 0-2,0 0-1,0-23 1,23 23 1,-23 0-1,0 0 2,0 0-1,0 0-2,0 0 2,1 0-1,21 0 1,-22 0-2,0 0 1,0 0 0,0 0-1,1 0 0,-1 0 1,0 0 0,0 0-1,22 0 0,-22 0 1,1 0-1,-1 0 1,0 0-1,22 0 2,-22 0-1,0 0-1,1 0 0,-1 0 1,0 0 1,0 0-2,44 0 0,-43 0 1,-1 0 0,22 0 0,-22 0-2,0 0 2,23 0 1,-23 0-2,0 0 1,0 0-1,22 23 0,-22-23 0,1 0 3,43 0-3,-44 0 0,23 22 0,-23-22 0,0 0 1,0 0-1,44 0-1,-43 0 2,21 0 1,0 22-1,67-22-1,-45 0 1,-44 0 0,23 0-2,-23 0 2,44 22-1,-21-22 3,43 22-3,-44-22 0,-21 0 1,21 0-1,67 0 2,-23 22-1,-44-22 0,-21 0-2,-1 0 1,22 0 1,0 0-1,1 0 1,-23 0-1,22 0 0,-22 0 0,45 0 0,-23 0 2,22 0-1,-44 22-1,1-22 1,21 0-1,45 0 1,-45 0-1,22 0 1,-21 0 0,21 0 0,-22 23 2,1-23-4,-23 0 2,22 0-1,-22 0 1,45 0 0,-23 0 1,22 0-1,-44 0-1,23 0 0,-1 0 1,-22 0 0,0 0 0,67 22 0,-45-22-1,-22 0 1,0 0 0,23 0 0,-23 0 2,0 0-2,0 0-1,0 0 0,0 0 1,23 0 2,-1 0-2,-22 0 1,22 0-2,1 0 1,-23 0 3,22 0-3,0 0 0,-21 0 1,-1 0-2,22 0 0,0 0 2,1 0-1,-1 0-1,-22 0 1,22 0 0,-21 0 1,21 0-2,0 0 3,0 0-3,23 0 0,-1 0 2,1 0-1,-45 0 1,22 0-3,-22 0 4,89 0-2,-45 0 0,-21 0 1,-1 0-1,-22 0 1,89 0 1,-23 0-2,-65 0 0,21 0 0,0 0-1,-22 0 1,45 0 1,21 22 0,-43-22-1,-23 0 1,22 0-2,-22 0 2,45 0-1,-23 0 1,0 0-1,0 0 0,-21 22-1,21-22 1,45 0 1,-45 0 0,22 0-1,-44 0 0,1 0 1,-1 0-1,0 0 0,66 0 0,-65 0 0,-1 0 0,44 0 1,-44 0-1,45 0 1,-45 0-3,0 0 3,67 0-1,-67 0 1,0 0-3,22 0 3,23 0 0,-45 0-2,0 0 0,44 0 1,-44 0 0,1 0 1,21 0 0,-22 0-1,0 0-1,0 0 1,0 0-2,23 0 2,-1 0 0,-22 0 2,0 0-4,0 0 2,45 0 0,-45 0 0,22 0 0,1 0 0,-1 0 2,0-22-2,0 22 0,1 0 0,-23 0 0,0-22 4,0 22-5,0 0 1,1 0-1,43 0 1,-44 0 1,0 0 2,0 0-4,67 0 1,-45 0 1,1 0-1,-23 0 1,0 0-1,22 0-1,0 0 2,-21 0 0,-1-22-1,22 22 2,22 0-2,-43 0 0,21 0 1,-22 0-1,22 0 1,-22 0-2,23 0 1,-1-23 0,0 23 0,-22 0 0,23 0 0,-23 0 2,0-22-3,22 22 0,-22 0 0,1-22 0,21 22 2,0 0 1,23 0-2,-45 0 0,0-22 0,22 22 0,-22 0-1,0 0 2,45 0-1,-45 0 0,22 0-1,-22 0 2,23 0-1,-23 0 1,22 0-2,-22 0 0,1-22 1,-1 22-1,0 0 0,0 0 1,22 0 2,1 0-2,-23-22 0,0 22 0,0 0 2,0 0-4,0 0 1,23 0 1,-1 0 0,-22 0 1,44 0 1,-43 0-2,-1 0 1,0 0-1,22 0 1,-22 0-1,23-22 0,-23 22-1,0 0 1,0 0 2,44 0-2,-43 0-1,21 0 2,-22 0-3,22 0 2,23 0 2,-45 0-1,0 0-2,0 0 0,22 0 1,-21 0 1,43 0-1,-44 0 0,45 0 0,-45 0-1,22 0 3,22 0-2,-43 0 0,21 0 0,-22 0-1,0 0 0,0 0 2,45 0-1,-45 0 0,67 0 0,-45 0-1,-22 0 3,0 0-4,45 0 2,-23 22-1,-22-22 1,22 0 0,-22 0 0,45 0 1,-45 0-2,22 0 2,1 0-1,-1 0 2,44 22-2,-65-22-1,-1 0 1,22 0-1,-22 0 0,0 0 2,45 0-1,-23 0 0,-22 0 0,0 0-1,0 0 1,1 0 0,21 0-1,-22 0 1,0 22 0,22-22 0,-21 0 0,21 22 1,0-22-1,-22 0-1,0 0 1,23 0 0,-23 0-1,0 0 0,0 0 2,22 0-1,1 0 0,-23 0 0,0 0-1,0 0 3,45 0-3,-45 0 2,0 0-1,0 0 1,0 0-1,0 0 0,1 0 0,-1 0 0,0 0-1,0 0 2,0 0 0,0 0 0,0 0-2,1 0 1,-1 0 2,0 0-2,0 0 0,22 0 1,-22 0-1,1 0 3,21 0-2,-22 0-1,0 0 5,0 0-4,0-22-2,1 22 2,-1-22 2,0 22-2,0-22 0,0 22 2,0 0-2,-22-22-1,22 22 2,23-23-2,-23-21 0,-22 22 1,22 22-1,0 0 2,0 0-4,-22-22 2,22 22 1,1-22-1,-1-1 0,0 1 1,0 0 0,0 0 0,0-22 0,0 22 1,23-23-1,-45 23-1,0 0 0,22 22-1,-22-22 3,22-22-2,0-1 0,0 45 1,-22-22 0,0-44-1,0 43 1,0 1 0,0-22 1,0 22 0,0 0-2,0 0 2,0-1-2,0 1 0,0 0 1,0 0 1,-22 22-2,22-22 1,-22 22-2,22-45 1,-22 45 2,22-22-1,-22 0 1,0 22 0,-1-22-3,23 0 0,-22 22 2,22-22 0,-22 22 1,0 0-2,0-22 0,0-1 1,22 1-1,-22 22 0,-1-22 0,1 22-1,0 0 1,0-22 2,-22 22-3,22 0 1,-1 0 0,1-22 0,-22 0 0,22 22 0,0 0-1,0-22 0,-23 22 2,-21-23-1,22 23 2,-67-22-1,89 22-3,-67-22 2,45 0 1,0 22-2,-23 0 2,45 0-2,-177-22 0,154 22 1,-65 0 0,21 0 0,0-22 1,67 22-2,-88 0 0,65 0 0,-65 0 0,43 0 1,-21 0 1,21 0-1,45 0-1,-133 0 0,89 0 1,21 0-1,-21 0 0,44 0 0,-45 0 1,23 0-1,-89 22 1,22-22 0,-22 0 0,45 0 0,44 0-1,-67 22 2,-66 0-1,155-22-1,-45 0 0,-44 0 1,23 22 0,-1-22 1,-154 22-1,154-22 1,-44 23-1,89-23 2,-22 0-3,-67 22 0,88-22 0,-65 22 1,65 0-1,-21-22 1,22 0-1,-67 0 1,22 0 0,23 22 0,-23-22 0,1 22 0,21-22 3,23 0-5,-111 45 1,111-45 2,-1 0-2,-43 22 0,44-22 2,-89 0 0,66 0-1,-43 22 0,21-22 0,67 0 0,-67 0 1,1 0-1,43 22 1,1 0-3,0-22 2,-45 0 0,23 0 1,-1 0-1,45 0-1,-44 0 0,44 0 3,-133 22-2,110-22 2,-65 0-2,65 0 0,-21 0 0,22 22 0,-1-22 0,-43 0 1,21 23-1,23-23 0,-22 0-1,43 0 1,-43 22 1,0-22-1,43 0 0,-43 0 1,-23 0-2,67 0 1,-66 0 1,65 0-1,-87 0-1,88 0 1,-45 0-1,23 0 3,22 0-4,-67 0 1,45 0 1,0 0-1,21 0 0,-43 0 1,22 22 0,-45-22 1,1 0-1,21 0 0,23 0-1,0 0 1,-23 0-2,45 0 2,-89 0 1,1 0-2,65 0 1,1 0 0,22 0-1,0 0 0,-45 0 1,-21 22 0,43-22-2,-21 0 1,44 0 1,-23 0-1,-21 0 0,22 0 0,-45 0 1,-44 0 1,45 0-1,21 0 0,1 0 0,-45 0 0,0 0 2,89 0-4,-66 0 2,-1 0 0,45 0-1,-23 0 0,1 0 0,22 0 3,-1 0-4,-65 0 1,65 0 1,-65 0-1,65 0 1,23 0-2,-22 0 1,0 0 1,-1 0-1,-43 0 1,-1 0 0,1 0 0,-1 0-1,23 0 1,43 0-2,-65 0 2,21 0 1,23 0-2,-67 0 0,89 0 0,-44 0 0,44 0 0,-111 0 0,89 0 0,-134 0 2,112 0-2,0 0 1,21 0-2,1 0 2,-67 0-1,67 0 1,-45 0 2,-110 22-2,155-22 0,-45 0 0,-66 0 0,67 0 0,65 0 0,-21 0-1,-44 0 0,43 0 1,1 0-1,22 0 1,-22 0-1,-23 0 1,-21 0 2,-1 0-2,67 0 0,-45 0-1,45 0 1,0 0 0,-66 0 1,43 0-1,23 0-2,0 0 2,0 0-1,0 0 0,-1 0 1,1 0 2,-22 0-2,0 0 0,22 0-1,-1 0 2,1 0 1,0 0-3,0 0 1,0 0 0,0 0 1,0 0 0,-1 0 0,1 0-1,0-22 1,0 22 3,0 0-3,0 0 0,0 0 0,22-22 0,-23 22-1,1 0-1,0 0 6,0 0-6,0 0 1,0 0 2,0 0-1,-1 0 1,1 0-3,0 0 1,22-22 1,-22 22 0,0 0 0,0 0 1,0 0-2,22-22 0,-23 22 1,1 0-1,0 0 0,0 0 1,0 0 0,22-23-2,-22 23 2,-23 0-1,23 0 5,-22 0-6,22 0 1,0 0 0,-23-22 3,23 22-3,0 0 0,0 0 3,0 0-2,-22 0-1,21 0 0,1 0 1,0 0 0,0 0-2,0 0 1,0 0 1,-23 0-1,23 0 1,0 0-1,22-22 0,-22 22 0,-22 0 0,22 0 1,-23 0-1,23 0 0,0 0 0,0 0 1,0 0-1,-1 0 1,1 0-1,0 0 0,0 0 0,0 0 1,0 0 0,0 0 0,-1 0 2,1 0-3,0 0 1,0 0 3,0 0-4,0 0 1,0 0 1,-1 0-1,1 22-1,0-22 2,0 0 0,22 22-2,0 1 0,-22-23-1,0 0 1,0 0 1,-1 0 0,23 22-2,-22-22 2,0 0 0,0 22-1,0-22 0,22 22-1,0 0 2,-22-22-1,0 0-1,-1 0 4,1 0-3,22 22-1,-22-22 2,22 23 0,-22-23-1,0 0 1,0 22 0,22 0 1,-22-22-1,-1 0 3,23 22-2,0 0 80,0 0-75,0 0-7,23-22 2,-23 23-2,0-1 7,22-22-6,-22 22 5,0 0-4,22-22-1,-22 22 0,0 0 4,22-22-5,0 0 3,-22 23-3,0-1 4,22-22 12,-22 22-14,22-22 1,1 22 4,-1-22 2,-22 22 1,0 0 2,22-22-8,-22 22-3,22-22 3,-22 23 5,0-1 1,0 0-7,0 0-1,22-22-1,-22 22 0,0 0 3,22-22-4,-22 22 2,0 1-1,0-1 4,0 0 4,0 0 5,0 0-9,22-22-4,-22 22 0,0 1 5,0-1 4,0 0-7,0 0 3,0 0-2,0 0 1,0 0-1,0 1 1,0-1-1,23-22 28,-23 22-23,22-22-9,0 0 2,0 0 4,-22 22-5,22-22-1,0 0 0,0 0 0,1 0 2,-1 0-2,22 22 0,-22-22 0,22 0 0,-21 0 1,-1 0-1,22 0 0,-22 0 0,22 0 0,1 0 1,21 0-1,-21 0 0,-23 0 0,44 0 1,23 0 0,-23 0-1,1 0 0,-45 0 0,44 0 2,67 0-1,-89 0-3,1 0 2,-23 0-2,44 0 2,-22 0 0,45 0 1,44-22-1,-89 22 0,0 0 1</inkml:trace>
    </iact:actionData>
  </iact:action>
  <iact:action type="add" startTime="10286">
    <iact:property name="dataType"/>
    <iact:actionData xml:id="d3">
      <inkml:trace xmlns:inkml="http://www.w3.org/2003/InkML" xml:id="stk3" contextRef="#ctx0" brushRef="#br0">2104 16791 0,'0'-22'136,"22"22"-134,22 0 6,-22 0-6,0-22 0,1 22-1,-1 0 1,0-23 0,0 23 1,0 0-2,0 0 1,0 0 0,1 0 1,21 0-1,-22 0-1,0 0 0,0 0 1,-22-22-1,22 22 0,1 0 0,-1 0 1,22 0 0,0 0 0,-22 0 0,23 0-1,-23 0 0,0 0 1,0 0 0,22 0 1,-21 0-3,21 0 1,-22 0 1,22 0 0,1 0-1,-23 0 1,0 0 0,22 0 0,0 0 0,23 0-1,-45 0 2,67 0-2,-67 0 2,22 0-2,-22 0 2,23 0-1,-1 0-1,-22 0 1,22 0-1,-22 0 1,1 0 0,-1 0 0,0 0 0,0 0 0,0 0-1,0 0 0,0 0 1,1 0 2,-1 0-4,0 0 2,0 0 1,0 22-2,0-22 1,0 0 1,1 23-2,-1-23 2,0 0-1,0 0 0,0 0 2,0 22-2,23-22 0,-23 0 1,0 0-2,0 0 2,0 0-1,-22 22-1,22-22 0,0 0 1,1 0-1,-1 0 0,0 0 1,0 0 1,0 22-2,0-22 0,0 0 1,1 22 0,21-22 0,0 0 0,-22 0 0,0 0-1,1 0 1,-1 0-1,0 22 1,0-22-1,0 0 0,0 0 3,0 0-4,1 0 2,-1 0-2,0 0 2,0 0-1,0 0 0,0 0 0,0 0 1,-22 22-1,67-22 0,-45 0 1,22 23-1,-22-23 2,67 0-2,-45 22 1,1 0 1,-23-22-3,22 0 1,-22 0 1,45 0-1,-67 22 1,22-22-1,22 0 0,-22 0 0,67 0 2,-45 22-2,0-22 0,-21 22 1,43-22 0,-22 0-1,-22 0 3,23 0-4,43 22 1,-43-22 2,-23 0-2,44 23 0,-22-23 1,-21 0-2,-1 0 2,22 22-1,0 0 1,1-22-1,43 0-1,-66 0 2,45 22-1,-1-22 1,-22 0 1,89 22-1,-111-22-1,1 0 0,87 0 0,-87 22 0,-1-22 1,22 0-1,0 45 3,89-45-3,-22 0 0,-89 22 1,67-22 0,-45 0 0,0 0-1,0 22 3,-21-22-4,21 0 1,-22 0 1,22 22 0,-22-22 0,23 0 1,-1 0-1,-22 0-1,0 22 0,0-22 1,1 0-1,-1 0 3,0 0-2,22 22 2,-44 1 108,0-1-108,0 0 0,0 0-1,0 0 4,0 0-4,0 1 0,0-1-1,0 0 4,-22 0-2,22 0-1,0 0 0,-22 0-1,22 1 1,-22-23 0,22 44 1,-22-44-4,-1 22 2,1 0 1,0 22-1,0-21 0,0-23 2,0 22-2,0 0 0,22 0-2,-23-22 1,1 22 0,0-22 1,22 22 0,-22-22 0,-22 23 0,22-1 0,-1-22 0,1 22 0,0-22 0,0 22 0,0 0-1,-22-22 1,21 22 0,1 0 0,0-22 2,-44 23-2,44-1 0,-1 0-1,-43-22 0,44 22 2,-89 22 1,67-44-3,22 23 1,0-23 0,-1 0-1,-21 0 1,0 22-1,22 0 1,-45-22-1,45 22 1,-22 0 0,-1-22 1,-43 0-1,44 22-1,21-22 1,1 0-1,-22 0 0,22 22 0,-22-22 0,-1 0 2,23 0-2,-22 23 0,22-1 0,0-22 1,-67 0-1,67 0 1,-22 0 1,-23 22-1,1-22-1,44 0 1,-1 0-1,-21 0 1,22 0 0,-67 0 0,67 0 0,-22 0 0,22 0-1,-22 0 1,-1 0-1,23 0 2,-66 0-1,65 0 0,-65 0 0,66 0 0,-23 0 3,23 0-5,-66 0 2,43 0 0,23 0 0,-44 0 0,44 0 0,-45 0 1,23 0-1,0 0 0,-1 0 0,23 0 0,-22 0 0,-23-22 2,-21 22-2,66-22 0,0 22 0,-1 0-1,-21 0 0,22 0 2,0 0-2,-22 0 0,-23 0 0,67-23 1,-22 23-1,0 0 1,-22 0 1,-1 0-2,23-22 1,-22 22 0,22-22-1,0 22 0,-23 0 2,23 0-1,-22 0 0,22 0-1,-23 0 0,23 0 0,0-22 0,0 22 1,-44 0 1,43 0-1,-21-22-1,22 22 1,0 0 0,-22-22 1,21 22-3,1 0 2,0 0 0,0 0-2,-22-22 2,21 22 0,1 0 2,0 0-3,-22 0 0,22-23 0,0 23 1,-1 0-1,1-22 0,-66 22 3,88-22-1,-45 22-2,23 0 0,0 0 0,0 0 1,-44-22 1,43 22 0,1 0-1,0 0 0,0 0 2,-22-22-2,-1 22 0,23-22 0,0 22 0,-22 0 2,0-23-2,21 23 0,1 0-1,0 0 1,0 0 0,0-22 1,0 22-3,0 0 2,-1 0-1,1 0 1,-22-22 1,22 22 0,0 0-1,-23 0-1,23 0 2,0 0-1,0 0 1,0-22-2,0 22 0,-23 0 0,23 0 2,0 0-1,0-22-1,0 22 1,-22-22-1,-1 22 2,23 0-1,-22 0 0,22 0 1,0-22-2,-1 22 0,1 0 0,0 0 0,0 0 1,0 0 0,0 0 1,-23 0-1,23 0-1,0 0 0,0 0 0,-22 0 1,21 0 1,-21-23-1,22 23-1,0 0 0,0 0 0,0 0 1,-23 0 0,23 0 1,-44 0-1,44 0 0,-1 0 0,1-22-1,0 22 0,0 0 2,-22 0 0,-1 0-2,23 0 1,-22 0 0,22 0 1,0 0-1,0 0 0,-1 0-1,1 0 0,0 0 2,0 0 0,0 0-2,0 0 1,0 0 0,-1 0 0,23-22 2,-22 22-2,0 0 6,22-22-7,0 0 68,0 0-65,0-1 1,0 1 0,0 0-4,0 0 1,-22 22-1,22-22 5,0 0-4,-22 0 1,22-1-1,0 1 4,0 0-3,0 0 0,0 0-1,0 0 1,0 0 2,0-1 0,0 1-4,0 0 1,0 0 4,0 0-4,22 22 0,-22-22 0,0-1 0,22 23 1,-22-22-1,22 22 3,-22-22-4,0 0 2,22 22-1,-22-22 0,23 22 0,-1-22-1,0 0 2,0 22-1,22-45 2,-22 45-1,-22-22-2,45 22 1,-23-22-1,22 22 2,-22-22 0,23 0-1,21-1 0,-44 1 1,67 0 2,66 0-2,-111 0 0,67 22 0,-45-22 1,-22 22-4,45-22 3,-22-1 0,-45 23-3,66 0 2,-43 0-1,21 0 2,-22 0-3,45 0 3,22-22-1,-23 22 0,-44 0 0,-21 0-1,65 0 1,23-22 0,-89 22-2,44 0 2,-21 0 0,21 0-2,-44 0 2,0 0-1,23 0 1,-1 0-2,67 0 1,-89 0 1,44 0-1,-21-22 0,-23 22 0,44 0 1,-22 0 0,1 0 0,88 0 0,-111 0-1,22 0 1,0 0-1,-21 0 0,21 0 1,22 0 0,-44 0 0,23 0 0,-1 0-2,-22 0 2,0 0-1,45 0 1,-45 0 0,22 0 0,-22 0 0,23 0-1,-23 0 0,0 0 1,0 0 1,22 0-3,1-22 2,-23 22-1,0 0 1,22 0-1,-22 0 3,45 0-2,-45 0 0,22 0 0,-22 0 0,23 0 1,21 0-1,-44 0 0,0 0-1,23 0 1,-23 0 0,0 0-2,0 0 3,0 0-2,22 0-1</inkml:trace>
    </iact:actionData>
  </iact:action>
  <iact:action type="add" startTime="3305">
    <iact:property name="dataType"/>
    <iact:actionData xml:id="d4">
      <inkml:trace xmlns:inkml="http://www.w3.org/2003/InkML" xml:id="stk4" contextRef="#ctx0" brushRef="#br0">9137 13370 0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7444" y="37338"/>
            <a:ext cx="83891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6725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4665" y="37338"/>
            <a:ext cx="24218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18" y="2992119"/>
            <a:ext cx="402844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2045" y="6547866"/>
            <a:ext cx="39458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11/relationships/inkAction" Target="../ink/inkAction1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png"/><Relationship Id="rId5" Type="http://schemas.microsoft.com/office/2011/relationships/inkAction" Target="../ink/inkAction2.xml"/><Relationship Id="rId4" Type="http://schemas.openxmlformats.org/officeDocument/2006/relationships/image" Target="../media/image6.png"/><Relationship Id="rId9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mykvs.in/presentation/presentation2021/class%20xii/computer%20science/a.t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381875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754" y="4728971"/>
              <a:ext cx="7302246" cy="1638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2398" y="5383021"/>
              <a:ext cx="4450080" cy="80010"/>
            </a:xfrm>
            <a:custGeom>
              <a:avLst/>
              <a:gdLst/>
              <a:ahLst/>
              <a:cxnLst/>
              <a:rect l="l" t="t" r="r" b="b"/>
              <a:pathLst>
                <a:path w="4450080" h="80010">
                  <a:moveTo>
                    <a:pt x="4450080" y="0"/>
                  </a:moveTo>
                  <a:lnTo>
                    <a:pt x="0" y="0"/>
                  </a:lnTo>
                  <a:lnTo>
                    <a:pt x="0" y="80009"/>
                  </a:lnTo>
                  <a:lnTo>
                    <a:pt x="4450080" y="80009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BD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7532" y="4861814"/>
            <a:ext cx="682942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474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Computer</a:t>
            </a:r>
            <a:r>
              <a:rPr sz="4000" b="1" spc="-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953510" algn="l"/>
              </a:tabLst>
            </a:pP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Class</a:t>
            </a:r>
            <a:r>
              <a:rPr sz="3600" b="1" spc="-1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XII</a:t>
            </a:r>
            <a:r>
              <a:rPr sz="3600" b="1" spc="-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E36C09"/>
                </a:solidFill>
                <a:latin typeface="Arial"/>
                <a:cs typeface="Arial"/>
              </a:rPr>
              <a:t>(</a:t>
            </a:r>
            <a:r>
              <a:rPr sz="3600" b="1" spc="-14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E36C09"/>
                </a:solidFill>
                <a:latin typeface="Arial"/>
                <a:cs typeface="Arial"/>
              </a:rPr>
              <a:t>As</a:t>
            </a:r>
            <a:r>
              <a:rPr sz="3600" b="1" spc="-15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per	</a:t>
            </a:r>
            <a:r>
              <a:rPr sz="3600" b="1" spc="-10" dirty="0">
                <a:solidFill>
                  <a:srgbClr val="E36C09"/>
                </a:solidFill>
                <a:latin typeface="Arial"/>
                <a:cs typeface="Arial"/>
              </a:rPr>
              <a:t>CBSE</a:t>
            </a:r>
            <a:r>
              <a:rPr sz="3600" b="1" spc="-8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E36C09"/>
                </a:solidFill>
                <a:latin typeface="Arial"/>
                <a:cs typeface="Arial"/>
              </a:rPr>
              <a:t>Board)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774" y="2736382"/>
            <a:ext cx="226504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5" dirty="0">
                <a:solidFill>
                  <a:srgbClr val="FFFF00"/>
                </a:solidFill>
                <a:latin typeface="Calibri"/>
                <a:cs typeface="Calibri"/>
              </a:rPr>
              <a:t>Chapter</a:t>
            </a:r>
            <a:r>
              <a:rPr sz="28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5" dirty="0">
                <a:solidFill>
                  <a:srgbClr val="FFFF00"/>
                </a:solidFill>
                <a:latin typeface="Century Gothic"/>
                <a:cs typeface="Century Gothic"/>
              </a:rPr>
              <a:t>File</a:t>
            </a:r>
            <a:r>
              <a:rPr sz="2800" b="1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800" b="1" spc="10" dirty="0">
                <a:solidFill>
                  <a:srgbClr val="FFFF00"/>
                </a:solidFill>
                <a:latin typeface="Century Gothic"/>
                <a:cs typeface="Century Gothic"/>
              </a:rPr>
              <a:t>Handling</a:t>
            </a:r>
            <a:endParaRPr sz="28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5665" y="66293"/>
            <a:ext cx="8406765" cy="3223895"/>
            <a:chOff x="375665" y="66293"/>
            <a:chExt cx="8406765" cy="32238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665" y="66293"/>
              <a:ext cx="2218944" cy="15163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73343" y="598550"/>
              <a:ext cx="2596515" cy="2678430"/>
            </a:xfrm>
            <a:custGeom>
              <a:avLst/>
              <a:gdLst/>
              <a:ahLst/>
              <a:cxnLst/>
              <a:rect l="l" t="t" r="r" b="b"/>
              <a:pathLst>
                <a:path w="2596515" h="2678429">
                  <a:moveTo>
                    <a:pt x="1745361" y="0"/>
                  </a:moveTo>
                  <a:lnTo>
                    <a:pt x="1298066" y="719201"/>
                  </a:lnTo>
                  <a:lnTo>
                    <a:pt x="1003808" y="284607"/>
                  </a:lnTo>
                  <a:lnTo>
                    <a:pt x="878839" y="783716"/>
                  </a:lnTo>
                  <a:lnTo>
                    <a:pt x="44450" y="284607"/>
                  </a:lnTo>
                  <a:lnTo>
                    <a:pt x="556133" y="944499"/>
                  </a:lnTo>
                  <a:lnTo>
                    <a:pt x="0" y="1068324"/>
                  </a:lnTo>
                  <a:lnTo>
                    <a:pt x="447293" y="1460119"/>
                  </a:lnTo>
                  <a:lnTo>
                    <a:pt x="16256" y="1808861"/>
                  </a:lnTo>
                  <a:lnTo>
                    <a:pt x="681101" y="1728215"/>
                  </a:lnTo>
                  <a:lnTo>
                    <a:pt x="572388" y="2184527"/>
                  </a:lnTo>
                  <a:lnTo>
                    <a:pt x="927227" y="1937765"/>
                  </a:lnTo>
                  <a:lnTo>
                    <a:pt x="1019810" y="2678429"/>
                  </a:lnTo>
                  <a:lnTo>
                    <a:pt x="1265809" y="1851914"/>
                  </a:lnTo>
                  <a:lnTo>
                    <a:pt x="1592199" y="2447416"/>
                  </a:lnTo>
                  <a:lnTo>
                    <a:pt x="1685036" y="1792732"/>
                  </a:lnTo>
                  <a:lnTo>
                    <a:pt x="2180843" y="2243836"/>
                  </a:lnTo>
                  <a:lnTo>
                    <a:pt x="2023617" y="1604772"/>
                  </a:lnTo>
                  <a:lnTo>
                    <a:pt x="2596134" y="1647952"/>
                  </a:lnTo>
                  <a:lnTo>
                    <a:pt x="2116201" y="1298956"/>
                  </a:lnTo>
                  <a:lnTo>
                    <a:pt x="2535682" y="1009014"/>
                  </a:lnTo>
                  <a:lnTo>
                    <a:pt x="2007489" y="907034"/>
                  </a:lnTo>
                  <a:lnTo>
                    <a:pt x="2209165" y="552703"/>
                  </a:lnTo>
                  <a:lnTo>
                    <a:pt x="1701291" y="660273"/>
                  </a:lnTo>
                  <a:lnTo>
                    <a:pt x="1745361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3343" y="598550"/>
              <a:ext cx="2596515" cy="2678430"/>
            </a:xfrm>
            <a:custGeom>
              <a:avLst/>
              <a:gdLst/>
              <a:ahLst/>
              <a:cxnLst/>
              <a:rect l="l" t="t" r="r" b="b"/>
              <a:pathLst>
                <a:path w="2596515" h="2678429">
                  <a:moveTo>
                    <a:pt x="1298066" y="719201"/>
                  </a:moveTo>
                  <a:lnTo>
                    <a:pt x="1745361" y="0"/>
                  </a:lnTo>
                  <a:lnTo>
                    <a:pt x="1701291" y="660273"/>
                  </a:lnTo>
                  <a:lnTo>
                    <a:pt x="2209165" y="552703"/>
                  </a:lnTo>
                  <a:lnTo>
                    <a:pt x="2007489" y="907034"/>
                  </a:lnTo>
                  <a:lnTo>
                    <a:pt x="2535682" y="1009014"/>
                  </a:lnTo>
                  <a:lnTo>
                    <a:pt x="2116201" y="1298956"/>
                  </a:lnTo>
                  <a:lnTo>
                    <a:pt x="2596134" y="1647952"/>
                  </a:lnTo>
                  <a:lnTo>
                    <a:pt x="2023617" y="1604772"/>
                  </a:lnTo>
                  <a:lnTo>
                    <a:pt x="2180843" y="2243836"/>
                  </a:lnTo>
                  <a:lnTo>
                    <a:pt x="1685036" y="1792732"/>
                  </a:lnTo>
                  <a:lnTo>
                    <a:pt x="1592199" y="2447416"/>
                  </a:lnTo>
                  <a:lnTo>
                    <a:pt x="1265809" y="1851914"/>
                  </a:lnTo>
                  <a:lnTo>
                    <a:pt x="1019810" y="2678429"/>
                  </a:lnTo>
                  <a:lnTo>
                    <a:pt x="927227" y="1937765"/>
                  </a:lnTo>
                  <a:lnTo>
                    <a:pt x="572388" y="2184527"/>
                  </a:lnTo>
                  <a:lnTo>
                    <a:pt x="681101" y="1728215"/>
                  </a:lnTo>
                  <a:lnTo>
                    <a:pt x="16256" y="1808861"/>
                  </a:lnTo>
                  <a:lnTo>
                    <a:pt x="447293" y="1460119"/>
                  </a:lnTo>
                  <a:lnTo>
                    <a:pt x="0" y="1068324"/>
                  </a:lnTo>
                  <a:lnTo>
                    <a:pt x="556133" y="944499"/>
                  </a:lnTo>
                  <a:lnTo>
                    <a:pt x="44450" y="284607"/>
                  </a:lnTo>
                  <a:lnTo>
                    <a:pt x="878839" y="783716"/>
                  </a:lnTo>
                  <a:lnTo>
                    <a:pt x="1003808" y="284607"/>
                  </a:lnTo>
                  <a:lnTo>
                    <a:pt x="1298066" y="719201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6569" y="1178560"/>
            <a:ext cx="121793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yllabus  2021-22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4572" y="6172961"/>
            <a:ext cx="9152890" cy="689610"/>
            <a:chOff x="-4572" y="6172961"/>
            <a:chExt cx="9152890" cy="689610"/>
          </a:xfrm>
        </p:grpSpPr>
        <p:sp>
          <p:nvSpPr>
            <p:cNvPr id="14" name="object 14"/>
            <p:cNvSpPr/>
            <p:nvPr/>
          </p:nvSpPr>
          <p:spPr>
            <a:xfrm>
              <a:off x="0" y="6177533"/>
              <a:ext cx="9144000" cy="680720"/>
            </a:xfrm>
            <a:custGeom>
              <a:avLst/>
              <a:gdLst/>
              <a:ahLst/>
              <a:cxnLst/>
              <a:rect l="l" t="t" r="r" b="b"/>
              <a:pathLst>
                <a:path w="9144000" h="680720">
                  <a:moveTo>
                    <a:pt x="9090279" y="0"/>
                  </a:moveTo>
                  <a:lnTo>
                    <a:pt x="9069578" y="3340"/>
                  </a:lnTo>
                  <a:lnTo>
                    <a:pt x="9052687" y="12445"/>
                  </a:lnTo>
                  <a:lnTo>
                    <a:pt x="9041257" y="25958"/>
                  </a:lnTo>
                  <a:lnTo>
                    <a:pt x="9037066" y="42519"/>
                  </a:lnTo>
                  <a:lnTo>
                    <a:pt x="9037066" y="85013"/>
                  </a:lnTo>
                  <a:lnTo>
                    <a:pt x="53182" y="85013"/>
                  </a:lnTo>
                  <a:lnTo>
                    <a:pt x="15586" y="97472"/>
                  </a:lnTo>
                  <a:lnTo>
                    <a:pt x="0" y="637628"/>
                  </a:lnTo>
                  <a:lnTo>
                    <a:pt x="4177" y="654175"/>
                  </a:lnTo>
                  <a:lnTo>
                    <a:pt x="15571" y="667688"/>
                  </a:lnTo>
                  <a:lnTo>
                    <a:pt x="32472" y="676799"/>
                  </a:lnTo>
                  <a:lnTo>
                    <a:pt x="53168" y="680139"/>
                  </a:lnTo>
                  <a:lnTo>
                    <a:pt x="73864" y="676799"/>
                  </a:lnTo>
                  <a:lnTo>
                    <a:pt x="90764" y="667688"/>
                  </a:lnTo>
                  <a:lnTo>
                    <a:pt x="102158" y="654175"/>
                  </a:lnTo>
                  <a:lnTo>
                    <a:pt x="106337" y="637628"/>
                  </a:lnTo>
                  <a:lnTo>
                    <a:pt x="106337" y="595115"/>
                  </a:lnTo>
                  <a:lnTo>
                    <a:pt x="9090279" y="595124"/>
                  </a:lnTo>
                  <a:lnTo>
                    <a:pt x="9110980" y="591781"/>
                  </a:lnTo>
                  <a:lnTo>
                    <a:pt x="9127871" y="582672"/>
                  </a:lnTo>
                  <a:lnTo>
                    <a:pt x="9139301" y="569159"/>
                  </a:lnTo>
                  <a:lnTo>
                    <a:pt x="9143492" y="552615"/>
                  </a:lnTo>
                  <a:lnTo>
                    <a:pt x="9143492" y="42519"/>
                  </a:lnTo>
                  <a:lnTo>
                    <a:pt x="9139301" y="25958"/>
                  </a:lnTo>
                  <a:lnTo>
                    <a:pt x="9127871" y="12445"/>
                  </a:lnTo>
                  <a:lnTo>
                    <a:pt x="9110980" y="3340"/>
                  </a:lnTo>
                  <a:lnTo>
                    <a:pt x="9090279" y="0"/>
                  </a:lnTo>
                  <a:close/>
                </a:path>
              </a:pathLst>
            </a:custGeom>
            <a:solidFill>
              <a:srgbClr val="C1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177533"/>
              <a:ext cx="9144000" cy="680720"/>
            </a:xfrm>
            <a:custGeom>
              <a:avLst/>
              <a:gdLst/>
              <a:ahLst/>
              <a:cxnLst/>
              <a:rect l="l" t="t" r="r" b="b"/>
              <a:pathLst>
                <a:path w="9144000" h="680720">
                  <a:moveTo>
                    <a:pt x="13" y="127533"/>
                  </a:moveTo>
                  <a:lnTo>
                    <a:pt x="4190" y="110985"/>
                  </a:lnTo>
                  <a:lnTo>
                    <a:pt x="15586" y="97472"/>
                  </a:lnTo>
                  <a:lnTo>
                    <a:pt x="32486" y="88353"/>
                  </a:lnTo>
                  <a:lnTo>
                    <a:pt x="53182" y="85013"/>
                  </a:lnTo>
                  <a:lnTo>
                    <a:pt x="9037066" y="85013"/>
                  </a:lnTo>
                  <a:lnTo>
                    <a:pt x="9037066" y="42519"/>
                  </a:lnTo>
                  <a:lnTo>
                    <a:pt x="9041257" y="25958"/>
                  </a:lnTo>
                  <a:lnTo>
                    <a:pt x="9052687" y="12445"/>
                  </a:lnTo>
                  <a:lnTo>
                    <a:pt x="9069578" y="3340"/>
                  </a:lnTo>
                  <a:lnTo>
                    <a:pt x="9090279" y="0"/>
                  </a:lnTo>
                  <a:lnTo>
                    <a:pt x="9110980" y="3340"/>
                  </a:lnTo>
                  <a:lnTo>
                    <a:pt x="9127871" y="12445"/>
                  </a:lnTo>
                  <a:lnTo>
                    <a:pt x="9139301" y="25958"/>
                  </a:lnTo>
                  <a:lnTo>
                    <a:pt x="9143492" y="42519"/>
                  </a:lnTo>
                  <a:lnTo>
                    <a:pt x="9143492" y="552615"/>
                  </a:lnTo>
                  <a:lnTo>
                    <a:pt x="9139301" y="569159"/>
                  </a:lnTo>
                  <a:lnTo>
                    <a:pt x="9127871" y="582672"/>
                  </a:lnTo>
                  <a:lnTo>
                    <a:pt x="9110980" y="591781"/>
                  </a:lnTo>
                  <a:lnTo>
                    <a:pt x="9090279" y="595124"/>
                  </a:lnTo>
                  <a:lnTo>
                    <a:pt x="106337" y="595115"/>
                  </a:lnTo>
                  <a:lnTo>
                    <a:pt x="106337" y="637628"/>
                  </a:lnTo>
                  <a:lnTo>
                    <a:pt x="102158" y="654175"/>
                  </a:lnTo>
                  <a:lnTo>
                    <a:pt x="90764" y="667688"/>
                  </a:lnTo>
                  <a:lnTo>
                    <a:pt x="73864" y="676799"/>
                  </a:lnTo>
                  <a:lnTo>
                    <a:pt x="53168" y="680139"/>
                  </a:lnTo>
                  <a:lnTo>
                    <a:pt x="32472" y="676799"/>
                  </a:lnTo>
                  <a:lnTo>
                    <a:pt x="15571" y="667688"/>
                  </a:lnTo>
                  <a:lnTo>
                    <a:pt x="4177" y="654175"/>
                  </a:lnTo>
                  <a:lnTo>
                    <a:pt x="0" y="637628"/>
                  </a:lnTo>
                  <a:lnTo>
                    <a:pt x="13" y="1275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91970" y="6433820"/>
            <a:ext cx="463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Visit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10" dirty="0">
                <a:latin typeface="Arial"/>
                <a:cs typeface="Arial"/>
              </a:rPr>
              <a:t>python.mykvs.in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for</a:t>
            </a:r>
            <a:r>
              <a:rPr sz="1800" b="1" spc="-5" dirty="0">
                <a:latin typeface="Arial"/>
                <a:cs typeface="Arial"/>
              </a:rPr>
              <a:t> regular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updates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0DD925-9A7C-49D2-B896-4B903B507607}"/>
                  </a:ext>
                </a:extLst>
              </p14:cNvPr>
              <p14:cNvContentPartPr/>
              <p14:nvPr/>
            </p14:nvContentPartPr>
            <p14:xfrm>
              <a:off x="3188880" y="5015880"/>
              <a:ext cx="5716440" cy="470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0DD925-9A7C-49D2-B896-4B903B5076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3040" y="4952520"/>
                <a:ext cx="5747760" cy="59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2370" y="116331"/>
            <a:ext cx="2422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0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4469510" y="736473"/>
            <a:ext cx="4296410" cy="17780"/>
          </a:xfrm>
          <a:custGeom>
            <a:avLst/>
            <a:gdLst/>
            <a:ahLst/>
            <a:cxnLst/>
            <a:rect l="l" t="t" r="r" b="b"/>
            <a:pathLst>
              <a:path w="4296409" h="17779">
                <a:moveTo>
                  <a:pt x="0" y="0"/>
                </a:moveTo>
                <a:lnTo>
                  <a:pt x="4295902" y="17272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880" y="885697"/>
            <a:ext cx="9011285" cy="2381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52645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Absolute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Relative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One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must</a:t>
            </a:r>
            <a:r>
              <a:rPr sz="18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</a:t>
            </a:r>
            <a:r>
              <a:rPr sz="18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familiar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with</a:t>
            </a:r>
            <a:r>
              <a:rPr sz="18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absolute</a:t>
            </a:r>
            <a:r>
              <a:rPr sz="18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&amp;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relative</a:t>
            </a:r>
            <a:r>
              <a:rPr sz="18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path</a:t>
            </a:r>
            <a:r>
              <a:rPr sz="18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before</a:t>
            </a:r>
            <a:r>
              <a:rPr sz="18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starting</a:t>
            </a:r>
            <a:r>
              <a:rPr sz="18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file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related</a:t>
            </a:r>
            <a:r>
              <a:rPr sz="18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operations.</a:t>
            </a:r>
            <a:endParaRPr sz="1800">
              <a:latin typeface="Calibri"/>
              <a:cs typeface="Calibri"/>
            </a:endParaRPr>
          </a:p>
          <a:p>
            <a:pPr marL="12700" marR="16573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absolute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full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some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place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computer.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relative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 the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 </a:t>
            </a:r>
            <a:r>
              <a:rPr sz="1800" spc="-3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some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respect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directory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(PWD).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Absolute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path:</a:t>
            </a:r>
            <a:r>
              <a:rPr sz="1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C:/users/admin/docs/staff.txt</a:t>
            </a:r>
            <a:endParaRPr sz="1800">
              <a:latin typeface="Calibri"/>
              <a:cs typeface="Calibri"/>
            </a:endParaRPr>
          </a:p>
          <a:p>
            <a:pPr marL="12700" marR="122301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PWD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C:/users/admin/,</a:t>
            </a:r>
            <a:r>
              <a:rPr sz="1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relative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staff.txt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would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be:</a:t>
            </a:r>
            <a:r>
              <a:rPr sz="18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docs/staff.txt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Note,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PWD +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relative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absolute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Cool,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awesome.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Now,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write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some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scripts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which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check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exists.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" y="3241547"/>
            <a:ext cx="46850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92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os.ch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dir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("C:/use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/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ad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in/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ocs") 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os.path.exists("staff.txt")</a:t>
            </a:r>
            <a:endParaRPr sz="1800">
              <a:latin typeface="Calibri"/>
              <a:cs typeface="Calibri"/>
            </a:endParaRPr>
          </a:p>
          <a:p>
            <a:pPr marL="12700" marR="27114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TRUE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if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stuff.txt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exists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works. </a:t>
            </a:r>
            <a:r>
              <a:rPr sz="1800" spc="-3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Now,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instead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write,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os.path.exists("C:/users/admin/docs/staff.txt")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we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don't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know where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user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executing</a:t>
            </a:r>
            <a:endParaRPr sz="1800">
              <a:latin typeface="Calibri"/>
              <a:cs typeface="Calibri"/>
            </a:endParaRPr>
          </a:p>
          <a:p>
            <a:pPr marL="64769" marR="62230" indent="-52705">
              <a:lnSpc>
                <a:spcPct val="100000"/>
              </a:lnSpc>
              <a:tabLst>
                <a:tab pos="3925570" algn="l"/>
                <a:tab pos="44405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script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from,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best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compute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absolute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user's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system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using</a:t>
            </a:r>
            <a:r>
              <a:rPr sz="18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heavy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libri"/>
                <a:cs typeface="Calibri"/>
              </a:rPr>
              <a:t>	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u="heavy" spc="-5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libri"/>
                <a:cs typeface="Calibri"/>
              </a:rPr>
              <a:t>	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239395" algn="l"/>
                <a:tab pos="803910" algn="l"/>
              </a:tabLst>
            </a:pPr>
            <a:r>
              <a:rPr sz="1800" u="heavy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u="heavy" spc="-5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global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variable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set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every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Python 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script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relative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path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*.py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504" y="3491865"/>
            <a:ext cx="3807460" cy="25241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204470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e.g.program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import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os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print(os.getcwd())</a:t>
            </a:r>
            <a:endParaRPr sz="1800">
              <a:latin typeface="Calibri"/>
              <a:cs typeface="Calibri"/>
            </a:endParaRPr>
          </a:p>
          <a:p>
            <a:pPr marL="90805" marR="1823720" algn="just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os.mkdir("newdir1")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os.chdir("newdir1")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print(os.getcwd())</a:t>
            </a:r>
            <a:endParaRPr sz="1800">
              <a:latin typeface="Calibri"/>
              <a:cs typeface="Calibri"/>
            </a:endParaRPr>
          </a:p>
          <a:p>
            <a:pPr marL="90805" marR="119380">
              <a:lnSpc>
                <a:spcPct val="99700"/>
              </a:lnSpc>
              <a:spcBef>
                <a:spcPts val="20"/>
              </a:spcBef>
              <a:tabLst>
                <a:tab pos="3096895" algn="l"/>
                <a:tab pos="3555365" algn="l"/>
              </a:tabLst>
            </a:pP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my_absolute_dirpath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os.p</a:t>
            </a:r>
            <a:r>
              <a:rPr sz="16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sp</a:t>
            </a:r>
            <a:r>
              <a:rPr sz="16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os.p</a:t>
            </a:r>
            <a:r>
              <a:rPr sz="16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.d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rna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e(</a:t>
            </a:r>
            <a:r>
              <a:rPr sz="1600" u="heavy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libri"/>
                <a:cs typeface="Calibri"/>
              </a:rPr>
              <a:t> 	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fi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600" u="heavy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Calibri"/>
                <a:cs typeface="Calibri"/>
              </a:rPr>
              <a:t> 	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)) 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print(my_absolute_dirpath)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2470" y="5318759"/>
            <a:ext cx="1016635" cy="542925"/>
            <a:chOff x="4522470" y="5318759"/>
            <a:chExt cx="1016635" cy="5429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2470" y="5318759"/>
              <a:ext cx="1016508" cy="542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3618" y="5452871"/>
              <a:ext cx="704215" cy="228600"/>
            </a:xfrm>
            <a:custGeom>
              <a:avLst/>
              <a:gdLst/>
              <a:ahLst/>
              <a:cxnLst/>
              <a:rect l="l" t="t" r="r" b="b"/>
              <a:pathLst>
                <a:path w="704214" h="228600">
                  <a:moveTo>
                    <a:pt x="475615" y="0"/>
                  </a:moveTo>
                  <a:lnTo>
                    <a:pt x="475615" y="228599"/>
                  </a:lnTo>
                  <a:lnTo>
                    <a:pt x="628015" y="152399"/>
                  </a:lnTo>
                  <a:lnTo>
                    <a:pt x="513715" y="152399"/>
                  </a:lnTo>
                  <a:lnTo>
                    <a:pt x="513715" y="76199"/>
                  </a:lnTo>
                  <a:lnTo>
                    <a:pt x="628015" y="76199"/>
                  </a:lnTo>
                  <a:lnTo>
                    <a:pt x="475615" y="0"/>
                  </a:lnTo>
                  <a:close/>
                </a:path>
                <a:path w="704214" h="228600">
                  <a:moveTo>
                    <a:pt x="475615" y="76199"/>
                  </a:moveTo>
                  <a:lnTo>
                    <a:pt x="0" y="76199"/>
                  </a:lnTo>
                  <a:lnTo>
                    <a:pt x="0" y="152399"/>
                  </a:lnTo>
                  <a:lnTo>
                    <a:pt x="475615" y="152399"/>
                  </a:lnTo>
                  <a:lnTo>
                    <a:pt x="475615" y="76199"/>
                  </a:lnTo>
                  <a:close/>
                </a:path>
                <a:path w="704214" h="228600">
                  <a:moveTo>
                    <a:pt x="628015" y="76199"/>
                  </a:moveTo>
                  <a:lnTo>
                    <a:pt x="513715" y="76199"/>
                  </a:lnTo>
                  <a:lnTo>
                    <a:pt x="513715" y="152399"/>
                  </a:lnTo>
                  <a:lnTo>
                    <a:pt x="628015" y="152399"/>
                  </a:lnTo>
                  <a:lnTo>
                    <a:pt x="704215" y="114299"/>
                  </a:lnTo>
                  <a:lnTo>
                    <a:pt x="628015" y="7619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9717" y="51815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82665" y="725043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327" y="719074"/>
            <a:ext cx="8636000" cy="296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attributes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open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closed: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true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closed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false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when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open.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encoding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Encoding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byte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string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conversion.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mode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: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opening mode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which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object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holds.</a:t>
            </a:r>
            <a:endParaRPr sz="2000">
              <a:latin typeface="Calibri"/>
              <a:cs typeface="Calibri"/>
            </a:endParaRPr>
          </a:p>
          <a:p>
            <a:pPr marL="355600" marR="27749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newlines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Returns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“\r”,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00AF50"/>
                </a:solidFill>
                <a:latin typeface="Calibri"/>
                <a:cs typeface="Calibri"/>
              </a:rPr>
              <a:t>“\n”,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“\r\n”,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None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or a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tuple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containing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all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newline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types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seen.</a:t>
            </a:r>
            <a:endParaRPr sz="20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E.g.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69182" y="3648455"/>
            <a:ext cx="203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#1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open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text</a:t>
            </a:r>
            <a:r>
              <a:rPr sz="24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327" y="3722674"/>
            <a:ext cx="1742439" cy="28251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275"/>
              </a:spcBef>
            </a:pPr>
            <a:r>
              <a:rPr sz="1600" dirty="0">
                <a:latin typeface="Calibri"/>
                <a:cs typeface="Calibri"/>
              </a:rPr>
              <a:t>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open("a.txt",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'a+')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print(f.closed)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print(f.encoding)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print(f.mode)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print(f.newlines)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print(f.name)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  <a:p>
            <a:pPr marL="12700" marR="1193165">
              <a:lnSpc>
                <a:spcPct val="100000"/>
              </a:lnSpc>
            </a:pP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False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cp1252  a+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None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a.txt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320" y="98044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5793866" y="740283"/>
            <a:ext cx="3206750" cy="0"/>
          </a:xfrm>
          <a:custGeom>
            <a:avLst/>
            <a:gdLst/>
            <a:ahLst/>
            <a:cxnLst/>
            <a:rect l="l" t="t" r="r" b="b"/>
            <a:pathLst>
              <a:path w="3206750">
                <a:moveTo>
                  <a:pt x="0" y="0"/>
                </a:moveTo>
                <a:lnTo>
                  <a:pt x="3206750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7496" y="747521"/>
            <a:ext cx="293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Close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2250" y="1728978"/>
            <a:ext cx="87591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close():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close an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 file.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After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method,an opened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closed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closed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cannot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read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written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any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more.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E.g.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2700" marR="616585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f =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open("a.txt",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'a+') </a:t>
            </a:r>
            <a:r>
              <a:rPr sz="2400" spc="-5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print(f.closed)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print("Name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is",f.name)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0103" y="3920744"/>
            <a:ext cx="23704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#2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close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text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50" y="3971797"/>
            <a:ext cx="2901315" cy="22332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1160780">
              <a:lnSpc>
                <a:spcPct val="101800"/>
              </a:lnSpc>
              <a:spcBef>
                <a:spcPts val="45"/>
              </a:spcBef>
            </a:pP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f.close()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print(f.closed)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a.txt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6997" y="189484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5409819" y="878205"/>
            <a:ext cx="3300729" cy="0"/>
          </a:xfrm>
          <a:custGeom>
            <a:avLst/>
            <a:gdLst/>
            <a:ahLst/>
            <a:cxnLst/>
            <a:rect l="l" t="t" r="r" b="b"/>
            <a:pathLst>
              <a:path w="3300729">
                <a:moveTo>
                  <a:pt x="0" y="0"/>
                </a:moveTo>
                <a:lnTo>
                  <a:pt x="3300349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836" y="1051052"/>
            <a:ext cx="8637905" cy="509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24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 Read/write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write()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3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writes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contents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file in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form</a:t>
            </a:r>
            <a:r>
              <a:rPr sz="2800" spc="5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string.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does not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return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value.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Due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buffering,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string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actually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show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up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until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flush()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close()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called.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ts val="4270"/>
              </a:lnSpc>
            </a:pP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read()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3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reads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entire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returns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contents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form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string.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Reads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 most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bytes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or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less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end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occurs.if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mentioned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then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read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entire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 file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contents.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038" y="347471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353175" y="990219"/>
            <a:ext cx="2550160" cy="0"/>
          </a:xfrm>
          <a:custGeom>
            <a:avLst/>
            <a:gdLst/>
            <a:ahLst/>
            <a:cxnLst/>
            <a:rect l="l" t="t" r="r" b="b"/>
            <a:pathLst>
              <a:path w="2550159">
                <a:moveTo>
                  <a:pt x="0" y="0"/>
                </a:moveTo>
                <a:lnTo>
                  <a:pt x="2550032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0858" y="1008888"/>
            <a:ext cx="358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Read/Write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3418" y="1506982"/>
            <a:ext cx="8497570" cy="502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write()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,read()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 based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'w')</a:t>
            </a:r>
            <a:endParaRPr sz="1800">
              <a:latin typeface="Calibri"/>
              <a:cs typeface="Calibri"/>
            </a:endParaRPr>
          </a:p>
          <a:p>
            <a:pPr marL="12700" marR="5000625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line1 =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'Welcome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python.mykvs.in'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f.write(line1)</a:t>
            </a:r>
            <a:endParaRPr sz="1800">
              <a:latin typeface="Calibri"/>
              <a:cs typeface="Calibri"/>
            </a:endParaRPr>
          </a:p>
          <a:p>
            <a:pPr marL="12700" marR="46482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line2="\nRegularly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visit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python.mykvs.in"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f.write(line2)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668528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 =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'r')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f.read()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print(text)</a:t>
            </a:r>
            <a:endParaRPr sz="1800">
              <a:latin typeface="Calibri"/>
              <a:cs typeface="Calibri"/>
            </a:endParaRPr>
          </a:p>
          <a:p>
            <a:pPr marL="12700" marR="7692390">
              <a:lnSpc>
                <a:spcPct val="100000"/>
              </a:lnSpc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OUTP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 marR="5932805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Welcome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python.mykvs.in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Regularly</a:t>
            </a:r>
            <a:r>
              <a:rPr sz="16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visit</a:t>
            </a:r>
            <a:r>
              <a:rPr sz="16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python.mykvs.in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ts val="2400"/>
              </a:lnSpc>
              <a:spcBef>
                <a:spcPts val="50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Note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for text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operation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extension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should be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.txt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and opening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mode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‘b’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handling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relevant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file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320" y="550926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395846" y="1229486"/>
            <a:ext cx="2531110" cy="17780"/>
          </a:xfrm>
          <a:custGeom>
            <a:avLst/>
            <a:gdLst/>
            <a:ahLst/>
            <a:cxnLst/>
            <a:rect l="l" t="t" r="r" b="b"/>
            <a:pathLst>
              <a:path w="2531109" h="17780">
                <a:moveTo>
                  <a:pt x="0" y="0"/>
                </a:moveTo>
                <a:lnTo>
                  <a:pt x="2530729" y="17272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805" y="6445046"/>
              <a:ext cx="8370570" cy="407034"/>
            </a:xfrm>
            <a:custGeom>
              <a:avLst/>
              <a:gdLst/>
              <a:ahLst/>
              <a:cxnLst/>
              <a:rect l="l" t="t" r="r" b="b"/>
              <a:pathLst>
                <a:path w="8370570" h="407034">
                  <a:moveTo>
                    <a:pt x="8316341" y="7480"/>
                  </a:moveTo>
                  <a:lnTo>
                    <a:pt x="8316341" y="27101"/>
                  </a:lnTo>
                  <a:lnTo>
                    <a:pt x="27101" y="27101"/>
                  </a:lnTo>
                  <a:lnTo>
                    <a:pt x="16550" y="29230"/>
                  </a:lnTo>
                  <a:lnTo>
                    <a:pt x="7935" y="35036"/>
                  </a:lnTo>
                  <a:lnTo>
                    <a:pt x="2129" y="43646"/>
                  </a:lnTo>
                  <a:lnTo>
                    <a:pt x="0" y="54190"/>
                  </a:lnTo>
                  <a:lnTo>
                    <a:pt x="0" y="379379"/>
                  </a:lnTo>
                  <a:lnTo>
                    <a:pt x="2129" y="389926"/>
                  </a:lnTo>
                  <a:lnTo>
                    <a:pt x="7935" y="398539"/>
                  </a:lnTo>
                  <a:lnTo>
                    <a:pt x="16550" y="404346"/>
                  </a:lnTo>
                  <a:lnTo>
                    <a:pt x="27101" y="406476"/>
                  </a:lnTo>
                  <a:lnTo>
                    <a:pt x="37645" y="404346"/>
                  </a:lnTo>
                  <a:lnTo>
                    <a:pt x="46256" y="398539"/>
                  </a:lnTo>
                  <a:lnTo>
                    <a:pt x="52062" y="389926"/>
                  </a:lnTo>
                  <a:lnTo>
                    <a:pt x="54190" y="379379"/>
                  </a:lnTo>
                  <a:lnTo>
                    <a:pt x="54203" y="352282"/>
                  </a:lnTo>
                  <a:lnTo>
                    <a:pt x="8343519" y="352282"/>
                  </a:lnTo>
                  <a:lnTo>
                    <a:pt x="8354014" y="350153"/>
                  </a:lnTo>
                  <a:lnTo>
                    <a:pt x="8362616" y="344346"/>
                  </a:lnTo>
                  <a:lnTo>
                    <a:pt x="8368432" y="335734"/>
                  </a:lnTo>
                  <a:lnTo>
                    <a:pt x="8370570" y="325187"/>
                  </a:lnTo>
                  <a:lnTo>
                    <a:pt x="8370570" y="81292"/>
                  </a:lnTo>
                  <a:lnTo>
                    <a:pt x="27101" y="81292"/>
                  </a:lnTo>
                  <a:lnTo>
                    <a:pt x="27101" y="46710"/>
                  </a:lnTo>
                  <a:lnTo>
                    <a:pt x="33159" y="40652"/>
                  </a:lnTo>
                  <a:lnTo>
                    <a:pt x="8370570" y="40652"/>
                  </a:lnTo>
                  <a:lnTo>
                    <a:pt x="8370570" y="27089"/>
                  </a:lnTo>
                  <a:lnTo>
                    <a:pt x="8343519" y="27089"/>
                  </a:lnTo>
                  <a:lnTo>
                    <a:pt x="8343519" y="13538"/>
                  </a:lnTo>
                  <a:lnTo>
                    <a:pt x="8322437" y="13538"/>
                  </a:lnTo>
                  <a:lnTo>
                    <a:pt x="8316341" y="7480"/>
                  </a:lnTo>
                  <a:close/>
                </a:path>
                <a:path w="8370570" h="407034">
                  <a:moveTo>
                    <a:pt x="8370570" y="40652"/>
                  </a:moveTo>
                  <a:lnTo>
                    <a:pt x="48133" y="40652"/>
                  </a:lnTo>
                  <a:lnTo>
                    <a:pt x="54190" y="46710"/>
                  </a:lnTo>
                  <a:lnTo>
                    <a:pt x="54190" y="54190"/>
                  </a:lnTo>
                  <a:lnTo>
                    <a:pt x="52062" y="64742"/>
                  </a:lnTo>
                  <a:lnTo>
                    <a:pt x="46256" y="73356"/>
                  </a:lnTo>
                  <a:lnTo>
                    <a:pt x="37645" y="79163"/>
                  </a:lnTo>
                  <a:lnTo>
                    <a:pt x="27101" y="81292"/>
                  </a:lnTo>
                  <a:lnTo>
                    <a:pt x="8370570" y="81292"/>
                  </a:lnTo>
                  <a:lnTo>
                    <a:pt x="8370570" y="40652"/>
                  </a:lnTo>
                  <a:close/>
                </a:path>
                <a:path w="8370570" h="407034">
                  <a:moveTo>
                    <a:pt x="8370570" y="0"/>
                  </a:moveTo>
                  <a:lnTo>
                    <a:pt x="8368432" y="10544"/>
                  </a:lnTo>
                  <a:lnTo>
                    <a:pt x="8362616" y="19154"/>
                  </a:lnTo>
                  <a:lnTo>
                    <a:pt x="8354014" y="24960"/>
                  </a:lnTo>
                  <a:lnTo>
                    <a:pt x="8343519" y="27089"/>
                  </a:lnTo>
                  <a:lnTo>
                    <a:pt x="8370570" y="27089"/>
                  </a:lnTo>
                  <a:lnTo>
                    <a:pt x="8370570" y="0"/>
                  </a:lnTo>
                  <a:close/>
                </a:path>
                <a:path w="8370570" h="407034">
                  <a:moveTo>
                    <a:pt x="8343519" y="7480"/>
                  </a:moveTo>
                  <a:lnTo>
                    <a:pt x="8337423" y="13538"/>
                  </a:lnTo>
                  <a:lnTo>
                    <a:pt x="8343519" y="13538"/>
                  </a:lnTo>
                  <a:lnTo>
                    <a:pt x="8343519" y="748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906" y="6417957"/>
              <a:ext cx="8343900" cy="108585"/>
            </a:xfrm>
            <a:custGeom>
              <a:avLst/>
              <a:gdLst/>
              <a:ahLst/>
              <a:cxnLst/>
              <a:rect l="l" t="t" r="r" b="b"/>
              <a:pathLst>
                <a:path w="8343900" h="108584">
                  <a:moveTo>
                    <a:pt x="21031" y="67741"/>
                  </a:moveTo>
                  <a:lnTo>
                    <a:pt x="6057" y="67741"/>
                  </a:lnTo>
                  <a:lnTo>
                    <a:pt x="0" y="73799"/>
                  </a:lnTo>
                  <a:lnTo>
                    <a:pt x="0" y="108381"/>
                  </a:lnTo>
                  <a:lnTo>
                    <a:pt x="10544" y="106252"/>
                  </a:lnTo>
                  <a:lnTo>
                    <a:pt x="19154" y="100445"/>
                  </a:lnTo>
                  <a:lnTo>
                    <a:pt x="24960" y="91831"/>
                  </a:lnTo>
                  <a:lnTo>
                    <a:pt x="27089" y="81280"/>
                  </a:lnTo>
                  <a:lnTo>
                    <a:pt x="27089" y="73799"/>
                  </a:lnTo>
                  <a:lnTo>
                    <a:pt x="21031" y="67741"/>
                  </a:lnTo>
                  <a:close/>
                </a:path>
                <a:path w="8343900" h="108584">
                  <a:moveTo>
                    <a:pt x="8343468" y="27089"/>
                  </a:moveTo>
                  <a:lnTo>
                    <a:pt x="8316417" y="27089"/>
                  </a:lnTo>
                  <a:lnTo>
                    <a:pt x="8316417" y="54190"/>
                  </a:lnTo>
                  <a:lnTo>
                    <a:pt x="8326912" y="52061"/>
                  </a:lnTo>
                  <a:lnTo>
                    <a:pt x="8335514" y="46254"/>
                  </a:lnTo>
                  <a:lnTo>
                    <a:pt x="8341331" y="37640"/>
                  </a:lnTo>
                  <a:lnTo>
                    <a:pt x="8343468" y="27089"/>
                  </a:lnTo>
                  <a:close/>
                </a:path>
                <a:path w="8343900" h="108584">
                  <a:moveTo>
                    <a:pt x="8316417" y="0"/>
                  </a:moveTo>
                  <a:lnTo>
                    <a:pt x="8305848" y="2128"/>
                  </a:lnTo>
                  <a:lnTo>
                    <a:pt x="8297208" y="7934"/>
                  </a:lnTo>
                  <a:lnTo>
                    <a:pt x="8291378" y="16544"/>
                  </a:lnTo>
                  <a:lnTo>
                    <a:pt x="8289239" y="27089"/>
                  </a:lnTo>
                  <a:lnTo>
                    <a:pt x="8289239" y="34569"/>
                  </a:lnTo>
                  <a:lnTo>
                    <a:pt x="8295335" y="40639"/>
                  </a:lnTo>
                  <a:lnTo>
                    <a:pt x="8310321" y="40639"/>
                  </a:lnTo>
                  <a:lnTo>
                    <a:pt x="8316417" y="34569"/>
                  </a:lnTo>
                  <a:lnTo>
                    <a:pt x="8316417" y="27089"/>
                  </a:lnTo>
                  <a:lnTo>
                    <a:pt x="8343468" y="27089"/>
                  </a:lnTo>
                  <a:lnTo>
                    <a:pt x="8341331" y="16544"/>
                  </a:lnTo>
                  <a:lnTo>
                    <a:pt x="8335514" y="7934"/>
                  </a:lnTo>
                  <a:lnTo>
                    <a:pt x="8326912" y="2128"/>
                  </a:lnTo>
                  <a:lnTo>
                    <a:pt x="8316417" y="0"/>
                  </a:lnTo>
                  <a:close/>
                </a:path>
              </a:pathLst>
            </a:custGeom>
            <a:solidFill>
              <a:srgbClr val="C6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191" y="1239519"/>
            <a:ext cx="8656955" cy="527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Read 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12700" marR="575945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readline([size])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Read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characters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mentioned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till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eof.read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line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till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new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line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character.returns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empty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string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2000" spc="-60" dirty="0">
                <a:solidFill>
                  <a:srgbClr val="00AF50"/>
                </a:solidFill>
                <a:latin typeface="Calibri"/>
                <a:cs typeface="Calibri"/>
              </a:rPr>
              <a:t>EOF.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e.g.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'w')</a:t>
            </a:r>
            <a:endParaRPr sz="1600">
              <a:latin typeface="Calibri"/>
              <a:cs typeface="Calibri"/>
            </a:endParaRPr>
          </a:p>
          <a:p>
            <a:pPr marL="12700" marR="5551805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line1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'Welcome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python.mykvs.in'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f.write(line1)</a:t>
            </a:r>
            <a:endParaRPr sz="1600">
              <a:latin typeface="Calibri"/>
              <a:cs typeface="Calibri"/>
            </a:endParaRPr>
          </a:p>
          <a:p>
            <a:pPr marL="12700" marR="5240655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line2="\nRegularly visit python.mykvs.in"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f.write(line2)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704723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6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'r')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f.readline()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 print(text)</a:t>
            </a:r>
            <a:endParaRPr sz="1600">
              <a:latin typeface="Calibri"/>
              <a:cs typeface="Calibri"/>
            </a:endParaRPr>
          </a:p>
          <a:p>
            <a:pPr marL="12700" marR="7225030">
              <a:lnSpc>
                <a:spcPct val="100000"/>
              </a:lnSpc>
            </a:pP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6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f.readline() </a:t>
            </a:r>
            <a:r>
              <a:rPr sz="1600" spc="-3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print(text)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12700" marR="6091555">
              <a:lnSpc>
                <a:spcPct val="100000"/>
              </a:lnSpc>
            </a:pP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Welcome to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 python.mykvs.in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Regularly</a:t>
            </a:r>
            <a:r>
              <a:rPr sz="16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visit</a:t>
            </a:r>
            <a:r>
              <a:rPr sz="16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python.mykvs.in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078" y="682244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7116698" y="1374266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899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1800" y="1345184"/>
            <a:ext cx="8337550" cy="516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600">
              <a:latin typeface="Calibri"/>
              <a:cs typeface="Calibri"/>
            </a:endParaRPr>
          </a:p>
          <a:p>
            <a:pPr marL="12700" marR="492759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readlines([size])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Read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lines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mentioned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all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contents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not mentioned.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e.g.program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'w')</a:t>
            </a:r>
            <a:endParaRPr sz="1600">
              <a:latin typeface="Calibri"/>
              <a:cs typeface="Calibri"/>
            </a:endParaRPr>
          </a:p>
          <a:p>
            <a:pPr marL="12700" marR="523240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line1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'Welcome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python.mykvs.in'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f.write(line1)</a:t>
            </a:r>
            <a:endParaRPr sz="1600">
              <a:latin typeface="Calibri"/>
              <a:cs typeface="Calibri"/>
            </a:endParaRPr>
          </a:p>
          <a:p>
            <a:pPr marL="12700" marR="492125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line2="\nRegularly visit python.mykvs.in"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f.write(line2)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6723380" algn="just">
              <a:lnSpc>
                <a:spcPct val="100000"/>
              </a:lnSpc>
            </a:pP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6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6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'r')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f.readlines(1) </a:t>
            </a:r>
            <a:r>
              <a:rPr sz="1600" spc="-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print(text)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['Welcome</a:t>
            </a:r>
            <a:r>
              <a:rPr sz="1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 python.mykvs.in\n']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NOTE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–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 READ</a:t>
            </a:r>
            <a:r>
              <a:rPr sz="16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00AF50"/>
                </a:solidFill>
                <a:latin typeface="Calibri"/>
                <a:cs typeface="Calibri"/>
              </a:rPr>
              <a:t>ONLY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16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LINE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ABOVE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PROGRAM.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2897" y="615950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499478" y="1263014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6150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51246" y="1411986"/>
            <a:ext cx="2985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735" algn="l"/>
              </a:tabLst>
            </a:pP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600" spc="-3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248" y="1974088"/>
            <a:ext cx="427545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273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Iterating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lines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file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e.g.program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'w')</a:t>
            </a:r>
            <a:endParaRPr sz="2000">
              <a:latin typeface="Calibri"/>
              <a:cs typeface="Calibri"/>
            </a:endParaRPr>
          </a:p>
          <a:p>
            <a:pPr marL="12700" marR="40132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line1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'Welcome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python.mykvs.in'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f.write(line1)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line2="\nRegularly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visit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python.mykvs.in"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f.write(line2)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'r')</a:t>
            </a:r>
            <a:endParaRPr sz="2000">
              <a:latin typeface="Calibri"/>
              <a:cs typeface="Calibri"/>
            </a:endParaRPr>
          </a:p>
          <a:p>
            <a:pPr marL="241300" marR="1902460" indent="-228600">
              <a:lnSpc>
                <a:spcPct val="100000"/>
              </a:lnSpc>
            </a:pP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f.readlines():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print(text)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63894" y="670559"/>
            <a:ext cx="2505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3418" y="1168653"/>
            <a:ext cx="5775325" cy="536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127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'w')</a:t>
            </a:r>
            <a:endParaRPr sz="1800">
              <a:latin typeface="Calibri"/>
              <a:cs typeface="Calibri"/>
            </a:endParaRPr>
          </a:p>
          <a:p>
            <a:pPr marL="12700" marR="2279015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line1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'Welcome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python.mykvs.in'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f.write(line1)</a:t>
            </a:r>
            <a:endParaRPr sz="1800">
              <a:latin typeface="Calibri"/>
              <a:cs typeface="Calibri"/>
            </a:endParaRPr>
          </a:p>
          <a:p>
            <a:pPr marL="12700" marR="192595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line2="\nRegularly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visit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python.mykvs.in"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f.write(line2)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'r')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for text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f.readlines():</a:t>
            </a:r>
            <a:endParaRPr sz="1800">
              <a:latin typeface="Calibri"/>
              <a:cs typeface="Calibri"/>
            </a:endParaRPr>
          </a:p>
          <a:p>
            <a:pPr marL="431800" marR="3357879" indent="-209550">
              <a:lnSpc>
                <a:spcPct val="100000"/>
              </a:lnSpc>
            </a:pP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for word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text.split(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):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print(word)</a:t>
            </a:r>
            <a:endParaRPr sz="1800">
              <a:latin typeface="Calibri"/>
              <a:cs typeface="Calibri"/>
            </a:endParaRPr>
          </a:p>
          <a:p>
            <a:pPr marL="12700" marR="4969510">
              <a:lnSpc>
                <a:spcPct val="100000"/>
              </a:lnSpc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OUTP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 marR="4977765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el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ome  </a:t>
            </a:r>
            <a:r>
              <a:rPr sz="1600" spc="-2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12700" marR="4398010">
              <a:lnSpc>
                <a:spcPct val="100000"/>
              </a:lnSpc>
            </a:pP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thon.</a:t>
            </a:r>
            <a:r>
              <a:rPr sz="1600" spc="-4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yk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s.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n 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Regularly</a:t>
            </a:r>
            <a:endParaRPr sz="1600">
              <a:latin typeface="Calibri"/>
              <a:cs typeface="Calibri"/>
            </a:endParaRPr>
          </a:p>
          <a:p>
            <a:pPr marL="12700" marR="439801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visit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thon.</a:t>
            </a:r>
            <a:r>
              <a:rPr sz="1600" spc="-4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yk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s.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078" y="55879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3630548" y="664083"/>
            <a:ext cx="5085080" cy="75565"/>
          </a:xfrm>
          <a:custGeom>
            <a:avLst/>
            <a:gdLst/>
            <a:ahLst/>
            <a:cxnLst/>
            <a:rect l="l" t="t" r="r" b="b"/>
            <a:pathLst>
              <a:path w="5085080" h="75565">
                <a:moveTo>
                  <a:pt x="0" y="75311"/>
                </a:moveTo>
                <a:lnTo>
                  <a:pt x="5084953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805" y="6445046"/>
              <a:ext cx="8370570" cy="407034"/>
            </a:xfrm>
            <a:custGeom>
              <a:avLst/>
              <a:gdLst/>
              <a:ahLst/>
              <a:cxnLst/>
              <a:rect l="l" t="t" r="r" b="b"/>
              <a:pathLst>
                <a:path w="8370570" h="407034">
                  <a:moveTo>
                    <a:pt x="8316341" y="7480"/>
                  </a:moveTo>
                  <a:lnTo>
                    <a:pt x="8316341" y="27101"/>
                  </a:lnTo>
                  <a:lnTo>
                    <a:pt x="27101" y="27101"/>
                  </a:lnTo>
                  <a:lnTo>
                    <a:pt x="16550" y="29230"/>
                  </a:lnTo>
                  <a:lnTo>
                    <a:pt x="7935" y="35036"/>
                  </a:lnTo>
                  <a:lnTo>
                    <a:pt x="2129" y="43646"/>
                  </a:lnTo>
                  <a:lnTo>
                    <a:pt x="0" y="54190"/>
                  </a:lnTo>
                  <a:lnTo>
                    <a:pt x="0" y="379379"/>
                  </a:lnTo>
                  <a:lnTo>
                    <a:pt x="2129" y="389926"/>
                  </a:lnTo>
                  <a:lnTo>
                    <a:pt x="7935" y="398539"/>
                  </a:lnTo>
                  <a:lnTo>
                    <a:pt x="16550" y="404346"/>
                  </a:lnTo>
                  <a:lnTo>
                    <a:pt x="27101" y="406476"/>
                  </a:lnTo>
                  <a:lnTo>
                    <a:pt x="37645" y="404346"/>
                  </a:lnTo>
                  <a:lnTo>
                    <a:pt x="46256" y="398539"/>
                  </a:lnTo>
                  <a:lnTo>
                    <a:pt x="52062" y="389926"/>
                  </a:lnTo>
                  <a:lnTo>
                    <a:pt x="54190" y="379379"/>
                  </a:lnTo>
                  <a:lnTo>
                    <a:pt x="54203" y="352282"/>
                  </a:lnTo>
                  <a:lnTo>
                    <a:pt x="8343519" y="352282"/>
                  </a:lnTo>
                  <a:lnTo>
                    <a:pt x="8354014" y="350153"/>
                  </a:lnTo>
                  <a:lnTo>
                    <a:pt x="8362616" y="344346"/>
                  </a:lnTo>
                  <a:lnTo>
                    <a:pt x="8368432" y="335734"/>
                  </a:lnTo>
                  <a:lnTo>
                    <a:pt x="8370570" y="325187"/>
                  </a:lnTo>
                  <a:lnTo>
                    <a:pt x="8370570" y="81292"/>
                  </a:lnTo>
                  <a:lnTo>
                    <a:pt x="27101" y="81292"/>
                  </a:lnTo>
                  <a:lnTo>
                    <a:pt x="27101" y="46710"/>
                  </a:lnTo>
                  <a:lnTo>
                    <a:pt x="33159" y="40652"/>
                  </a:lnTo>
                  <a:lnTo>
                    <a:pt x="8370570" y="40652"/>
                  </a:lnTo>
                  <a:lnTo>
                    <a:pt x="8370570" y="27089"/>
                  </a:lnTo>
                  <a:lnTo>
                    <a:pt x="8343519" y="27089"/>
                  </a:lnTo>
                  <a:lnTo>
                    <a:pt x="8343519" y="13538"/>
                  </a:lnTo>
                  <a:lnTo>
                    <a:pt x="8322437" y="13538"/>
                  </a:lnTo>
                  <a:lnTo>
                    <a:pt x="8316341" y="7480"/>
                  </a:lnTo>
                  <a:close/>
                </a:path>
                <a:path w="8370570" h="407034">
                  <a:moveTo>
                    <a:pt x="8370570" y="40652"/>
                  </a:moveTo>
                  <a:lnTo>
                    <a:pt x="48133" y="40652"/>
                  </a:lnTo>
                  <a:lnTo>
                    <a:pt x="54190" y="46710"/>
                  </a:lnTo>
                  <a:lnTo>
                    <a:pt x="54190" y="54190"/>
                  </a:lnTo>
                  <a:lnTo>
                    <a:pt x="52062" y="64742"/>
                  </a:lnTo>
                  <a:lnTo>
                    <a:pt x="46256" y="73356"/>
                  </a:lnTo>
                  <a:lnTo>
                    <a:pt x="37645" y="79163"/>
                  </a:lnTo>
                  <a:lnTo>
                    <a:pt x="27101" y="81292"/>
                  </a:lnTo>
                  <a:lnTo>
                    <a:pt x="8370570" y="81292"/>
                  </a:lnTo>
                  <a:lnTo>
                    <a:pt x="8370570" y="40652"/>
                  </a:lnTo>
                  <a:close/>
                </a:path>
                <a:path w="8370570" h="407034">
                  <a:moveTo>
                    <a:pt x="8370570" y="0"/>
                  </a:moveTo>
                  <a:lnTo>
                    <a:pt x="8368432" y="10544"/>
                  </a:lnTo>
                  <a:lnTo>
                    <a:pt x="8362616" y="19154"/>
                  </a:lnTo>
                  <a:lnTo>
                    <a:pt x="8354014" y="24960"/>
                  </a:lnTo>
                  <a:lnTo>
                    <a:pt x="8343519" y="27089"/>
                  </a:lnTo>
                  <a:lnTo>
                    <a:pt x="8370570" y="27089"/>
                  </a:lnTo>
                  <a:lnTo>
                    <a:pt x="8370570" y="0"/>
                  </a:lnTo>
                  <a:close/>
                </a:path>
                <a:path w="8370570" h="407034">
                  <a:moveTo>
                    <a:pt x="8343519" y="7480"/>
                  </a:moveTo>
                  <a:lnTo>
                    <a:pt x="8337423" y="13538"/>
                  </a:lnTo>
                  <a:lnTo>
                    <a:pt x="8343519" y="13538"/>
                  </a:lnTo>
                  <a:lnTo>
                    <a:pt x="8343519" y="748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906" y="6417957"/>
              <a:ext cx="8343900" cy="108585"/>
            </a:xfrm>
            <a:custGeom>
              <a:avLst/>
              <a:gdLst/>
              <a:ahLst/>
              <a:cxnLst/>
              <a:rect l="l" t="t" r="r" b="b"/>
              <a:pathLst>
                <a:path w="8343900" h="108584">
                  <a:moveTo>
                    <a:pt x="21031" y="67741"/>
                  </a:moveTo>
                  <a:lnTo>
                    <a:pt x="6057" y="67741"/>
                  </a:lnTo>
                  <a:lnTo>
                    <a:pt x="0" y="73799"/>
                  </a:lnTo>
                  <a:lnTo>
                    <a:pt x="0" y="108381"/>
                  </a:lnTo>
                  <a:lnTo>
                    <a:pt x="10544" y="106252"/>
                  </a:lnTo>
                  <a:lnTo>
                    <a:pt x="19154" y="100445"/>
                  </a:lnTo>
                  <a:lnTo>
                    <a:pt x="24960" y="91831"/>
                  </a:lnTo>
                  <a:lnTo>
                    <a:pt x="27089" y="81280"/>
                  </a:lnTo>
                  <a:lnTo>
                    <a:pt x="27089" y="73799"/>
                  </a:lnTo>
                  <a:lnTo>
                    <a:pt x="21031" y="67741"/>
                  </a:lnTo>
                  <a:close/>
                </a:path>
                <a:path w="8343900" h="108584">
                  <a:moveTo>
                    <a:pt x="8343468" y="27089"/>
                  </a:moveTo>
                  <a:lnTo>
                    <a:pt x="8316417" y="27089"/>
                  </a:lnTo>
                  <a:lnTo>
                    <a:pt x="8316417" y="54190"/>
                  </a:lnTo>
                  <a:lnTo>
                    <a:pt x="8326912" y="52061"/>
                  </a:lnTo>
                  <a:lnTo>
                    <a:pt x="8335514" y="46254"/>
                  </a:lnTo>
                  <a:lnTo>
                    <a:pt x="8341331" y="37640"/>
                  </a:lnTo>
                  <a:lnTo>
                    <a:pt x="8343468" y="27089"/>
                  </a:lnTo>
                  <a:close/>
                </a:path>
                <a:path w="8343900" h="108584">
                  <a:moveTo>
                    <a:pt x="8316417" y="0"/>
                  </a:moveTo>
                  <a:lnTo>
                    <a:pt x="8305848" y="2128"/>
                  </a:lnTo>
                  <a:lnTo>
                    <a:pt x="8297208" y="7934"/>
                  </a:lnTo>
                  <a:lnTo>
                    <a:pt x="8291378" y="16544"/>
                  </a:lnTo>
                  <a:lnTo>
                    <a:pt x="8289239" y="27089"/>
                  </a:lnTo>
                  <a:lnTo>
                    <a:pt x="8289239" y="34569"/>
                  </a:lnTo>
                  <a:lnTo>
                    <a:pt x="8295335" y="40639"/>
                  </a:lnTo>
                  <a:lnTo>
                    <a:pt x="8310321" y="40639"/>
                  </a:lnTo>
                  <a:lnTo>
                    <a:pt x="8316417" y="34569"/>
                  </a:lnTo>
                  <a:lnTo>
                    <a:pt x="8316417" y="27089"/>
                  </a:lnTo>
                  <a:lnTo>
                    <a:pt x="8343468" y="27089"/>
                  </a:lnTo>
                  <a:lnTo>
                    <a:pt x="8341331" y="16544"/>
                  </a:lnTo>
                  <a:lnTo>
                    <a:pt x="8335514" y="7934"/>
                  </a:lnTo>
                  <a:lnTo>
                    <a:pt x="8326912" y="2128"/>
                  </a:lnTo>
                  <a:lnTo>
                    <a:pt x="8316417" y="0"/>
                  </a:lnTo>
                  <a:close/>
                </a:path>
              </a:pathLst>
            </a:custGeom>
            <a:solidFill>
              <a:srgbClr val="C6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250" y="704595"/>
            <a:ext cx="8524240" cy="192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73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Getting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Resetting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Position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00"/>
              </a:spcBef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i="1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tell()</a:t>
            </a:r>
            <a:r>
              <a:rPr sz="16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method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of python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tells us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current position</a:t>
            </a:r>
            <a:r>
              <a:rPr sz="1600" spc="3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within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file,where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seek(offset[, </a:t>
            </a:r>
            <a:r>
              <a:rPr sz="1600" i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from])</a:t>
            </a:r>
            <a:r>
              <a:rPr sz="16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method changes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current file position. If </a:t>
            </a:r>
            <a:r>
              <a:rPr sz="1600" i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from</a:t>
            </a:r>
            <a:r>
              <a:rPr sz="16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is 0,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beginning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seek. If it is set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1,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current position is used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.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If it is set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2 then the end of 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file would be </a:t>
            </a:r>
            <a:r>
              <a:rPr sz="1600" spc="-20" dirty="0">
                <a:solidFill>
                  <a:srgbClr val="00AF50"/>
                </a:solidFill>
                <a:latin typeface="Calibri"/>
                <a:cs typeface="Calibri"/>
              </a:rPr>
              <a:t>taken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seek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position. The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offset</a:t>
            </a:r>
            <a:r>
              <a:rPr sz="16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argument indicates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number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bytes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6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moved.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e.g.program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250" y="6277800"/>
            <a:ext cx="5880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10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clos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250" y="2605786"/>
            <a:ext cx="50330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'w')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line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'Welcome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python.mykvs.in\nRegularly</a:t>
            </a:r>
            <a:r>
              <a:rPr sz="14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visit</a:t>
            </a:r>
            <a:r>
              <a:rPr sz="14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python.mykvs.in' </a:t>
            </a:r>
            <a:r>
              <a:rPr sz="1400" spc="-3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f.write(line)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50" y="3672839"/>
            <a:ext cx="398081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633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f = open("a.txt", 'rb+') </a:t>
            </a:r>
            <a:r>
              <a:rPr sz="1400" spc="-3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print(f.tell())</a:t>
            </a:r>
            <a:endParaRPr sz="1400">
              <a:latin typeface="Calibri"/>
              <a:cs typeface="Calibri"/>
            </a:endParaRPr>
          </a:p>
          <a:p>
            <a:pPr marL="12700" marR="1148715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print(f.read(7))</a:t>
            </a:r>
            <a:r>
              <a:rPr sz="14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#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read</a:t>
            </a:r>
            <a:r>
              <a:rPr sz="1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seven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characters </a:t>
            </a:r>
            <a:r>
              <a:rPr sz="1400" spc="-3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print(f.tell())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print(f.read())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print(f.tell())</a:t>
            </a:r>
            <a:endParaRPr sz="1400">
              <a:latin typeface="Calibri"/>
              <a:cs typeface="Calibri"/>
            </a:endParaRPr>
          </a:p>
          <a:p>
            <a:pPr marL="12700" marR="578485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f.seek(9,0)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#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moves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9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position</a:t>
            </a:r>
            <a:r>
              <a:rPr sz="14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begining </a:t>
            </a:r>
            <a:r>
              <a:rPr sz="1400" spc="-3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print(f.read(5))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20" dirty="0">
                <a:solidFill>
                  <a:srgbClr val="00AF50"/>
                </a:solidFill>
                <a:latin typeface="Calibri"/>
                <a:cs typeface="Calibri"/>
              </a:rPr>
              <a:t>f.seek(4,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1)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#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moves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4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position</a:t>
            </a:r>
            <a:r>
              <a:rPr sz="14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current</a:t>
            </a:r>
            <a:r>
              <a:rPr sz="1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location </a:t>
            </a:r>
            <a:r>
              <a:rPr sz="1400" spc="-3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print(f.read(5))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f.seek(-5,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2) # Go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5th</a:t>
            </a:r>
            <a:r>
              <a:rPr sz="1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byte</a:t>
            </a:r>
            <a:r>
              <a:rPr sz="1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before</a:t>
            </a:r>
            <a:r>
              <a:rPr sz="1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00AF50"/>
                </a:solidFill>
                <a:latin typeface="Calibri"/>
                <a:cs typeface="Calibri"/>
              </a:rPr>
              <a:t>print(f.read(5))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8801" y="2745104"/>
            <a:ext cx="2417445" cy="341693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153289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OUTP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90805" marR="12242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b'</a:t>
            </a:r>
            <a:r>
              <a:rPr sz="1800" spc="-7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</a:t>
            </a:r>
            <a:r>
              <a:rPr sz="1800" dirty="0">
                <a:latin typeface="Calibri"/>
                <a:cs typeface="Calibri"/>
              </a:rPr>
              <a:t>e'  7</a:t>
            </a:r>
            <a:endParaRPr sz="1800">
              <a:latin typeface="Calibri"/>
              <a:cs typeface="Calibri"/>
            </a:endParaRPr>
          </a:p>
          <a:p>
            <a:pPr marL="90805" marR="1797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 p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thon.</a:t>
            </a:r>
            <a:r>
              <a:rPr sz="1800" spc="-3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yk</a:t>
            </a:r>
            <a:r>
              <a:rPr sz="1800" spc="-5" dirty="0">
                <a:latin typeface="Calibri"/>
                <a:cs typeface="Calibri"/>
              </a:rPr>
              <a:t>vs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\r\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 gularly visit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python.mykvs.in'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59</a:t>
            </a:r>
            <a:endParaRPr sz="1800">
              <a:latin typeface="Calibri"/>
              <a:cs typeface="Calibri"/>
            </a:endParaRPr>
          </a:p>
          <a:p>
            <a:pPr marL="90805" marR="15189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b'o pyt'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b'</a:t>
            </a:r>
            <a:r>
              <a:rPr sz="1800" spc="-3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yk</a:t>
            </a:r>
            <a:r>
              <a:rPr sz="1800" spc="-5" dirty="0">
                <a:latin typeface="Calibri"/>
                <a:cs typeface="Calibri"/>
              </a:rPr>
              <a:t>vs</a:t>
            </a:r>
            <a:r>
              <a:rPr sz="1800" dirty="0">
                <a:latin typeface="Calibri"/>
                <a:cs typeface="Calibri"/>
              </a:rPr>
              <a:t>'  </a:t>
            </a:r>
            <a:r>
              <a:rPr sz="1800" spc="-5" dirty="0">
                <a:latin typeface="Calibri"/>
                <a:cs typeface="Calibri"/>
              </a:rPr>
              <a:t>b'vs.in'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66725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3925" y="144437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6777" y="270002"/>
            <a:ext cx="8130540" cy="516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0260" marR="408940" indent="9715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sz="3600" spc="-30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3600" spc="-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6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36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4400" spc="-2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4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AF50"/>
                </a:solidFill>
                <a:latin typeface="Calibri"/>
                <a:cs typeface="Calibri"/>
              </a:rPr>
              <a:t>Store</a:t>
            </a:r>
            <a:r>
              <a:rPr sz="4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4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4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0AF50"/>
                </a:solidFill>
                <a:latin typeface="Calibri"/>
                <a:cs typeface="Calibri"/>
              </a:rPr>
              <a:t>organized</a:t>
            </a:r>
            <a:r>
              <a:rPr sz="44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AF50"/>
                </a:solidFill>
                <a:latin typeface="Calibri"/>
                <a:cs typeface="Calibri"/>
              </a:rPr>
              <a:t>manner</a:t>
            </a: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4400" spc="-2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4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5" dirty="0">
                <a:solidFill>
                  <a:srgbClr val="00AF50"/>
                </a:solidFill>
                <a:latin typeface="Calibri"/>
                <a:cs typeface="Calibri"/>
              </a:rPr>
              <a:t>store</a:t>
            </a:r>
            <a:r>
              <a:rPr sz="4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4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AF50"/>
                </a:solidFill>
                <a:latin typeface="Calibri"/>
                <a:cs typeface="Calibri"/>
              </a:rPr>
              <a:t>permanently</a:t>
            </a: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4400" spc="-2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4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sz="44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4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5" dirty="0">
                <a:solidFill>
                  <a:srgbClr val="00AF50"/>
                </a:solidFill>
                <a:latin typeface="Calibri"/>
                <a:cs typeface="Calibri"/>
              </a:rPr>
              <a:t>faster</a:t>
            </a: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4400" spc="-2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4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00AF50"/>
                </a:solidFill>
                <a:latin typeface="Calibri"/>
                <a:cs typeface="Calibri"/>
              </a:rPr>
              <a:t>Search</a:t>
            </a:r>
            <a:r>
              <a:rPr sz="44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4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5" dirty="0">
                <a:solidFill>
                  <a:srgbClr val="00AF50"/>
                </a:solidFill>
                <a:latin typeface="Calibri"/>
                <a:cs typeface="Calibri"/>
              </a:rPr>
              <a:t>faster</a:t>
            </a: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4400" spc="-2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4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AF50"/>
                </a:solidFill>
                <a:latin typeface="Calibri"/>
                <a:cs typeface="Calibri"/>
              </a:rPr>
              <a:t>easily</a:t>
            </a:r>
            <a:r>
              <a:rPr sz="4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AF50"/>
                </a:solidFill>
                <a:latin typeface="Calibri"/>
                <a:cs typeface="Calibri"/>
              </a:rPr>
              <a:t>modify</a:t>
            </a:r>
            <a:r>
              <a:rPr sz="4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3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44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00AF50"/>
                </a:solidFill>
                <a:latin typeface="Calibri"/>
                <a:cs typeface="Calibri"/>
              </a:rPr>
              <a:t>later</a:t>
            </a:r>
            <a:r>
              <a:rPr sz="4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08CC27-3808-43C3-AB76-DF89A607E9C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56520" y="4553640"/>
              <a:ext cx="6728760" cy="134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08CC27-3808-43C3-AB76-DF89A607E9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160" y="4544280"/>
                <a:ext cx="6747480" cy="13665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0A2BD291-7270-4E41-8CF0-A526A76353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7"/>
    </mc:Choice>
    <mc:Fallback>
      <p:transition spd="slow" advTm="5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124" y="539495"/>
            <a:ext cx="8347709" cy="554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9651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4.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Modify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210"/>
              </a:spcBef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no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insert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middle of a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without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re-writing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it. 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append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overwrite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part of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using seek but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want 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add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beginning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or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middle, we'll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have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rewrite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operating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task,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Python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task.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same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 all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languages.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What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usually do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modification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file,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make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modifications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write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new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called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temp.txt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something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like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better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than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reading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whole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memory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because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too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large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that.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Once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the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temporary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completed, rename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same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as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original file.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good,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safe way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do it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because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if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write crashes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aborts</a:t>
            </a:r>
            <a:r>
              <a:rPr sz="2400" spc="5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any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reason 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400" spc="5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between,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still</a:t>
            </a:r>
            <a:r>
              <a:rPr sz="2400" spc="50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our</a:t>
            </a:r>
            <a:r>
              <a:rPr sz="2400" spc="5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untouched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24" y="6139179"/>
            <a:ext cx="14814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original</a:t>
            </a:r>
            <a:r>
              <a:rPr sz="24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42508" y="539495"/>
            <a:ext cx="2859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124" y="6130226"/>
            <a:ext cx="5789295" cy="6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above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suitable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file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size.</a:t>
            </a:r>
            <a:endParaRPr sz="2000">
              <a:latin typeface="Calibri"/>
              <a:cs typeface="Calibri"/>
            </a:endParaRPr>
          </a:p>
          <a:p>
            <a:pPr marL="1547495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Calibri"/>
                <a:cs typeface="Calibri"/>
              </a:rPr>
              <a:t>Visit</a:t>
            </a:r>
            <a:r>
              <a:rPr sz="1800" dirty="0">
                <a:latin typeface="Calibri"/>
                <a:cs typeface="Calibri"/>
              </a:rPr>
              <a:t> 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python.mykvs.in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regular</a:t>
            </a:r>
            <a:r>
              <a:rPr sz="1800" spc="-10" dirty="0">
                <a:latin typeface="Calibri"/>
                <a:cs typeface="Calibri"/>
              </a:rPr>
              <a:t> updates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24" y="1307591"/>
            <a:ext cx="8100695" cy="478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Replace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same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12700" marR="537527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alibri"/>
                <a:cs typeface="Calibri"/>
              </a:rPr>
              <a:t>fin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open("dummy.txt",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"rt")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fin.read()</a:t>
            </a:r>
            <a:endParaRPr sz="1800">
              <a:latin typeface="Calibri"/>
              <a:cs typeface="Calibri"/>
            </a:endParaRPr>
          </a:p>
          <a:p>
            <a:pPr marL="12700" marR="51308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data.replace(‘my',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‘your')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fin.close()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fin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open("dummy.txt",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"wt")</a:t>
            </a:r>
            <a:endParaRPr sz="1800">
              <a:latin typeface="Calibri"/>
              <a:cs typeface="Calibri"/>
            </a:endParaRPr>
          </a:p>
          <a:p>
            <a:pPr marL="12700" marR="675385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60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wri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(d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a)  </a:t>
            </a:r>
            <a:r>
              <a:rPr sz="1800" spc="-5" dirty="0">
                <a:latin typeface="Calibri"/>
                <a:cs typeface="Calibri"/>
              </a:rPr>
              <a:t>fin.close()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we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done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here?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Open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dummy.txt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read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rt.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fin.read()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reads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whole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in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dummy.txt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to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variable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954405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data.replace()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replaces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all 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occurrences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my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whole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text. </a:t>
            </a:r>
            <a:r>
              <a:rPr sz="1800" spc="-3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fin.close()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closes the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input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dummy.txt.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last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three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lines,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opening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dummy.txt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write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writing the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dummy.txt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replace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mode.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Finally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closing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dummy.txt.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5215" y="539495"/>
            <a:ext cx="4306570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9865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Replace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temporary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124" y="1404365"/>
            <a:ext cx="834707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509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import 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f=open("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\</a:t>
            </a:r>
            <a:r>
              <a:rPr sz="1800" dirty="0">
                <a:latin typeface="Calibri"/>
                <a:cs typeface="Calibri"/>
              </a:rPr>
              <a:t>\a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txt","r")</a:t>
            </a:r>
            <a:endParaRPr sz="1800">
              <a:latin typeface="Calibri"/>
              <a:cs typeface="Calibri"/>
            </a:endParaRPr>
          </a:p>
          <a:p>
            <a:pPr marL="12700" marR="61417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g=open("d:\\c.txt","w")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f.readlines():</a:t>
            </a:r>
            <a:endParaRPr sz="1800">
              <a:latin typeface="Calibri"/>
              <a:cs typeface="Calibri"/>
            </a:endParaRPr>
          </a:p>
          <a:p>
            <a:pPr marL="221615" marR="54419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text=text.replace('my','your')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g.write(text)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  <a:p>
            <a:pPr marL="12700" marR="62553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g.close()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os.remove("d:\\a.txt")</a:t>
            </a:r>
            <a:endParaRPr sz="1800">
              <a:latin typeface="Calibri"/>
              <a:cs typeface="Calibri"/>
            </a:endParaRPr>
          </a:p>
          <a:p>
            <a:pPr marL="12700" marR="52438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os.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ename</a:t>
            </a:r>
            <a:r>
              <a:rPr sz="1800" spc="-5" dirty="0">
                <a:latin typeface="Calibri"/>
                <a:cs typeface="Calibri"/>
              </a:rPr>
              <a:t>("d</a:t>
            </a:r>
            <a:r>
              <a:rPr sz="1800" dirty="0">
                <a:latin typeface="Calibri"/>
                <a:cs typeface="Calibri"/>
              </a:rPr>
              <a:t>:\\c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txt","d:</a:t>
            </a:r>
            <a:r>
              <a:rPr sz="1800" spc="5" dirty="0">
                <a:latin typeface="Calibri"/>
                <a:cs typeface="Calibri"/>
              </a:rPr>
              <a:t>\</a:t>
            </a:r>
            <a:r>
              <a:rPr sz="1800" dirty="0">
                <a:latin typeface="Calibri"/>
                <a:cs typeface="Calibri"/>
              </a:rPr>
              <a:t>\a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txt")  </a:t>
            </a:r>
            <a:r>
              <a:rPr sz="1800" spc="-5" dirty="0">
                <a:latin typeface="Calibri"/>
                <a:cs typeface="Calibri"/>
              </a:rPr>
              <a:t>print("file </a:t>
            </a:r>
            <a:r>
              <a:rPr sz="1800" spc="-15" dirty="0">
                <a:latin typeface="Calibri"/>
                <a:cs typeface="Calibri"/>
              </a:rPr>
              <a:t>contents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modified")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Note- above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suitable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large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file.Here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line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line is being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read from a.txt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in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string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replaced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‘my’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‘your’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1800" spc="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replace()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method.Each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written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c.txt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then close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files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,remove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old file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a.txt through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method of os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module and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rename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c.txt(temporary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file)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 with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a.txt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file.After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execution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 above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occurances of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‘my’ will be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replaced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‘your’.For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of above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 create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a.txt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 d: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drive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with some substring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‘my’.Run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above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078" y="267461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557391" y="910208"/>
            <a:ext cx="2158365" cy="17780"/>
          </a:xfrm>
          <a:custGeom>
            <a:avLst/>
            <a:gdLst/>
            <a:ahLst/>
            <a:cxnLst/>
            <a:rect l="l" t="t" r="r" b="b"/>
            <a:pathLst>
              <a:path w="2158365" h="17780">
                <a:moveTo>
                  <a:pt x="0" y="0"/>
                </a:moveTo>
                <a:lnTo>
                  <a:pt x="2158110" y="17271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7909" y="916939"/>
            <a:ext cx="5180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5.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Append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content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924" y="2239009"/>
            <a:ext cx="109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f.write(line)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24" y="3062223"/>
            <a:ext cx="1960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 =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'a+')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f.write("\nthanks")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924" y="4159504"/>
            <a:ext cx="3208020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57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 =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'r')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f.read()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print(text)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Welcome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python.mykvs.in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Regularly visit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python.mykvs.in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thanks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8351" y="2061591"/>
            <a:ext cx="612140" cy="1476375"/>
          </a:xfrm>
          <a:custGeom>
            <a:avLst/>
            <a:gdLst/>
            <a:ahLst/>
            <a:cxnLst/>
            <a:rect l="l" t="t" r="r" b="b"/>
            <a:pathLst>
              <a:path w="612139" h="1476375">
                <a:moveTo>
                  <a:pt x="0" y="0"/>
                </a:moveTo>
                <a:lnTo>
                  <a:pt x="70131" y="1348"/>
                </a:lnTo>
                <a:lnTo>
                  <a:pt x="134520" y="5186"/>
                </a:lnTo>
                <a:lnTo>
                  <a:pt x="191327" y="11206"/>
                </a:lnTo>
                <a:lnTo>
                  <a:pt x="238712" y="19099"/>
                </a:lnTo>
                <a:lnTo>
                  <a:pt x="297859" y="39268"/>
                </a:lnTo>
                <a:lnTo>
                  <a:pt x="305943" y="50926"/>
                </a:lnTo>
                <a:lnTo>
                  <a:pt x="305943" y="687070"/>
                </a:lnTo>
                <a:lnTo>
                  <a:pt x="314026" y="698728"/>
                </a:lnTo>
                <a:lnTo>
                  <a:pt x="373173" y="718897"/>
                </a:lnTo>
                <a:lnTo>
                  <a:pt x="420558" y="726790"/>
                </a:lnTo>
                <a:lnTo>
                  <a:pt x="477365" y="732810"/>
                </a:lnTo>
                <a:lnTo>
                  <a:pt x="541754" y="736648"/>
                </a:lnTo>
                <a:lnTo>
                  <a:pt x="611886" y="737997"/>
                </a:lnTo>
                <a:lnTo>
                  <a:pt x="541754" y="739345"/>
                </a:lnTo>
                <a:lnTo>
                  <a:pt x="477365" y="743183"/>
                </a:lnTo>
                <a:lnTo>
                  <a:pt x="420558" y="749203"/>
                </a:lnTo>
                <a:lnTo>
                  <a:pt x="373173" y="757096"/>
                </a:lnTo>
                <a:lnTo>
                  <a:pt x="314026" y="777265"/>
                </a:lnTo>
                <a:lnTo>
                  <a:pt x="305943" y="788924"/>
                </a:lnTo>
                <a:lnTo>
                  <a:pt x="305943" y="1425067"/>
                </a:lnTo>
                <a:lnTo>
                  <a:pt x="297859" y="1436725"/>
                </a:lnTo>
                <a:lnTo>
                  <a:pt x="238712" y="1456894"/>
                </a:lnTo>
                <a:lnTo>
                  <a:pt x="191327" y="1464787"/>
                </a:lnTo>
                <a:lnTo>
                  <a:pt x="134520" y="1470807"/>
                </a:lnTo>
                <a:lnTo>
                  <a:pt x="70131" y="1474645"/>
                </a:lnTo>
                <a:lnTo>
                  <a:pt x="0" y="147599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524" y="1690370"/>
            <a:ext cx="651002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open("a.txt",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'w')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2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line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'</a:t>
            </a:r>
            <a:r>
              <a:rPr sz="1800" spc="-6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el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thon.</a:t>
            </a:r>
            <a:r>
              <a:rPr sz="1800" spc="-62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200" b="1" spc="7" baseline="-6944" dirty="0"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yk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vs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in\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egularly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visit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p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thon.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yk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vs.in'</a:t>
            </a:r>
            <a:endParaRPr sz="1800">
              <a:latin typeface="Calibri"/>
              <a:cs typeface="Calibri"/>
            </a:endParaRPr>
          </a:p>
          <a:p>
            <a:pPr marR="1146175" algn="ctr">
              <a:lnSpc>
                <a:spcPts val="919"/>
              </a:lnSpc>
            </a:pPr>
            <a:r>
              <a:rPr sz="800" b="1" spc="-5" dirty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6710" y="2350516"/>
            <a:ext cx="99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Arial"/>
                <a:cs typeface="Arial"/>
              </a:rPr>
              <a:t>P  E  N  D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6710" y="2960369"/>
            <a:ext cx="104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Arial"/>
                <a:cs typeface="Arial"/>
              </a:rPr>
              <a:t>C  O  D  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6735" y="4064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5183504" y="664083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163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805" y="6445046"/>
              <a:ext cx="8370570" cy="407034"/>
            </a:xfrm>
            <a:custGeom>
              <a:avLst/>
              <a:gdLst/>
              <a:ahLst/>
              <a:cxnLst/>
              <a:rect l="l" t="t" r="r" b="b"/>
              <a:pathLst>
                <a:path w="8370570" h="407034">
                  <a:moveTo>
                    <a:pt x="8316341" y="7480"/>
                  </a:moveTo>
                  <a:lnTo>
                    <a:pt x="8316341" y="27101"/>
                  </a:lnTo>
                  <a:lnTo>
                    <a:pt x="27101" y="27101"/>
                  </a:lnTo>
                  <a:lnTo>
                    <a:pt x="16550" y="29230"/>
                  </a:lnTo>
                  <a:lnTo>
                    <a:pt x="7935" y="35036"/>
                  </a:lnTo>
                  <a:lnTo>
                    <a:pt x="2129" y="43646"/>
                  </a:lnTo>
                  <a:lnTo>
                    <a:pt x="0" y="54190"/>
                  </a:lnTo>
                  <a:lnTo>
                    <a:pt x="0" y="379379"/>
                  </a:lnTo>
                  <a:lnTo>
                    <a:pt x="2129" y="389926"/>
                  </a:lnTo>
                  <a:lnTo>
                    <a:pt x="7935" y="398539"/>
                  </a:lnTo>
                  <a:lnTo>
                    <a:pt x="16550" y="404346"/>
                  </a:lnTo>
                  <a:lnTo>
                    <a:pt x="27101" y="406476"/>
                  </a:lnTo>
                  <a:lnTo>
                    <a:pt x="37645" y="404346"/>
                  </a:lnTo>
                  <a:lnTo>
                    <a:pt x="46256" y="398539"/>
                  </a:lnTo>
                  <a:lnTo>
                    <a:pt x="52062" y="389926"/>
                  </a:lnTo>
                  <a:lnTo>
                    <a:pt x="54190" y="379379"/>
                  </a:lnTo>
                  <a:lnTo>
                    <a:pt x="54203" y="352282"/>
                  </a:lnTo>
                  <a:lnTo>
                    <a:pt x="8343519" y="352282"/>
                  </a:lnTo>
                  <a:lnTo>
                    <a:pt x="8354014" y="350153"/>
                  </a:lnTo>
                  <a:lnTo>
                    <a:pt x="8362616" y="344346"/>
                  </a:lnTo>
                  <a:lnTo>
                    <a:pt x="8368432" y="335734"/>
                  </a:lnTo>
                  <a:lnTo>
                    <a:pt x="8370570" y="325187"/>
                  </a:lnTo>
                  <a:lnTo>
                    <a:pt x="8370570" y="81292"/>
                  </a:lnTo>
                  <a:lnTo>
                    <a:pt x="27101" y="81292"/>
                  </a:lnTo>
                  <a:lnTo>
                    <a:pt x="27101" y="46710"/>
                  </a:lnTo>
                  <a:lnTo>
                    <a:pt x="33159" y="40652"/>
                  </a:lnTo>
                  <a:lnTo>
                    <a:pt x="8370570" y="40652"/>
                  </a:lnTo>
                  <a:lnTo>
                    <a:pt x="8370570" y="27089"/>
                  </a:lnTo>
                  <a:lnTo>
                    <a:pt x="8343519" y="27089"/>
                  </a:lnTo>
                  <a:lnTo>
                    <a:pt x="8343519" y="13538"/>
                  </a:lnTo>
                  <a:lnTo>
                    <a:pt x="8322437" y="13538"/>
                  </a:lnTo>
                  <a:lnTo>
                    <a:pt x="8316341" y="7480"/>
                  </a:lnTo>
                  <a:close/>
                </a:path>
                <a:path w="8370570" h="407034">
                  <a:moveTo>
                    <a:pt x="8370570" y="40652"/>
                  </a:moveTo>
                  <a:lnTo>
                    <a:pt x="48133" y="40652"/>
                  </a:lnTo>
                  <a:lnTo>
                    <a:pt x="54190" y="46710"/>
                  </a:lnTo>
                  <a:lnTo>
                    <a:pt x="54190" y="54190"/>
                  </a:lnTo>
                  <a:lnTo>
                    <a:pt x="52062" y="64742"/>
                  </a:lnTo>
                  <a:lnTo>
                    <a:pt x="46256" y="73356"/>
                  </a:lnTo>
                  <a:lnTo>
                    <a:pt x="37645" y="79163"/>
                  </a:lnTo>
                  <a:lnTo>
                    <a:pt x="27101" y="81292"/>
                  </a:lnTo>
                  <a:lnTo>
                    <a:pt x="8370570" y="81292"/>
                  </a:lnTo>
                  <a:lnTo>
                    <a:pt x="8370570" y="40652"/>
                  </a:lnTo>
                  <a:close/>
                </a:path>
                <a:path w="8370570" h="407034">
                  <a:moveTo>
                    <a:pt x="8370570" y="0"/>
                  </a:moveTo>
                  <a:lnTo>
                    <a:pt x="8368432" y="10544"/>
                  </a:lnTo>
                  <a:lnTo>
                    <a:pt x="8362616" y="19154"/>
                  </a:lnTo>
                  <a:lnTo>
                    <a:pt x="8354014" y="24960"/>
                  </a:lnTo>
                  <a:lnTo>
                    <a:pt x="8343519" y="27089"/>
                  </a:lnTo>
                  <a:lnTo>
                    <a:pt x="8370570" y="27089"/>
                  </a:lnTo>
                  <a:lnTo>
                    <a:pt x="8370570" y="0"/>
                  </a:lnTo>
                  <a:close/>
                </a:path>
                <a:path w="8370570" h="407034">
                  <a:moveTo>
                    <a:pt x="8343519" y="7480"/>
                  </a:moveTo>
                  <a:lnTo>
                    <a:pt x="8337423" y="13538"/>
                  </a:lnTo>
                  <a:lnTo>
                    <a:pt x="8343519" y="13538"/>
                  </a:lnTo>
                  <a:lnTo>
                    <a:pt x="8343519" y="748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906" y="6417957"/>
              <a:ext cx="8343900" cy="108585"/>
            </a:xfrm>
            <a:custGeom>
              <a:avLst/>
              <a:gdLst/>
              <a:ahLst/>
              <a:cxnLst/>
              <a:rect l="l" t="t" r="r" b="b"/>
              <a:pathLst>
                <a:path w="8343900" h="108584">
                  <a:moveTo>
                    <a:pt x="21031" y="67741"/>
                  </a:moveTo>
                  <a:lnTo>
                    <a:pt x="6057" y="67741"/>
                  </a:lnTo>
                  <a:lnTo>
                    <a:pt x="0" y="73799"/>
                  </a:lnTo>
                  <a:lnTo>
                    <a:pt x="0" y="108381"/>
                  </a:lnTo>
                  <a:lnTo>
                    <a:pt x="10544" y="106252"/>
                  </a:lnTo>
                  <a:lnTo>
                    <a:pt x="19154" y="100445"/>
                  </a:lnTo>
                  <a:lnTo>
                    <a:pt x="24960" y="91831"/>
                  </a:lnTo>
                  <a:lnTo>
                    <a:pt x="27089" y="81280"/>
                  </a:lnTo>
                  <a:lnTo>
                    <a:pt x="27089" y="73799"/>
                  </a:lnTo>
                  <a:lnTo>
                    <a:pt x="21031" y="67741"/>
                  </a:lnTo>
                  <a:close/>
                </a:path>
                <a:path w="8343900" h="108584">
                  <a:moveTo>
                    <a:pt x="8343468" y="27089"/>
                  </a:moveTo>
                  <a:lnTo>
                    <a:pt x="8316417" y="27089"/>
                  </a:lnTo>
                  <a:lnTo>
                    <a:pt x="8316417" y="54190"/>
                  </a:lnTo>
                  <a:lnTo>
                    <a:pt x="8326912" y="52061"/>
                  </a:lnTo>
                  <a:lnTo>
                    <a:pt x="8335514" y="46254"/>
                  </a:lnTo>
                  <a:lnTo>
                    <a:pt x="8341331" y="37640"/>
                  </a:lnTo>
                  <a:lnTo>
                    <a:pt x="8343468" y="27089"/>
                  </a:lnTo>
                  <a:close/>
                </a:path>
                <a:path w="8343900" h="108584">
                  <a:moveTo>
                    <a:pt x="8316417" y="0"/>
                  </a:moveTo>
                  <a:lnTo>
                    <a:pt x="8305848" y="2128"/>
                  </a:lnTo>
                  <a:lnTo>
                    <a:pt x="8297208" y="7934"/>
                  </a:lnTo>
                  <a:lnTo>
                    <a:pt x="8291378" y="16544"/>
                  </a:lnTo>
                  <a:lnTo>
                    <a:pt x="8289239" y="27089"/>
                  </a:lnTo>
                  <a:lnTo>
                    <a:pt x="8289239" y="34569"/>
                  </a:lnTo>
                  <a:lnTo>
                    <a:pt x="8295335" y="40639"/>
                  </a:lnTo>
                  <a:lnTo>
                    <a:pt x="8310321" y="40639"/>
                  </a:lnTo>
                  <a:lnTo>
                    <a:pt x="8316417" y="34569"/>
                  </a:lnTo>
                  <a:lnTo>
                    <a:pt x="8316417" y="27089"/>
                  </a:lnTo>
                  <a:lnTo>
                    <a:pt x="8343468" y="27089"/>
                  </a:lnTo>
                  <a:lnTo>
                    <a:pt x="8341331" y="16544"/>
                  </a:lnTo>
                  <a:lnTo>
                    <a:pt x="8335514" y="7934"/>
                  </a:lnTo>
                  <a:lnTo>
                    <a:pt x="8326912" y="2128"/>
                  </a:lnTo>
                  <a:lnTo>
                    <a:pt x="8316417" y="0"/>
                  </a:lnTo>
                  <a:close/>
                </a:path>
              </a:pathLst>
            </a:custGeom>
            <a:solidFill>
              <a:srgbClr val="C6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774" y="725424"/>
            <a:ext cx="8573135" cy="563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0" marR="5080" indent="65087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input,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output,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streams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in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marR="82550">
              <a:lnSpc>
                <a:spcPct val="100000"/>
              </a:lnSpc>
              <a:spcBef>
                <a:spcPts val="25"/>
              </a:spcBef>
              <a:tabLst>
                <a:tab pos="787400" algn="l"/>
              </a:tabLst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Most	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programs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make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output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"standard</a:t>
            </a:r>
            <a:r>
              <a:rPr sz="24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out“,input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from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"standard </a:t>
            </a:r>
            <a:r>
              <a:rPr sz="2400" spc="-5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00AF50"/>
                </a:solidFill>
                <a:latin typeface="Calibri"/>
                <a:cs typeface="Calibri"/>
              </a:rPr>
              <a:t>in“,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error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messages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go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standard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error).standard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output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monitor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standard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input is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from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keyboard.</a:t>
            </a:r>
            <a:endParaRPr sz="2400">
              <a:latin typeface="Calibri"/>
              <a:cs typeface="Calibri"/>
            </a:endParaRPr>
          </a:p>
          <a:p>
            <a:pPr marL="12700" marR="7045959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g.p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am 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import</a:t>
            </a:r>
            <a:r>
              <a:rPr sz="24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sys</a:t>
            </a:r>
            <a:endParaRPr sz="2400">
              <a:latin typeface="Calibri"/>
              <a:cs typeface="Calibri"/>
            </a:endParaRPr>
          </a:p>
          <a:p>
            <a:pPr marL="12700" marR="5795645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=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sys.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stdin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.readline()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sys.stdout.write(a)</a:t>
            </a:r>
            <a:endParaRPr sz="2400">
              <a:latin typeface="Calibri"/>
              <a:cs typeface="Calibri"/>
            </a:endParaRPr>
          </a:p>
          <a:p>
            <a:pPr marL="12700" marR="263525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sys.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stdin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.read(5)#entered</a:t>
            </a:r>
            <a:r>
              <a:rPr sz="24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10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characters.a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contains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5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characters. </a:t>
            </a:r>
            <a:r>
              <a:rPr sz="2400" spc="-5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#The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remaining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characters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waiting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sys.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stdout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.write(a)</a:t>
            </a:r>
            <a:endParaRPr sz="2400">
              <a:latin typeface="Calibri"/>
              <a:cs typeface="Calibri"/>
            </a:endParaRPr>
          </a:p>
          <a:p>
            <a:pPr marL="12700" marR="607822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sys.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stdin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.read(5) </a:t>
            </a:r>
            <a:r>
              <a:rPr sz="2400" spc="-5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sys.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stdout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.write(b)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sys.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stderr.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write("\ncustom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error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message")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8902" y="539495"/>
            <a:ext cx="4533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829" y="1412747"/>
            <a:ext cx="841184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582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#e.g.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binary_file=open("D:\\binary_file.dat",mode="wb+")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text="Hello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123"</a:t>
            </a:r>
            <a:endParaRPr sz="1800">
              <a:latin typeface="Calibri"/>
              <a:cs typeface="Calibri"/>
            </a:endParaRPr>
          </a:p>
          <a:p>
            <a:pPr marL="12700" marR="52895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encoded=text.encode("utf-8")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binary_file.write(encoded) </a:t>
            </a:r>
            <a:r>
              <a:rPr sz="1800" spc="-5" dirty="0">
                <a:latin typeface="Calibri"/>
                <a:cs typeface="Calibri"/>
              </a:rPr>
              <a:t> binary_file.seek(0)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binary_data=binary_file.read()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print("binary:",binary_data)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xt</a:t>
            </a:r>
            <a:r>
              <a:rPr sz="1800" spc="-5" dirty="0">
                <a:latin typeface="Calibri"/>
                <a:cs typeface="Calibri"/>
              </a:rPr>
              <a:t>=bina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y_d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a.de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ode("utf</a:t>
            </a:r>
            <a:r>
              <a:rPr sz="1800" dirty="0">
                <a:latin typeface="Calibri"/>
                <a:cs typeface="Calibri"/>
              </a:rPr>
              <a:t>-8")  </a:t>
            </a:r>
            <a:r>
              <a:rPr sz="1800" spc="-5" dirty="0">
                <a:latin typeface="Calibri"/>
                <a:cs typeface="Calibri"/>
              </a:rPr>
              <a:t>print("Decoded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data:",text)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Note :-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Opening and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closing of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binary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same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opening and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closing.While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opening</a:t>
            </a:r>
            <a:r>
              <a:rPr sz="1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any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binary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specify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‘b’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opening</a:t>
            </a:r>
            <a:r>
              <a:rPr sz="1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mode.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above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program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binary_file.dat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 opened in wb+ mode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so that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after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writing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,reading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operation can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be done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binary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file.String variable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hold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encoded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before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writing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help of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encode method().utf-8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encoding scheme.after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writing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,we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again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set reading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pointer at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beginning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help of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seek() method.then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from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decode</a:t>
            </a:r>
            <a:r>
              <a:rPr sz="1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help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decode()</a:t>
            </a:r>
            <a:r>
              <a:rPr sz="18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display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177" y="539495"/>
            <a:ext cx="8419465" cy="543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32705" marR="5080" indent="-13716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Operation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  <a:p>
            <a:pPr marL="12700" marR="11430" algn="just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problem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approach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previous slide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comes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fact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not very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easy 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when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want 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write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several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binary file.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instance, consider what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would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wished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write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string,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integer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perhaps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even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contents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 a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list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dictionary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file.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How would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contents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 this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later?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trivial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task,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especially if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some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objects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variable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lengths.</a:t>
            </a:r>
            <a:endParaRPr sz="2400">
              <a:latin typeface="Calibri"/>
              <a:cs typeface="Calibri"/>
            </a:endParaRPr>
          </a:p>
          <a:p>
            <a:pPr marL="12700" marR="12065" algn="just">
              <a:lnSpc>
                <a:spcPct val="100000"/>
              </a:lnSpc>
            </a:pP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Fortunately,</a:t>
            </a:r>
            <a:r>
              <a:rPr sz="2400" spc="4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Python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module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which does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work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spc="5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extremely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easy 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use. This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module 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called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; it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provides us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with the ability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serialize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deserialize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objects, i.e.,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convert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bitstreams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later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reconstruct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original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177" y="539495"/>
            <a:ext cx="8419465" cy="543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32705" marR="5080" indent="-13716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Operation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  <a:p>
            <a:pPr marL="12700" marR="11430" algn="just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pickle.dump()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store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data to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file. It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takes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3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arguments.First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argument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want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store.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second argument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object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get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desired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in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write-binary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(wb)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mode. And the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third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argument</a:t>
            </a:r>
            <a:r>
              <a:rPr sz="2400" spc="5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key-value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argument.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argument defines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protocol.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There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two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type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pickle.HIGHEST_PROTOCOL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pickle.DEFAULT_PROTOCOL.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11430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Pickle.load()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retrieve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pickled 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data.The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steps are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quite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simple. 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 pickle.load() function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primary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argument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pickle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load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object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get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opening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read-binary</a:t>
            </a:r>
            <a:r>
              <a:rPr sz="2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(rb)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mode.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32553" y="539495"/>
            <a:ext cx="4269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R/W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829" y="1391666"/>
            <a:ext cx="3303904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pickle</a:t>
            </a:r>
            <a:endParaRPr sz="1600">
              <a:latin typeface="Calibri"/>
              <a:cs typeface="Calibri"/>
            </a:endParaRPr>
          </a:p>
          <a:p>
            <a:pPr marL="12700" marR="22669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output_file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open("d:\\a.bin", "wb")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myint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42</a:t>
            </a:r>
            <a:endParaRPr sz="1600">
              <a:latin typeface="Calibri"/>
              <a:cs typeface="Calibri"/>
            </a:endParaRPr>
          </a:p>
          <a:p>
            <a:pPr marL="12700" marR="49657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mystring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"Python.mykvs.in!"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mylist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["python",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"sql",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"mysql"]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mydict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 {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"name":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"ABC",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"job":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"XYZ"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}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pickle.dump(myint,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pickle.dump(mystring,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pickle.dump(mylist,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pickle.dump(mydict,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output_file.close()</a:t>
            </a:r>
            <a:endParaRPr sz="1600">
              <a:latin typeface="Calibri"/>
              <a:cs typeface="Calibri"/>
            </a:endParaRPr>
          </a:p>
          <a:p>
            <a:pPr marL="12700" marR="4305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input_file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open("d:\\a.bin", </a:t>
            </a:r>
            <a:r>
              <a:rPr sz="1600" spc="-10" dirty="0">
                <a:latin typeface="Calibri"/>
                <a:cs typeface="Calibri"/>
              </a:rPr>
              <a:t>"rb")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myint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pickle.load(input_file)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mystring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pickle.load(input_file)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mylist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pickle.load(input_file)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mydict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pickle.load(input_file)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print("myint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%s" </a:t>
            </a:r>
            <a:r>
              <a:rPr sz="1600" dirty="0">
                <a:latin typeface="Calibri"/>
                <a:cs typeface="Calibri"/>
              </a:rPr>
              <a:t>% </a:t>
            </a:r>
            <a:r>
              <a:rPr sz="1600" spc="-10" dirty="0">
                <a:latin typeface="Calibri"/>
                <a:cs typeface="Calibri"/>
              </a:rPr>
              <a:t>myint)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print("mystring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%s" </a:t>
            </a:r>
            <a:r>
              <a:rPr sz="1600" dirty="0">
                <a:latin typeface="Calibri"/>
                <a:cs typeface="Calibri"/>
              </a:rPr>
              <a:t>% </a:t>
            </a:r>
            <a:r>
              <a:rPr sz="1600" spc="-10" dirty="0">
                <a:latin typeface="Calibri"/>
                <a:cs typeface="Calibri"/>
              </a:rPr>
              <a:t>mystring)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print("mylist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%s" </a:t>
            </a:r>
            <a:r>
              <a:rPr sz="1600" dirty="0">
                <a:latin typeface="Calibri"/>
                <a:cs typeface="Calibri"/>
              </a:rPr>
              <a:t>% </a:t>
            </a:r>
            <a:r>
              <a:rPr sz="1600" spc="-10" dirty="0">
                <a:latin typeface="Calibri"/>
                <a:cs typeface="Calibri"/>
              </a:rPr>
              <a:t>mylist)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print("mydict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%s" </a:t>
            </a:r>
            <a:r>
              <a:rPr sz="1600" dirty="0">
                <a:latin typeface="Calibri"/>
                <a:cs typeface="Calibri"/>
              </a:rPr>
              <a:t>% </a:t>
            </a:r>
            <a:r>
              <a:rPr sz="1600" spc="-10" dirty="0">
                <a:latin typeface="Calibri"/>
                <a:cs typeface="Calibri"/>
              </a:rPr>
              <a:t>mydict) </a:t>
            </a:r>
            <a:r>
              <a:rPr sz="1600" spc="-5" dirty="0">
                <a:latin typeface="Calibri"/>
                <a:cs typeface="Calibri"/>
              </a:rPr>
              <a:t> input_file.close()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9052" y="900187"/>
            <a:ext cx="4737100" cy="14668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14450">
              <a:lnSpc>
                <a:spcPct val="100000"/>
              </a:lnSpc>
              <a:spcBef>
                <a:spcPts val="109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module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400" spc="2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2400" spc="2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program</a:t>
            </a:r>
            <a:r>
              <a:rPr sz="2400" spc="2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spc="2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</a:t>
            </a:r>
            <a:r>
              <a:rPr sz="2400" spc="2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a.bin</a:t>
            </a:r>
            <a:r>
              <a:rPr sz="2400" spc="2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2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400" spc="-5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binary</a:t>
            </a:r>
            <a:r>
              <a:rPr sz="2400" spc="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r>
              <a:rPr sz="2400" spc="3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using</a:t>
            </a:r>
            <a:r>
              <a:rPr sz="2400" spc="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‘wb’</a:t>
            </a:r>
            <a:r>
              <a:rPr sz="2400" spc="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specification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1042" y="2341626"/>
            <a:ext cx="151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4715" algn="l"/>
                <a:tab pos="1346835" algn="l"/>
              </a:tabLst>
            </a:pP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alue	in	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9052" y="2341626"/>
            <a:ext cx="3026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691639" algn="l"/>
                <a:tab pos="2385695" algn="l"/>
              </a:tabLst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	c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	</a:t>
            </a:r>
            <a:r>
              <a:rPr sz="2400" spc="-4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	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different	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421" y="2707385"/>
            <a:ext cx="1056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2309" y="2707385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.  i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9052" y="3073146"/>
            <a:ext cx="2843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90625" algn="l"/>
                <a:tab pos="1971039" algn="l"/>
              </a:tabLst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t,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trin</a:t>
            </a:r>
            <a:r>
              <a:rPr sz="2400" spc="20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,li</a:t>
            </a:r>
            <a:r>
              <a:rPr sz="2400" spc="-4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t,dic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spc="-18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400" spc="-7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ri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binary	file	using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6157" y="3438905"/>
            <a:ext cx="172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pickle.dump()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9052" y="3804666"/>
            <a:ext cx="47371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method then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close this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reading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Calibri"/>
                <a:cs typeface="Calibri"/>
              </a:rPr>
              <a:t>operation.We 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content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load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method()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display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value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marL="12700" marR="8890" algn="just">
              <a:lnSpc>
                <a:spcPct val="100000"/>
              </a:lnSpc>
            </a:pPr>
            <a:r>
              <a:rPr sz="2400" spc="-1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dump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load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import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pickle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module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first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of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all.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02073" y="539495"/>
            <a:ext cx="43021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692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Iteration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over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24" y="1616710"/>
            <a:ext cx="330390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pickle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output_file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open("d:\\a.bin",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"wb")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myint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42</a:t>
            </a:r>
            <a:endParaRPr sz="1600">
              <a:latin typeface="Calibri"/>
              <a:cs typeface="Calibri"/>
            </a:endParaRPr>
          </a:p>
          <a:p>
            <a:pPr marL="12700" marR="49657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mystring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"Python.mykvs.in!"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mylist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["python",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"sql",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"mysql"]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mydict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"name":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"ABC",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"job":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"XYZ"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}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pickle.dump(myint,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pickle.dump(mystring,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pickle.dump(mylist,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pickle.dump(mydict, </a:t>
            </a:r>
            <a:r>
              <a:rPr sz="1600" spc="-5" dirty="0">
                <a:latin typeface="Calibri"/>
                <a:cs typeface="Calibri"/>
              </a:rPr>
              <a:t>output_file)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output_file.close()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with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open("d:\\a.bin",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"rb")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f: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124" y="4543044"/>
            <a:ext cx="224599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0" marR="944880" indent="-18478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while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True: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try:</a:t>
            </a:r>
            <a:endParaRPr sz="1600">
              <a:latin typeface="Calibri"/>
              <a:cs typeface="Calibri"/>
            </a:endParaRPr>
          </a:p>
          <a:p>
            <a:pPr marL="7493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r=pickle.load(f)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print(r)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print(“Next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data")</a:t>
            </a:r>
            <a:endParaRPr sz="1600">
              <a:latin typeface="Calibri"/>
              <a:cs typeface="Calibri"/>
            </a:endParaRPr>
          </a:p>
          <a:p>
            <a:pPr marL="749300" marR="288925" indent="-1847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except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EOFError: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break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f.close()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5332" y="4650866"/>
            <a:ext cx="198120" cy="1221740"/>
          </a:xfrm>
          <a:custGeom>
            <a:avLst/>
            <a:gdLst/>
            <a:ahLst/>
            <a:cxnLst/>
            <a:rect l="l" t="t" r="r" b="b"/>
            <a:pathLst>
              <a:path w="198119" h="1221739">
                <a:moveTo>
                  <a:pt x="0" y="0"/>
                </a:moveTo>
                <a:lnTo>
                  <a:pt x="38570" y="1293"/>
                </a:lnTo>
                <a:lnTo>
                  <a:pt x="70056" y="4825"/>
                </a:lnTo>
                <a:lnTo>
                  <a:pt x="91279" y="10072"/>
                </a:lnTo>
                <a:lnTo>
                  <a:pt x="99060" y="16509"/>
                </a:lnTo>
                <a:lnTo>
                  <a:pt x="99060" y="594232"/>
                </a:lnTo>
                <a:lnTo>
                  <a:pt x="106840" y="600670"/>
                </a:lnTo>
                <a:lnTo>
                  <a:pt x="128063" y="605916"/>
                </a:lnTo>
                <a:lnTo>
                  <a:pt x="159549" y="609449"/>
                </a:lnTo>
                <a:lnTo>
                  <a:pt x="198119" y="610742"/>
                </a:lnTo>
                <a:lnTo>
                  <a:pt x="159549" y="612036"/>
                </a:lnTo>
                <a:lnTo>
                  <a:pt x="128063" y="615568"/>
                </a:lnTo>
                <a:lnTo>
                  <a:pt x="106840" y="620815"/>
                </a:lnTo>
                <a:lnTo>
                  <a:pt x="99060" y="627252"/>
                </a:lnTo>
                <a:lnTo>
                  <a:pt x="99060" y="1204975"/>
                </a:lnTo>
                <a:lnTo>
                  <a:pt x="91279" y="1211402"/>
                </a:lnTo>
                <a:lnTo>
                  <a:pt x="70056" y="1216650"/>
                </a:lnTo>
                <a:lnTo>
                  <a:pt x="38570" y="1220188"/>
                </a:lnTo>
                <a:lnTo>
                  <a:pt x="0" y="1221485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4361" y="5095747"/>
            <a:ext cx="121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8453" y="751585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923925" y="144437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6636" y="1713992"/>
            <a:ext cx="7889875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sequence</a:t>
            </a:r>
            <a:r>
              <a:rPr sz="2000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bytes</a:t>
            </a:r>
            <a:r>
              <a:rPr sz="2000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disk/permanent</a:t>
            </a:r>
            <a:r>
              <a:rPr sz="2000" spc="1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storage</a:t>
            </a:r>
            <a:r>
              <a:rPr sz="20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where</a:t>
            </a:r>
            <a:r>
              <a:rPr sz="2000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group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related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stored.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created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permanent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storage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programming,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Sometimes, it is not enough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only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display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 the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console. Those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data are to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retrieved later on,then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concept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 file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handling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comes.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It is impossible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 recover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programmatically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generated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again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again. 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However,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need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do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so,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000" spc="4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may</a:t>
            </a:r>
            <a:r>
              <a:rPr sz="2000" spc="4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store</a:t>
            </a:r>
            <a:r>
              <a:rPr sz="2000" spc="4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onto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which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 not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volatile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accessed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every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time.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Here,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comes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need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handling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Python.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 handling in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Python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enables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us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create, update,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read, and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delete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files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stored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 the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through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our python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program.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following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operations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performed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Python,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Handling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consists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three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steps: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i.e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perform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operation.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Close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A3C5B8-4064-4614-B403-39D6EEE8C71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5280" y="4880520"/>
              <a:ext cx="6425640" cy="174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A3C5B8-4064-4614-B403-39D6EEE8C7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920" y="4871160"/>
                <a:ext cx="6444360" cy="17654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EB6055A5-3B51-4ADA-AC9C-3C49ADD54B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7991C8-1F6D-4834-B6D5-D601B99C766C}"/>
                  </a:ext>
                </a:extLst>
              </p14:cNvPr>
              <p14:cNvContentPartPr/>
              <p14:nvPr/>
            </p14:nvContentPartPr>
            <p14:xfrm>
              <a:off x="3289320" y="481320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7991C8-1F6D-4834-B6D5-D601B99C76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9960" y="4803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82"/>
    </mc:Choice>
    <mc:Fallback>
      <p:transition spd="slow" advTm="13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83560" y="882650"/>
            <a:ext cx="59817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Insert/append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record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in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24" y="2418842"/>
            <a:ext cx="512826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3601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rollno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int(input('Enter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number:'))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input('Enter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Name:')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marks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int(input('Enter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Marks'))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#Creating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dictionary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rec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{'Rollno':rollno,'Name':name,'Marks':marks}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124" y="4552696"/>
            <a:ext cx="30575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#Writing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Dictionary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open('d:/student.dat','ab')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pickle.dump(rec,f)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f.close()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6740" y="4710176"/>
            <a:ext cx="2950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creating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dictionary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rec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dump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it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student.dat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0601" y="4083430"/>
            <a:ext cx="1974850" cy="566420"/>
          </a:xfrm>
          <a:custGeom>
            <a:avLst/>
            <a:gdLst/>
            <a:ahLst/>
            <a:cxnLst/>
            <a:rect l="l" t="t" r="r" b="b"/>
            <a:pathLst>
              <a:path w="1974850" h="566420">
                <a:moveTo>
                  <a:pt x="75139" y="30683"/>
                </a:moveTo>
                <a:lnTo>
                  <a:pt x="71794" y="42864"/>
                </a:lnTo>
                <a:lnTo>
                  <a:pt x="1971421" y="565912"/>
                </a:lnTo>
                <a:lnTo>
                  <a:pt x="1974850" y="553593"/>
                </a:lnTo>
                <a:lnTo>
                  <a:pt x="75139" y="30683"/>
                </a:lnTo>
                <a:close/>
              </a:path>
              <a:path w="1974850" h="566420">
                <a:moveTo>
                  <a:pt x="83565" y="0"/>
                </a:moveTo>
                <a:lnTo>
                  <a:pt x="0" y="16510"/>
                </a:lnTo>
                <a:lnTo>
                  <a:pt x="63373" y="73533"/>
                </a:lnTo>
                <a:lnTo>
                  <a:pt x="71794" y="42864"/>
                </a:lnTo>
                <a:lnTo>
                  <a:pt x="59562" y="39497"/>
                </a:lnTo>
                <a:lnTo>
                  <a:pt x="62864" y="27305"/>
                </a:lnTo>
                <a:lnTo>
                  <a:pt x="76067" y="27305"/>
                </a:lnTo>
                <a:lnTo>
                  <a:pt x="83565" y="0"/>
                </a:lnTo>
                <a:close/>
              </a:path>
              <a:path w="1974850" h="566420">
                <a:moveTo>
                  <a:pt x="62864" y="27305"/>
                </a:moveTo>
                <a:lnTo>
                  <a:pt x="59562" y="39497"/>
                </a:lnTo>
                <a:lnTo>
                  <a:pt x="71794" y="42864"/>
                </a:lnTo>
                <a:lnTo>
                  <a:pt x="75139" y="30683"/>
                </a:lnTo>
                <a:lnTo>
                  <a:pt x="62864" y="27305"/>
                </a:lnTo>
                <a:close/>
              </a:path>
              <a:path w="1974850" h="566420">
                <a:moveTo>
                  <a:pt x="76067" y="27305"/>
                </a:moveTo>
                <a:lnTo>
                  <a:pt x="62864" y="27305"/>
                </a:lnTo>
                <a:lnTo>
                  <a:pt x="75139" y="30683"/>
                </a:lnTo>
                <a:lnTo>
                  <a:pt x="76067" y="2730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6546" y="899921"/>
            <a:ext cx="50965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Read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records from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24" y="2418842"/>
            <a:ext cx="378587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764540" indent="-2286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open('d:/student.dat','rb')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True: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try: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rec</a:t>
            </a:r>
            <a:r>
              <a:rPr sz="2000" spc="-5" dirty="0">
                <a:latin typeface="Calibri"/>
                <a:cs typeface="Calibri"/>
              </a:rPr>
              <a:t> 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pickle.load(f)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print('Roll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Num:',rec['Rollno'])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print('Name:',rec['Name'])</a:t>
            </a:r>
            <a:endParaRPr sz="2000">
              <a:latin typeface="Calibri"/>
              <a:cs typeface="Calibri"/>
            </a:endParaRPr>
          </a:p>
          <a:p>
            <a:pPr marL="469900" marR="314960" indent="228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t(</a:t>
            </a:r>
            <a:r>
              <a:rPr sz="2000" spc="5" dirty="0">
                <a:latin typeface="Calibri"/>
                <a:cs typeface="Calibri"/>
              </a:rPr>
              <a:t>'</a:t>
            </a:r>
            <a:r>
              <a:rPr sz="2000" spc="-5" dirty="0">
                <a:latin typeface="Calibri"/>
                <a:cs typeface="Calibri"/>
              </a:rPr>
              <a:t>Mar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s:',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['M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s'])  </a:t>
            </a:r>
            <a:r>
              <a:rPr sz="2000" spc="-20" dirty="0">
                <a:latin typeface="Calibri"/>
                <a:cs typeface="Calibri"/>
              </a:rPr>
              <a:t>except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EOFError:</a:t>
            </a:r>
            <a:endParaRPr sz="2000">
              <a:latin typeface="Calibri"/>
              <a:cs typeface="Calibri"/>
            </a:endParaRPr>
          </a:p>
          <a:p>
            <a:pPr marL="240665" marR="2496820" indent="4572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eak  </a:t>
            </a:r>
            <a:r>
              <a:rPr sz="2000" spc="-20" dirty="0">
                <a:latin typeface="Calibri"/>
                <a:cs typeface="Calibri"/>
              </a:rPr>
              <a:t>f.close()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2047" y="3305809"/>
            <a:ext cx="67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Here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9571" y="3671570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infinite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8978" y="3305809"/>
            <a:ext cx="2113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06425" algn="l"/>
                <a:tab pos="1271905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we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will	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iterate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2047" y="4037329"/>
            <a:ext cx="2950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3560" algn="l"/>
                <a:tab pos="879475" algn="l"/>
                <a:tab pos="235013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sz="2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sz="24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	is	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	each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2047" y="4769104"/>
            <a:ext cx="1082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iteration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047" y="5134864"/>
            <a:ext cx="1300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13105" algn="l"/>
                <a:tab pos="749300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data	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	then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1061" y="5500623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7869" y="4769104"/>
            <a:ext cx="1835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0340" algn="r">
              <a:lnSpc>
                <a:spcPct val="100000"/>
              </a:lnSpc>
              <a:spcBef>
                <a:spcPts val="100"/>
              </a:spcBef>
              <a:tabLst>
                <a:tab pos="578485" algn="l"/>
                <a:tab pos="762000" algn="l"/>
                <a:tab pos="143891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dic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ionary 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ead		i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	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endParaRPr sz="2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2047" y="5866383"/>
            <a:ext cx="1945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displayed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2932" y="2867660"/>
            <a:ext cx="3002280" cy="721360"/>
          </a:xfrm>
          <a:custGeom>
            <a:avLst/>
            <a:gdLst/>
            <a:ahLst/>
            <a:cxnLst/>
            <a:rect l="l" t="t" r="r" b="b"/>
            <a:pathLst>
              <a:path w="3002279" h="721360">
                <a:moveTo>
                  <a:pt x="75663" y="30941"/>
                </a:moveTo>
                <a:lnTo>
                  <a:pt x="72823" y="43250"/>
                </a:lnTo>
                <a:lnTo>
                  <a:pt x="2999359" y="720851"/>
                </a:lnTo>
                <a:lnTo>
                  <a:pt x="3002153" y="708405"/>
                </a:lnTo>
                <a:lnTo>
                  <a:pt x="75663" y="30941"/>
                </a:lnTo>
                <a:close/>
              </a:path>
              <a:path w="3002279" h="721360">
                <a:moveTo>
                  <a:pt x="82804" y="0"/>
                </a:moveTo>
                <a:lnTo>
                  <a:pt x="0" y="19938"/>
                </a:lnTo>
                <a:lnTo>
                  <a:pt x="65659" y="74294"/>
                </a:lnTo>
                <a:lnTo>
                  <a:pt x="72823" y="43250"/>
                </a:lnTo>
                <a:lnTo>
                  <a:pt x="60452" y="40386"/>
                </a:lnTo>
                <a:lnTo>
                  <a:pt x="63246" y="28066"/>
                </a:lnTo>
                <a:lnTo>
                  <a:pt x="76327" y="28066"/>
                </a:lnTo>
                <a:lnTo>
                  <a:pt x="82804" y="0"/>
                </a:lnTo>
                <a:close/>
              </a:path>
              <a:path w="3002279" h="721360">
                <a:moveTo>
                  <a:pt x="63246" y="28066"/>
                </a:moveTo>
                <a:lnTo>
                  <a:pt x="60452" y="40386"/>
                </a:lnTo>
                <a:lnTo>
                  <a:pt x="72823" y="43250"/>
                </a:lnTo>
                <a:lnTo>
                  <a:pt x="75663" y="30941"/>
                </a:lnTo>
                <a:lnTo>
                  <a:pt x="63246" y="28066"/>
                </a:lnTo>
                <a:close/>
              </a:path>
              <a:path w="3002279" h="721360">
                <a:moveTo>
                  <a:pt x="76327" y="28066"/>
                </a:moveTo>
                <a:lnTo>
                  <a:pt x="63246" y="28066"/>
                </a:lnTo>
                <a:lnTo>
                  <a:pt x="75663" y="30941"/>
                </a:lnTo>
                <a:lnTo>
                  <a:pt x="76327" y="2806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41647" y="1054607"/>
            <a:ext cx="4727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record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529588"/>
            <a:ext cx="302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open('d:/student.dat','rb')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flag 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139188"/>
            <a:ext cx="43783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r=int(input(“Enter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rollno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 searched”))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True: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try:</a:t>
            </a:r>
            <a:endParaRPr sz="2000">
              <a:latin typeface="Calibri"/>
              <a:cs typeface="Calibri"/>
            </a:endParaRPr>
          </a:p>
          <a:p>
            <a:pPr marL="469900" marR="194373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rec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pickle.load(f)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rec['Rollno']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r: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print('Roll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Num:',rec['Rollno'])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print('Name:',rec['Name'])</a:t>
            </a:r>
            <a:endParaRPr sz="2000">
              <a:latin typeface="Calibri"/>
              <a:cs typeface="Calibri"/>
            </a:endParaRPr>
          </a:p>
          <a:p>
            <a:pPr marL="698500" marR="9074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t(</a:t>
            </a:r>
            <a:r>
              <a:rPr sz="2000" dirty="0">
                <a:latin typeface="Calibri"/>
                <a:cs typeface="Calibri"/>
              </a:rPr>
              <a:t>'</a:t>
            </a:r>
            <a:r>
              <a:rPr sz="2000" spc="-5" dirty="0">
                <a:latin typeface="Calibri"/>
                <a:cs typeface="Calibri"/>
              </a:rPr>
              <a:t>Mar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s:',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['M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s'])  </a:t>
            </a:r>
            <a:r>
              <a:rPr sz="2000" spc="-5" dirty="0">
                <a:latin typeface="Calibri"/>
                <a:cs typeface="Calibri"/>
              </a:rPr>
              <a:t>flag 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  <a:p>
            <a:pPr marL="469900" marR="2399030" indent="-2286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except</a:t>
            </a:r>
            <a:r>
              <a:rPr sz="2000" spc="-15" dirty="0">
                <a:latin typeface="Calibri"/>
                <a:cs typeface="Calibri"/>
              </a:rPr>
              <a:t> EOFError: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break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==</a:t>
            </a:r>
            <a:r>
              <a:rPr sz="2000" spc="-10" dirty="0">
                <a:latin typeface="Calibri"/>
                <a:cs typeface="Calibri"/>
              </a:rPr>
              <a:t> False:</a:t>
            </a:r>
            <a:endParaRPr sz="2000">
              <a:latin typeface="Calibri"/>
              <a:cs typeface="Calibri"/>
            </a:endParaRPr>
          </a:p>
          <a:p>
            <a:pPr marL="12700" marR="1529715" indent="228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print('No </a:t>
            </a:r>
            <a:r>
              <a:rPr sz="2000" spc="-15" dirty="0">
                <a:latin typeface="Calibri"/>
                <a:cs typeface="Calibri"/>
              </a:rPr>
              <a:t>Records </a:t>
            </a:r>
            <a:r>
              <a:rPr sz="2000" spc="-10" dirty="0">
                <a:latin typeface="Calibri"/>
                <a:cs typeface="Calibri"/>
              </a:rPr>
              <a:t>found')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f.close()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4284" y="3031998"/>
            <a:ext cx="29502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searched will be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compared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with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rollno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4284" y="3946397"/>
            <a:ext cx="2121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8020" algn="l"/>
                <a:tab pos="749935" algn="l"/>
                <a:tab pos="123507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ion/n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xt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	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8533" y="3946397"/>
            <a:ext cx="695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  th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4284" y="4556252"/>
            <a:ext cx="295084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relevant data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will be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shown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flag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will be set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True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otherwise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remain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False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 ‘No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Record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Found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displayed’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65016" y="3494913"/>
            <a:ext cx="1931670" cy="189230"/>
          </a:xfrm>
          <a:custGeom>
            <a:avLst/>
            <a:gdLst/>
            <a:ahLst/>
            <a:cxnLst/>
            <a:rect l="l" t="t" r="r" b="b"/>
            <a:pathLst>
              <a:path w="1931670" h="189229">
                <a:moveTo>
                  <a:pt x="76510" y="31602"/>
                </a:moveTo>
                <a:lnTo>
                  <a:pt x="75512" y="44293"/>
                </a:lnTo>
                <a:lnTo>
                  <a:pt x="1930146" y="188975"/>
                </a:lnTo>
                <a:lnTo>
                  <a:pt x="1931162" y="176275"/>
                </a:lnTo>
                <a:lnTo>
                  <a:pt x="76510" y="31602"/>
                </a:lnTo>
                <a:close/>
              </a:path>
              <a:path w="1931670" h="189229">
                <a:moveTo>
                  <a:pt x="78994" y="0"/>
                </a:moveTo>
                <a:lnTo>
                  <a:pt x="0" y="32003"/>
                </a:lnTo>
                <a:lnTo>
                  <a:pt x="73025" y="75946"/>
                </a:lnTo>
                <a:lnTo>
                  <a:pt x="75512" y="44293"/>
                </a:lnTo>
                <a:lnTo>
                  <a:pt x="62865" y="43307"/>
                </a:lnTo>
                <a:lnTo>
                  <a:pt x="63754" y="30607"/>
                </a:lnTo>
                <a:lnTo>
                  <a:pt x="76588" y="30607"/>
                </a:lnTo>
                <a:lnTo>
                  <a:pt x="78994" y="0"/>
                </a:lnTo>
                <a:close/>
              </a:path>
              <a:path w="1931670" h="189229">
                <a:moveTo>
                  <a:pt x="63754" y="30607"/>
                </a:moveTo>
                <a:lnTo>
                  <a:pt x="62865" y="43307"/>
                </a:lnTo>
                <a:lnTo>
                  <a:pt x="75512" y="44293"/>
                </a:lnTo>
                <a:lnTo>
                  <a:pt x="76510" y="31602"/>
                </a:lnTo>
                <a:lnTo>
                  <a:pt x="63754" y="30607"/>
                </a:lnTo>
                <a:close/>
              </a:path>
              <a:path w="1931670" h="189229">
                <a:moveTo>
                  <a:pt x="76588" y="30607"/>
                </a:moveTo>
                <a:lnTo>
                  <a:pt x="63754" y="30607"/>
                </a:lnTo>
                <a:lnTo>
                  <a:pt x="76510" y="31602"/>
                </a:lnTo>
                <a:lnTo>
                  <a:pt x="76588" y="3060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908" y="539495"/>
            <a:ext cx="48666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record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29" y="1452371"/>
            <a:ext cx="4135120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1410335" indent="-2095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 = </a:t>
            </a:r>
            <a:r>
              <a:rPr sz="1800" spc="-5" dirty="0">
                <a:latin typeface="Calibri"/>
                <a:cs typeface="Calibri"/>
              </a:rPr>
              <a:t>open('d:/student.dat','rb')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reclst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 marL="22225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r=int(input(“enter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updated”))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m=int(input(“enter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-5" dirty="0">
                <a:latin typeface="Calibri"/>
                <a:cs typeface="Calibri"/>
              </a:rPr>
              <a:t> marks”))</a:t>
            </a:r>
            <a:endParaRPr sz="1800">
              <a:latin typeface="Calibri"/>
              <a:cs typeface="Calibri"/>
            </a:endParaRPr>
          </a:p>
          <a:p>
            <a:pPr marL="431800" marR="2877820" indent="-2095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True: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try:</a:t>
            </a:r>
            <a:endParaRPr sz="1800">
              <a:latin typeface="Calibri"/>
              <a:cs typeface="Calibri"/>
            </a:endParaRPr>
          </a:p>
          <a:p>
            <a:pPr marL="641350" marR="17665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rec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pickle.load(f)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reclst.append(rec)</a:t>
            </a:r>
            <a:endParaRPr sz="1800">
              <a:latin typeface="Calibri"/>
              <a:cs typeface="Calibri"/>
            </a:endParaRPr>
          </a:p>
          <a:p>
            <a:pPr marL="641350" marR="2138680" indent="-20955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except EOFError: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  <a:p>
            <a:pPr marL="431800" marR="1551305" indent="-20955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range </a:t>
            </a:r>
            <a:r>
              <a:rPr sz="1800" spc="-5" dirty="0">
                <a:latin typeface="Calibri"/>
                <a:cs typeface="Calibri"/>
              </a:rPr>
              <a:t>(len(reclst)):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reclst[i]['Rollno']==r: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reclst[i]['Marks']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222250" marR="11163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 = </a:t>
            </a:r>
            <a:r>
              <a:rPr sz="1800" spc="-5" dirty="0">
                <a:latin typeface="Calibri"/>
                <a:cs typeface="Calibri"/>
              </a:rPr>
              <a:t>open('d:/student.dat','wb')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reclst:</a:t>
            </a:r>
            <a:endParaRPr sz="1800">
              <a:latin typeface="Calibri"/>
              <a:cs typeface="Calibri"/>
            </a:endParaRPr>
          </a:p>
          <a:p>
            <a:pPr marL="222250" marR="2185035" indent="2095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pickle.dump(x,f)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9209" y="2368550"/>
            <a:ext cx="38125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Here we are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reading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records from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binary file and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storing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those in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reclst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000" spc="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spc="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000" spc="4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relevant</a:t>
            </a:r>
            <a:r>
              <a:rPr sz="2000" spc="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roll</a:t>
            </a:r>
            <a:r>
              <a:rPr sz="2000" spc="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9209" y="3282950"/>
            <a:ext cx="381254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/marks</a:t>
            </a:r>
            <a:r>
              <a:rPr sz="20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reclst</a:t>
            </a:r>
            <a:r>
              <a:rPr sz="20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endParaRPr sz="20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/replace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student.dat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file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4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reclst.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large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student.dat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It’s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alternative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way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000" spc="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temporary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file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creation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corrected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then using os module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remove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rename</a:t>
            </a:r>
            <a:r>
              <a:rPr sz="2000" spc="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(just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similar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 modification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file)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0266" y="2662808"/>
            <a:ext cx="1375410" cy="1739900"/>
          </a:xfrm>
          <a:custGeom>
            <a:avLst/>
            <a:gdLst/>
            <a:ahLst/>
            <a:cxnLst/>
            <a:rect l="l" t="t" r="r" b="b"/>
            <a:pathLst>
              <a:path w="1375410" h="1739900">
                <a:moveTo>
                  <a:pt x="52212" y="55842"/>
                </a:moveTo>
                <a:lnTo>
                  <a:pt x="42281" y="63686"/>
                </a:lnTo>
                <a:lnTo>
                  <a:pt x="1364996" y="1739645"/>
                </a:lnTo>
                <a:lnTo>
                  <a:pt x="1375029" y="1731771"/>
                </a:lnTo>
                <a:lnTo>
                  <a:pt x="52212" y="55842"/>
                </a:lnTo>
                <a:close/>
              </a:path>
              <a:path w="1375410" h="1739900">
                <a:moveTo>
                  <a:pt x="0" y="0"/>
                </a:moveTo>
                <a:lnTo>
                  <a:pt x="17272" y="83438"/>
                </a:lnTo>
                <a:lnTo>
                  <a:pt x="42281" y="63686"/>
                </a:lnTo>
                <a:lnTo>
                  <a:pt x="34417" y="53720"/>
                </a:lnTo>
                <a:lnTo>
                  <a:pt x="44323" y="45846"/>
                </a:lnTo>
                <a:lnTo>
                  <a:pt x="64868" y="45846"/>
                </a:lnTo>
                <a:lnTo>
                  <a:pt x="77088" y="36194"/>
                </a:lnTo>
                <a:lnTo>
                  <a:pt x="0" y="0"/>
                </a:lnTo>
                <a:close/>
              </a:path>
              <a:path w="1375410" h="1739900">
                <a:moveTo>
                  <a:pt x="44323" y="45846"/>
                </a:moveTo>
                <a:lnTo>
                  <a:pt x="34417" y="53720"/>
                </a:lnTo>
                <a:lnTo>
                  <a:pt x="42281" y="63686"/>
                </a:lnTo>
                <a:lnTo>
                  <a:pt x="52212" y="55842"/>
                </a:lnTo>
                <a:lnTo>
                  <a:pt x="44323" y="45846"/>
                </a:lnTo>
                <a:close/>
              </a:path>
              <a:path w="1375410" h="1739900">
                <a:moveTo>
                  <a:pt x="64868" y="45846"/>
                </a:moveTo>
                <a:lnTo>
                  <a:pt x="44323" y="45846"/>
                </a:lnTo>
                <a:lnTo>
                  <a:pt x="52212" y="55842"/>
                </a:lnTo>
                <a:lnTo>
                  <a:pt x="64868" y="4584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71544" y="539495"/>
            <a:ext cx="47313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record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pickle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29" y="1452371"/>
            <a:ext cx="406463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1339850" indent="-2095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 = </a:t>
            </a:r>
            <a:r>
              <a:rPr sz="1800" spc="-5" dirty="0">
                <a:latin typeface="Calibri"/>
                <a:cs typeface="Calibri"/>
              </a:rPr>
              <a:t>open('d:/student.dat','rb')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reclst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 marL="22225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r=int(input(“enter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deleted”))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 </a:t>
            </a:r>
            <a:r>
              <a:rPr sz="1800" spc="-25" dirty="0">
                <a:latin typeface="Calibri"/>
                <a:cs typeface="Calibri"/>
              </a:rPr>
              <a:t>True: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try:</a:t>
            </a:r>
            <a:endParaRPr sz="1800">
              <a:latin typeface="Calibri"/>
              <a:cs typeface="Calibri"/>
            </a:endParaRPr>
          </a:p>
          <a:p>
            <a:pPr marL="641350" marR="1696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rec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pickle.load(f)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reclst.append(rec)</a:t>
            </a:r>
            <a:endParaRPr sz="1800">
              <a:latin typeface="Calibri"/>
              <a:cs typeface="Calibri"/>
            </a:endParaRPr>
          </a:p>
          <a:p>
            <a:pPr marL="641350" marR="2068195" indent="-20955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except EOFError: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  <a:p>
            <a:pPr marL="222250" marR="104584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 = </a:t>
            </a:r>
            <a:r>
              <a:rPr sz="1800" spc="-5" dirty="0">
                <a:latin typeface="Calibri"/>
                <a:cs typeface="Calibri"/>
              </a:rPr>
              <a:t>open('d:/student.dat','wb')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reclst:</a:t>
            </a:r>
            <a:endParaRPr sz="1800">
              <a:latin typeface="Calibri"/>
              <a:cs typeface="Calibri"/>
            </a:endParaRPr>
          </a:p>
          <a:p>
            <a:pPr marL="641350" marR="2155825" indent="-2095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x['Rollno']==r: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continue</a:t>
            </a:r>
            <a:endParaRPr sz="1800">
              <a:latin typeface="Calibri"/>
              <a:cs typeface="Calibri"/>
            </a:endParaRPr>
          </a:p>
          <a:p>
            <a:pPr marL="222250" marR="2115185" indent="2095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pickle.dump(x,f)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f.close()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6659" y="1968500"/>
            <a:ext cx="381254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Here we are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reading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records from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binary file and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storing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those in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reclst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then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all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records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except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matching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roll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no(with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help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statement)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student.dat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file.Due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wb mode old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removed.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large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student.dat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It’s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alternative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way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000" spc="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temporary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file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creation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corrected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then using os module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remove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rename</a:t>
            </a:r>
            <a:r>
              <a:rPr sz="2000" spc="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(just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similar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deletion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000" spc="4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file)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77971" y="2262758"/>
            <a:ext cx="1375410" cy="1893570"/>
          </a:xfrm>
          <a:custGeom>
            <a:avLst/>
            <a:gdLst/>
            <a:ahLst/>
            <a:cxnLst/>
            <a:rect l="l" t="t" r="r" b="b"/>
            <a:pathLst>
              <a:path w="1375410" h="1893570">
                <a:moveTo>
                  <a:pt x="49906" y="57953"/>
                </a:moveTo>
                <a:lnTo>
                  <a:pt x="39599" y="65419"/>
                </a:lnTo>
                <a:lnTo>
                  <a:pt x="1364868" y="1893315"/>
                </a:lnTo>
                <a:lnTo>
                  <a:pt x="1375155" y="1885822"/>
                </a:lnTo>
                <a:lnTo>
                  <a:pt x="49906" y="57953"/>
                </a:lnTo>
                <a:close/>
              </a:path>
              <a:path w="1375410" h="1893570">
                <a:moveTo>
                  <a:pt x="0" y="0"/>
                </a:moveTo>
                <a:lnTo>
                  <a:pt x="13842" y="84074"/>
                </a:lnTo>
                <a:lnTo>
                  <a:pt x="39599" y="65419"/>
                </a:lnTo>
                <a:lnTo>
                  <a:pt x="32130" y="55117"/>
                </a:lnTo>
                <a:lnTo>
                  <a:pt x="42417" y="47625"/>
                </a:lnTo>
                <a:lnTo>
                  <a:pt x="64167" y="47625"/>
                </a:lnTo>
                <a:lnTo>
                  <a:pt x="75564" y="39369"/>
                </a:lnTo>
                <a:lnTo>
                  <a:pt x="0" y="0"/>
                </a:lnTo>
                <a:close/>
              </a:path>
              <a:path w="1375410" h="1893570">
                <a:moveTo>
                  <a:pt x="42417" y="47625"/>
                </a:moveTo>
                <a:lnTo>
                  <a:pt x="32130" y="55117"/>
                </a:lnTo>
                <a:lnTo>
                  <a:pt x="39599" y="65419"/>
                </a:lnTo>
                <a:lnTo>
                  <a:pt x="49906" y="57953"/>
                </a:lnTo>
                <a:lnTo>
                  <a:pt x="42417" y="47625"/>
                </a:lnTo>
                <a:close/>
              </a:path>
              <a:path w="1375410" h="1893570">
                <a:moveTo>
                  <a:pt x="64167" y="47625"/>
                </a:moveTo>
                <a:lnTo>
                  <a:pt x="42417" y="47625"/>
                </a:lnTo>
                <a:lnTo>
                  <a:pt x="49906" y="57953"/>
                </a:lnTo>
                <a:lnTo>
                  <a:pt x="64167" y="476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97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0466" y="2520188"/>
            <a:ext cx="74790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Download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file/program</a:t>
            </a:r>
            <a:r>
              <a:rPr sz="3200" spc="6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interactive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handling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(includes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insert/search/update/delete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opeartion)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5054" y="539495"/>
            <a:ext cx="8397875" cy="516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CSV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415290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(Comma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separated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value)</a:t>
            </a:r>
            <a:endParaRPr sz="3200">
              <a:latin typeface="Calibri"/>
              <a:cs typeface="Calibri"/>
            </a:endParaRPr>
          </a:p>
          <a:p>
            <a:pPr marL="12700" marR="36195" algn="just">
              <a:lnSpc>
                <a:spcPct val="100000"/>
              </a:lnSpc>
              <a:spcBef>
                <a:spcPts val="158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CSV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(Comma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Separated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Values)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is a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format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storage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which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looks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like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file. The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information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organized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with one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record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 each line and each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field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separated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comma.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CSV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Characteristics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One line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each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Comma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separated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fields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Space-characters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adjacent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commas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ignored</a:t>
            </a:r>
            <a:endParaRPr sz="2000">
              <a:latin typeface="Calibri"/>
              <a:cs typeface="Calibri"/>
            </a:endParaRPr>
          </a:p>
          <a:p>
            <a:pPr marL="12700" marR="78613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Fields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in-built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commas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separated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double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quote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characters.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When Use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CSV?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has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strict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tabular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transfer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large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database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between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programs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import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export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office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applications,</a:t>
            </a:r>
            <a:r>
              <a:rPr sz="20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Qedoc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modules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store,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manage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 modify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shopping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cart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catalogue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5508" y="539495"/>
            <a:ext cx="4257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CSV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(Comma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separated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value)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054" y="1715261"/>
            <a:ext cx="8160384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CSV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Advantages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faster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handle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smaller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easy to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generate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human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readable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easy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edit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manually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simple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implement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parse</a:t>
            </a:r>
            <a:endParaRPr sz="2000">
              <a:latin typeface="Calibri"/>
              <a:cs typeface="Calibri"/>
            </a:endParaRPr>
          </a:p>
          <a:p>
            <a:pPr marL="12700" marR="258699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is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processed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by almost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existing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applications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CSV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Disadvantages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No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standard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way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represent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binary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There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no distinction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between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numeric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Poor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support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special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characters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control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move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most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basic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only.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Complex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configurations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cannot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000" spc="-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imported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exported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way</a:t>
            </a:r>
            <a:endParaRPr sz="2000">
              <a:latin typeface="Calibri"/>
              <a:cs typeface="Calibri"/>
            </a:endParaRPr>
          </a:p>
          <a:p>
            <a:pPr marL="355600" marR="3111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Problems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importing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CSV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into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SQL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(no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distinction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between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NULL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quotes)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47613" y="680084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518" y="1468119"/>
            <a:ext cx="37973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import</a:t>
            </a:r>
            <a:r>
              <a:rPr sz="2000" spc="-15" dirty="0">
                <a:latin typeface="Calibri"/>
                <a:cs typeface="Calibri"/>
              </a:rPr>
              <a:t> csv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#csv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writing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open('d:\\a.csv','w')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newFile: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118" y="2382519"/>
            <a:ext cx="36677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newFileWriter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csv.writer(newFile)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79095" algn="just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newFileWriter.writerow([1,'xyz']) </a:t>
            </a:r>
            <a:r>
              <a:rPr spc="-445" dirty="0"/>
              <a:t> </a:t>
            </a:r>
            <a:r>
              <a:rPr spc="-20" dirty="0"/>
              <a:t>newFileWriter.writerow([2,'pqr']) </a:t>
            </a:r>
            <a:r>
              <a:rPr spc="-445" dirty="0"/>
              <a:t> </a:t>
            </a:r>
            <a:r>
              <a:rPr spc="-5" dirty="0"/>
              <a:t>newFile.close()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solidFill>
                  <a:srgbClr val="FF0000"/>
                </a:solidFill>
              </a:rPr>
              <a:t>#csv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file </a:t>
            </a:r>
            <a:r>
              <a:rPr spc="-10" dirty="0">
                <a:solidFill>
                  <a:srgbClr val="FF0000"/>
                </a:solidFill>
              </a:rPr>
              <a:t>reading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code</a:t>
            </a:r>
          </a:p>
          <a:p>
            <a:pPr marL="241300" marR="5080" indent="-228600">
              <a:lnSpc>
                <a:spcPct val="100000"/>
              </a:lnSpc>
            </a:pPr>
            <a:r>
              <a:rPr spc="-5" dirty="0"/>
              <a:t>with open('d:\\a.csv','r')</a:t>
            </a:r>
            <a:r>
              <a:rPr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newFile: </a:t>
            </a:r>
            <a:r>
              <a:rPr dirty="0"/>
              <a:t> </a:t>
            </a:r>
            <a:r>
              <a:rPr spc="-5" dirty="0"/>
              <a:t>newFileReader = </a:t>
            </a:r>
            <a:r>
              <a:rPr spc="-15" dirty="0"/>
              <a:t>csv.reader(newFile) </a:t>
            </a:r>
            <a:r>
              <a:rPr spc="-440" dirty="0"/>
              <a:t> </a:t>
            </a:r>
            <a:r>
              <a:rPr spc="-20" dirty="0"/>
              <a:t>for</a:t>
            </a:r>
            <a:r>
              <a:rPr spc="-10" dirty="0"/>
              <a:t> </a:t>
            </a:r>
            <a:r>
              <a:rPr spc="-15" dirty="0"/>
              <a:t>row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newFileReader:</a:t>
            </a:r>
          </a:p>
          <a:p>
            <a:pPr marL="241300" marR="2233295" indent="228600">
              <a:lnSpc>
                <a:spcPct val="100000"/>
              </a:lnSpc>
            </a:pPr>
            <a:r>
              <a:rPr spc="-10" dirty="0"/>
              <a:t>print </a:t>
            </a:r>
            <a:r>
              <a:rPr spc="-15" dirty="0"/>
              <a:t>(row) </a:t>
            </a:r>
            <a:r>
              <a:rPr spc="-10" dirty="0"/>
              <a:t> n</a:t>
            </a:r>
            <a:r>
              <a:rPr spc="-20" dirty="0"/>
              <a:t>e</a:t>
            </a:r>
            <a:r>
              <a:rPr spc="-5" dirty="0"/>
              <a:t>wFi</a:t>
            </a:r>
            <a:r>
              <a:rPr spc="-15" dirty="0"/>
              <a:t>l</a:t>
            </a:r>
            <a:r>
              <a:rPr spc="-5" dirty="0"/>
              <a:t>e.</a:t>
            </a:r>
            <a:r>
              <a:rPr dirty="0"/>
              <a:t>c</a:t>
            </a:r>
            <a:r>
              <a:rPr spc="-5" dirty="0"/>
              <a:t>los</a:t>
            </a:r>
            <a:r>
              <a:rPr spc="5" dirty="0"/>
              <a:t>e</a:t>
            </a:r>
            <a:r>
              <a:rPr dirty="0"/>
              <a:t>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85409" y="632710"/>
            <a:ext cx="3736340" cy="11385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Read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CSV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105410">
              <a:lnSpc>
                <a:spcPct val="100000"/>
              </a:lnSpc>
              <a:spcBef>
                <a:spcPts val="219"/>
              </a:spcBef>
              <a:tabLst>
                <a:tab pos="921385" algn="l"/>
                <a:tab pos="1402715" algn="l"/>
                <a:tab pos="2236470" algn="l"/>
                <a:tab pos="3273425" algn="l"/>
              </a:tabLst>
            </a:pPr>
            <a:r>
              <a:rPr sz="1800" spc="-55" dirty="0">
                <a:solidFill>
                  <a:srgbClr val="00AFE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riting	and	</a:t>
            </a:r>
            <a:r>
              <a:rPr sz="1800" spc="-2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eadi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g	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n	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  <a:p>
            <a:pPr marL="105410">
              <a:lnSpc>
                <a:spcPct val="100000"/>
              </a:lnSpc>
            </a:pP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text</a:t>
            </a:r>
            <a:r>
              <a:rPr sz="1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</a:t>
            </a:r>
            <a:r>
              <a:rPr sz="1800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1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very</a:t>
            </a:r>
            <a:r>
              <a:rPr sz="1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AFEF"/>
                </a:solidFill>
                <a:latin typeface="Calibri"/>
                <a:cs typeface="Calibri"/>
              </a:rPr>
              <a:t>easy.First</a:t>
            </a:r>
            <a:r>
              <a:rPr sz="180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1800" spc="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all</a:t>
            </a:r>
            <a:r>
              <a:rPr sz="1800" spc="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we</a:t>
            </a:r>
            <a:r>
              <a:rPr sz="1800" spc="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8120" y="1745996"/>
            <a:ext cx="3644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1334135" algn="l"/>
                <a:tab pos="1868805" algn="l"/>
                <a:tab pos="2827655" algn="l"/>
                <a:tab pos="3340735" algn="l"/>
              </a:tabLst>
            </a:pPr>
            <a:r>
              <a:rPr sz="1800" spc="-2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o	import	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v	mod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le	</a:t>
            </a:r>
            <a:r>
              <a:rPr sz="1800" spc="-35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r	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 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operation/method</a:t>
            </a:r>
            <a:r>
              <a:rPr sz="180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call.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writing</a:t>
            </a:r>
            <a:r>
              <a:rPr sz="1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,we</a:t>
            </a:r>
            <a:r>
              <a:rPr sz="1800" spc="1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open</a:t>
            </a:r>
            <a:r>
              <a:rPr sz="1800" spc="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</a:t>
            </a:r>
            <a:r>
              <a:rPr sz="1800" spc="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800" spc="1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‘w’</a:t>
            </a:r>
            <a:r>
              <a:rPr sz="1800" spc="1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writing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718" y="2687319"/>
            <a:ext cx="55829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Calibri"/>
                <a:cs typeface="Calibri"/>
              </a:rPr>
              <a:t>newFileWriter.writerow(['user_id','beneficiary'])</a:t>
            </a:r>
            <a:r>
              <a:rPr sz="2000" spc="-215" dirty="0">
                <a:latin typeface="Calibri"/>
                <a:cs typeface="Calibri"/>
              </a:rPr>
              <a:t> </a:t>
            </a:r>
            <a:r>
              <a:rPr sz="2700" baseline="35493" dirty="0">
                <a:solidFill>
                  <a:srgbClr val="00AFEF"/>
                </a:solidFill>
                <a:latin typeface="Calibri"/>
                <a:cs typeface="Calibri"/>
              </a:rPr>
              <a:t>mode</a:t>
            </a:r>
            <a:endParaRPr sz="2700" baseline="3549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541" y="2568955"/>
            <a:ext cx="293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461135" algn="l"/>
                <a:tab pos="2366645" algn="l"/>
              </a:tabLst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usin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g	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)	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d	which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8120" y="2843276"/>
            <a:ext cx="244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create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newFile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like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8120" y="3117596"/>
            <a:ext cx="364362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Through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csv.writer()</a:t>
            </a:r>
            <a:r>
              <a:rPr sz="18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method</a:t>
            </a:r>
            <a:r>
              <a:rPr sz="1800" spc="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,we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create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writer object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call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writerow()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method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write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objects.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Similarly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reading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,we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open the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in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00AFEF"/>
                </a:solidFill>
                <a:latin typeface="Calibri"/>
                <a:cs typeface="Calibri"/>
              </a:rPr>
              <a:t>‘r’</a:t>
            </a:r>
            <a:r>
              <a:rPr sz="1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mode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create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newFile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like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object,further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create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newfilereader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8120" y="4763770"/>
            <a:ext cx="36429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443355" algn="l"/>
                <a:tab pos="3434715" algn="l"/>
              </a:tabLst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objec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	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usin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g	</a:t>
            </a:r>
            <a:r>
              <a:rPr sz="18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</a:t>
            </a:r>
            <a:r>
              <a:rPr sz="1800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</a:t>
            </a:r>
            <a:r>
              <a:rPr sz="1800" u="heavy" spc="-1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.</a:t>
            </a:r>
            <a:r>
              <a:rPr sz="1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eader()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d	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to 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read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each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row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Three</a:t>
            </a:r>
            <a:r>
              <a:rPr sz="1800" spc="1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file</a:t>
            </a:r>
            <a:r>
              <a:rPr sz="1800" spc="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opening</a:t>
            </a:r>
            <a:r>
              <a:rPr sz="1800" spc="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modes</a:t>
            </a:r>
            <a:r>
              <a:rPr sz="1800" spc="1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1800" spc="1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there </a:t>
            </a:r>
            <a:r>
              <a:rPr sz="1800" spc="-3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00AFEF"/>
                </a:solidFill>
                <a:latin typeface="Calibri"/>
                <a:cs typeface="Calibri"/>
              </a:rPr>
              <a:t>‘w’,’r’,’a’.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‘a’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append</a:t>
            </a:r>
            <a:endParaRPr sz="1800">
              <a:latin typeface="Calibri"/>
              <a:cs typeface="Calibri"/>
            </a:endParaRPr>
          </a:p>
          <a:p>
            <a:pPr marL="12700" marR="635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After</a:t>
            </a:r>
            <a:r>
              <a:rPr sz="1800" spc="2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</a:t>
            </a:r>
            <a:r>
              <a:rPr sz="1800" spc="2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operation</a:t>
            </a:r>
            <a:r>
              <a:rPr sz="1800" spc="2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close</a:t>
            </a:r>
            <a:r>
              <a:rPr sz="1800" spc="2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,opened</a:t>
            </a:r>
            <a:r>
              <a:rPr sz="1800" spc="2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file </a:t>
            </a:r>
            <a:r>
              <a:rPr sz="1800" spc="-3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using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close()</a:t>
            </a:r>
            <a:r>
              <a:rPr sz="1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078" y="335534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334125" y="978027"/>
            <a:ext cx="2158365" cy="0"/>
          </a:xfrm>
          <a:custGeom>
            <a:avLst/>
            <a:gdLst/>
            <a:ahLst/>
            <a:cxnLst/>
            <a:rect l="l" t="t" r="r" b="b"/>
            <a:pathLst>
              <a:path w="2158365">
                <a:moveTo>
                  <a:pt x="0" y="0"/>
                </a:moveTo>
                <a:lnTo>
                  <a:pt x="2158110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661145" y="6445046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01"/>
                </a:moveTo>
                <a:lnTo>
                  <a:pt x="27177" y="27101"/>
                </a:lnTo>
                <a:lnTo>
                  <a:pt x="37673" y="24972"/>
                </a:lnTo>
                <a:lnTo>
                  <a:pt x="46275" y="19165"/>
                </a:lnTo>
                <a:lnTo>
                  <a:pt x="52091" y="10551"/>
                </a:lnTo>
                <a:lnTo>
                  <a:pt x="54228" y="0"/>
                </a:lnTo>
              </a:path>
              <a:path w="54609" h="27304">
                <a:moveTo>
                  <a:pt x="27177" y="27101"/>
                </a:moveTo>
                <a:lnTo>
                  <a:pt x="27177" y="0"/>
                </a:lnTo>
                <a:lnTo>
                  <a:pt x="27177" y="7480"/>
                </a:lnTo>
                <a:lnTo>
                  <a:pt x="21081" y="13538"/>
                </a:lnTo>
                <a:lnTo>
                  <a:pt x="13588" y="13538"/>
                </a:lnTo>
                <a:lnTo>
                  <a:pt x="6096" y="13538"/>
                </a:lnTo>
                <a:lnTo>
                  <a:pt x="0" y="7480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2290" y="987805"/>
            <a:ext cx="18072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1422908"/>
            <a:ext cx="86220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There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two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types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of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files: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Files-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whose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contents can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viewed using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editor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called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file.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1800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simply</a:t>
            </a:r>
            <a:r>
              <a:rPr sz="1800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sequence</a:t>
            </a:r>
            <a:r>
              <a:rPr sz="1800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ASCII</a:t>
            </a:r>
            <a:r>
              <a:rPr sz="1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18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Unicode</a:t>
            </a:r>
            <a:r>
              <a:rPr sz="1800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characters.</a:t>
            </a:r>
            <a:r>
              <a:rPr sz="18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Python</a:t>
            </a:r>
            <a:r>
              <a:rPr sz="1800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programs,</a:t>
            </a:r>
            <a:r>
              <a:rPr sz="1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contents</a:t>
            </a:r>
            <a:r>
              <a:rPr sz="1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written </a:t>
            </a:r>
            <a:r>
              <a:rPr sz="1800" spc="-3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editors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some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files.e.g.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.txt,.rtf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,.csv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180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Files-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binary</a:t>
            </a:r>
            <a:r>
              <a:rPr sz="1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stores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same</a:t>
            </a:r>
            <a:r>
              <a:rPr sz="1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way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18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18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stored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memory.</a:t>
            </a:r>
            <a:r>
              <a:rPr sz="18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 marR="8255" algn="just">
              <a:lnSpc>
                <a:spcPct val="100000"/>
              </a:lnSpc>
            </a:pP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.exe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files,mp3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file, image files,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word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documents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some of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examples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of binary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files.we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can’t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read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binary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using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editor.e.g.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.bmp,.cdr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756" y="3422650"/>
          <a:ext cx="8983345" cy="3023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600" b="1" spc="-4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8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represent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character.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represent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custom data.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149">
                <a:tc>
                  <a:txBody>
                    <a:bodyPr/>
                    <a:lstStyle/>
                    <a:p>
                      <a:pPr marL="100965" marR="5308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prone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corrupt</a:t>
                      </a:r>
                      <a:r>
                        <a:rPr sz="1600" b="1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change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reflects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600" b="1" spc="-3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soon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made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b="1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undone.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345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easily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get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corrupted,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corrupt</a:t>
                      </a:r>
                      <a:r>
                        <a:rPr sz="1600" b="1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even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single </a:t>
                      </a:r>
                      <a:r>
                        <a:rPr sz="1600" b="1" spc="-3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89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Store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plain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text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1000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store different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types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(audio, </a:t>
                      </a:r>
                      <a:r>
                        <a:rPr sz="1600" b="1" spc="-3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text,image)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2">
                <a:tc>
                  <a:txBody>
                    <a:bodyPr/>
                    <a:lstStyle/>
                    <a:p>
                      <a:pPr marL="100965" marR="2292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Widely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be opened in 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any </a:t>
                      </a:r>
                      <a:r>
                        <a:rPr sz="1600" b="1" spc="-3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editor.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be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opened </a:t>
                      </a:r>
                      <a:r>
                        <a:rPr sz="1600" b="1" spc="-3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that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6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only.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00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Mostly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.txt,.rtf are 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used as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extensions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6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600" b="1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extension.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7205" y="648970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5641466" y="1291208"/>
            <a:ext cx="3074670" cy="0"/>
          </a:xfrm>
          <a:custGeom>
            <a:avLst/>
            <a:gdLst/>
            <a:ahLst/>
            <a:cxnLst/>
            <a:rect l="l" t="t" r="r" b="b"/>
            <a:pathLst>
              <a:path w="3074670">
                <a:moveTo>
                  <a:pt x="0" y="0"/>
                </a:moveTo>
                <a:lnTo>
                  <a:pt x="3074289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1304544"/>
            <a:ext cx="8830310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549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Opening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Closing Files-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3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perform</a:t>
            </a:r>
            <a:r>
              <a:rPr sz="2400" spc="3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3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r>
              <a:rPr sz="2400" spc="3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,it</a:t>
            </a:r>
            <a:r>
              <a:rPr sz="2400" spc="3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must</a:t>
            </a:r>
            <a:r>
              <a:rPr sz="2400" spc="3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spc="3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opened</a:t>
            </a:r>
            <a:r>
              <a:rPr sz="2400" spc="3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first</a:t>
            </a:r>
            <a:r>
              <a:rPr sz="2400" spc="3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2400" spc="3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after</a:t>
            </a:r>
            <a:r>
              <a:rPr sz="2400" spc="3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reading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,writing, editing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operation can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performed. </a:t>
            </a:r>
            <a:r>
              <a:rPr sz="2400" spc="-11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400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create any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new 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then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too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must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 opened.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,a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relevant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structure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created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 memory as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well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as memory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space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created 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store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contents.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Once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are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done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working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file,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should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close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file.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Closing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releases valuable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resources.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case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forgot 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close 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file,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Python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automatically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close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when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program</a:t>
            </a:r>
            <a:r>
              <a:rPr sz="2400" spc="50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ends 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object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no longer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referenced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 the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program. 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However,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program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large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are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reading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writing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multiple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files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that can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take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significant amount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resource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on the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system.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keep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new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carelessly,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could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run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resources.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So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good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programmer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close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soon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task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done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8370" y="950213"/>
            <a:ext cx="2605405" cy="621030"/>
          </a:xfrm>
          <a:custGeom>
            <a:avLst/>
            <a:gdLst/>
            <a:ahLst/>
            <a:cxnLst/>
            <a:rect l="l" t="t" r="r" b="b"/>
            <a:pathLst>
              <a:path w="2605404" h="621030">
                <a:moveTo>
                  <a:pt x="0" y="621030"/>
                </a:moveTo>
                <a:lnTo>
                  <a:pt x="2605278" y="621030"/>
                </a:lnTo>
                <a:lnTo>
                  <a:pt x="2605278" y="0"/>
                </a:lnTo>
                <a:lnTo>
                  <a:pt x="0" y="0"/>
                </a:lnTo>
                <a:lnTo>
                  <a:pt x="0" y="62103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8370" y="954532"/>
            <a:ext cx="260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7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4" name="object 4"/>
          <p:cNvSpPr/>
          <p:nvPr/>
        </p:nvSpPr>
        <p:spPr>
          <a:xfrm>
            <a:off x="6008751" y="1571244"/>
            <a:ext cx="2605405" cy="51435"/>
          </a:xfrm>
          <a:custGeom>
            <a:avLst/>
            <a:gdLst/>
            <a:ahLst/>
            <a:cxnLst/>
            <a:rect l="l" t="t" r="r" b="b"/>
            <a:pathLst>
              <a:path w="2605404" h="51434">
                <a:moveTo>
                  <a:pt x="0" y="51053"/>
                </a:moveTo>
                <a:lnTo>
                  <a:pt x="2605151" y="51053"/>
                </a:lnTo>
                <a:lnTo>
                  <a:pt x="2605151" y="0"/>
                </a:lnTo>
                <a:lnTo>
                  <a:pt x="0" y="0"/>
                </a:lnTo>
                <a:lnTo>
                  <a:pt x="0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805" y="6445046"/>
              <a:ext cx="8370570" cy="407034"/>
            </a:xfrm>
            <a:custGeom>
              <a:avLst/>
              <a:gdLst/>
              <a:ahLst/>
              <a:cxnLst/>
              <a:rect l="l" t="t" r="r" b="b"/>
              <a:pathLst>
                <a:path w="8370570" h="407034">
                  <a:moveTo>
                    <a:pt x="8316341" y="7480"/>
                  </a:moveTo>
                  <a:lnTo>
                    <a:pt x="8316341" y="27101"/>
                  </a:lnTo>
                  <a:lnTo>
                    <a:pt x="27101" y="27101"/>
                  </a:lnTo>
                  <a:lnTo>
                    <a:pt x="16550" y="29230"/>
                  </a:lnTo>
                  <a:lnTo>
                    <a:pt x="7935" y="35036"/>
                  </a:lnTo>
                  <a:lnTo>
                    <a:pt x="2129" y="43646"/>
                  </a:lnTo>
                  <a:lnTo>
                    <a:pt x="0" y="54190"/>
                  </a:lnTo>
                  <a:lnTo>
                    <a:pt x="0" y="379379"/>
                  </a:lnTo>
                  <a:lnTo>
                    <a:pt x="2129" y="389926"/>
                  </a:lnTo>
                  <a:lnTo>
                    <a:pt x="7935" y="398539"/>
                  </a:lnTo>
                  <a:lnTo>
                    <a:pt x="16550" y="404346"/>
                  </a:lnTo>
                  <a:lnTo>
                    <a:pt x="27101" y="406476"/>
                  </a:lnTo>
                  <a:lnTo>
                    <a:pt x="37645" y="404346"/>
                  </a:lnTo>
                  <a:lnTo>
                    <a:pt x="46256" y="398539"/>
                  </a:lnTo>
                  <a:lnTo>
                    <a:pt x="52062" y="389926"/>
                  </a:lnTo>
                  <a:lnTo>
                    <a:pt x="54190" y="379379"/>
                  </a:lnTo>
                  <a:lnTo>
                    <a:pt x="54203" y="352282"/>
                  </a:lnTo>
                  <a:lnTo>
                    <a:pt x="8343519" y="352282"/>
                  </a:lnTo>
                  <a:lnTo>
                    <a:pt x="8354014" y="350153"/>
                  </a:lnTo>
                  <a:lnTo>
                    <a:pt x="8362616" y="344346"/>
                  </a:lnTo>
                  <a:lnTo>
                    <a:pt x="8368432" y="335734"/>
                  </a:lnTo>
                  <a:lnTo>
                    <a:pt x="8370570" y="325187"/>
                  </a:lnTo>
                  <a:lnTo>
                    <a:pt x="8370570" y="81292"/>
                  </a:lnTo>
                  <a:lnTo>
                    <a:pt x="27101" y="81292"/>
                  </a:lnTo>
                  <a:lnTo>
                    <a:pt x="27101" y="46710"/>
                  </a:lnTo>
                  <a:lnTo>
                    <a:pt x="33159" y="40652"/>
                  </a:lnTo>
                  <a:lnTo>
                    <a:pt x="8370570" y="40652"/>
                  </a:lnTo>
                  <a:lnTo>
                    <a:pt x="8370570" y="27089"/>
                  </a:lnTo>
                  <a:lnTo>
                    <a:pt x="8343519" y="27089"/>
                  </a:lnTo>
                  <a:lnTo>
                    <a:pt x="8343519" y="13538"/>
                  </a:lnTo>
                  <a:lnTo>
                    <a:pt x="8322437" y="13538"/>
                  </a:lnTo>
                  <a:lnTo>
                    <a:pt x="8316341" y="7480"/>
                  </a:lnTo>
                  <a:close/>
                </a:path>
                <a:path w="8370570" h="407034">
                  <a:moveTo>
                    <a:pt x="8370570" y="40652"/>
                  </a:moveTo>
                  <a:lnTo>
                    <a:pt x="48133" y="40652"/>
                  </a:lnTo>
                  <a:lnTo>
                    <a:pt x="54190" y="46710"/>
                  </a:lnTo>
                  <a:lnTo>
                    <a:pt x="54190" y="54190"/>
                  </a:lnTo>
                  <a:lnTo>
                    <a:pt x="52062" y="64742"/>
                  </a:lnTo>
                  <a:lnTo>
                    <a:pt x="46256" y="73356"/>
                  </a:lnTo>
                  <a:lnTo>
                    <a:pt x="37645" y="79163"/>
                  </a:lnTo>
                  <a:lnTo>
                    <a:pt x="27101" y="81292"/>
                  </a:lnTo>
                  <a:lnTo>
                    <a:pt x="8370570" y="81292"/>
                  </a:lnTo>
                  <a:lnTo>
                    <a:pt x="8370570" y="40652"/>
                  </a:lnTo>
                  <a:close/>
                </a:path>
                <a:path w="8370570" h="407034">
                  <a:moveTo>
                    <a:pt x="8370570" y="0"/>
                  </a:moveTo>
                  <a:lnTo>
                    <a:pt x="8368432" y="10544"/>
                  </a:lnTo>
                  <a:lnTo>
                    <a:pt x="8362616" y="19154"/>
                  </a:lnTo>
                  <a:lnTo>
                    <a:pt x="8354014" y="24960"/>
                  </a:lnTo>
                  <a:lnTo>
                    <a:pt x="8343519" y="27089"/>
                  </a:lnTo>
                  <a:lnTo>
                    <a:pt x="8370570" y="27089"/>
                  </a:lnTo>
                  <a:lnTo>
                    <a:pt x="8370570" y="0"/>
                  </a:lnTo>
                  <a:close/>
                </a:path>
                <a:path w="8370570" h="407034">
                  <a:moveTo>
                    <a:pt x="8343519" y="7480"/>
                  </a:moveTo>
                  <a:lnTo>
                    <a:pt x="8337423" y="13538"/>
                  </a:lnTo>
                  <a:lnTo>
                    <a:pt x="8343519" y="13538"/>
                  </a:lnTo>
                  <a:lnTo>
                    <a:pt x="8343519" y="748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906" y="6417957"/>
              <a:ext cx="8343900" cy="108585"/>
            </a:xfrm>
            <a:custGeom>
              <a:avLst/>
              <a:gdLst/>
              <a:ahLst/>
              <a:cxnLst/>
              <a:rect l="l" t="t" r="r" b="b"/>
              <a:pathLst>
                <a:path w="8343900" h="108584">
                  <a:moveTo>
                    <a:pt x="21031" y="67741"/>
                  </a:moveTo>
                  <a:lnTo>
                    <a:pt x="6057" y="67741"/>
                  </a:lnTo>
                  <a:lnTo>
                    <a:pt x="0" y="73799"/>
                  </a:lnTo>
                  <a:lnTo>
                    <a:pt x="0" y="108381"/>
                  </a:lnTo>
                  <a:lnTo>
                    <a:pt x="10544" y="106252"/>
                  </a:lnTo>
                  <a:lnTo>
                    <a:pt x="19154" y="100445"/>
                  </a:lnTo>
                  <a:lnTo>
                    <a:pt x="24960" y="91831"/>
                  </a:lnTo>
                  <a:lnTo>
                    <a:pt x="27089" y="81280"/>
                  </a:lnTo>
                  <a:lnTo>
                    <a:pt x="27089" y="73799"/>
                  </a:lnTo>
                  <a:lnTo>
                    <a:pt x="21031" y="67741"/>
                  </a:lnTo>
                  <a:close/>
                </a:path>
                <a:path w="8343900" h="108584">
                  <a:moveTo>
                    <a:pt x="8343468" y="27089"/>
                  </a:moveTo>
                  <a:lnTo>
                    <a:pt x="8316417" y="27089"/>
                  </a:lnTo>
                  <a:lnTo>
                    <a:pt x="8316417" y="54190"/>
                  </a:lnTo>
                  <a:lnTo>
                    <a:pt x="8326912" y="52061"/>
                  </a:lnTo>
                  <a:lnTo>
                    <a:pt x="8335514" y="46254"/>
                  </a:lnTo>
                  <a:lnTo>
                    <a:pt x="8341331" y="37640"/>
                  </a:lnTo>
                  <a:lnTo>
                    <a:pt x="8343468" y="27089"/>
                  </a:lnTo>
                  <a:close/>
                </a:path>
                <a:path w="8343900" h="108584">
                  <a:moveTo>
                    <a:pt x="8316417" y="0"/>
                  </a:moveTo>
                  <a:lnTo>
                    <a:pt x="8305848" y="2128"/>
                  </a:lnTo>
                  <a:lnTo>
                    <a:pt x="8297208" y="7934"/>
                  </a:lnTo>
                  <a:lnTo>
                    <a:pt x="8291378" y="16544"/>
                  </a:lnTo>
                  <a:lnTo>
                    <a:pt x="8289239" y="27089"/>
                  </a:lnTo>
                  <a:lnTo>
                    <a:pt x="8289239" y="34569"/>
                  </a:lnTo>
                  <a:lnTo>
                    <a:pt x="8295335" y="40639"/>
                  </a:lnTo>
                  <a:lnTo>
                    <a:pt x="8310321" y="40639"/>
                  </a:lnTo>
                  <a:lnTo>
                    <a:pt x="8316417" y="34569"/>
                  </a:lnTo>
                  <a:lnTo>
                    <a:pt x="8316417" y="27089"/>
                  </a:lnTo>
                  <a:lnTo>
                    <a:pt x="8343468" y="27089"/>
                  </a:lnTo>
                  <a:lnTo>
                    <a:pt x="8341331" y="16544"/>
                  </a:lnTo>
                  <a:lnTo>
                    <a:pt x="8335514" y="7934"/>
                  </a:lnTo>
                  <a:lnTo>
                    <a:pt x="8326912" y="2128"/>
                  </a:lnTo>
                  <a:lnTo>
                    <a:pt x="8316417" y="0"/>
                  </a:lnTo>
                  <a:close/>
                </a:path>
              </a:pathLst>
            </a:custGeom>
            <a:solidFill>
              <a:srgbClr val="C6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763" y="1606804"/>
            <a:ext cx="8009890" cy="4845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793740" algn="just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Function-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Before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reading or writing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operation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file,it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must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opened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first</a:t>
            </a:r>
            <a:endParaRPr sz="2400">
              <a:latin typeface="Calibri"/>
              <a:cs typeface="Calibri"/>
            </a:endParaRPr>
          </a:p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all.Python</a:t>
            </a:r>
            <a:r>
              <a:rPr sz="24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provide</a:t>
            </a:r>
            <a:r>
              <a:rPr sz="24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built</a:t>
            </a:r>
            <a:r>
              <a:rPr sz="24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400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r>
              <a:rPr sz="24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open()</a:t>
            </a:r>
            <a:r>
              <a:rPr sz="24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it.On</a:t>
            </a:r>
            <a:r>
              <a:rPr sz="24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calling</a:t>
            </a:r>
            <a:r>
              <a:rPr sz="2400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creates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file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29464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object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=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open(&lt;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file_name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&gt;,</a:t>
            </a:r>
            <a:r>
              <a:rPr sz="24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access_mode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&gt;,&lt;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buffering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&gt;)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file_name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name of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,enclosed in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double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quotes.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access_mode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Determines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kind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operations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be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performed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file,like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read,write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12700" marR="2159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Buffering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=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no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buffering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0.for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line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buffering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1.if it 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greater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than 1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,then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is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buffer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size.if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negative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then </a:t>
            </a:r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buffer</a:t>
            </a:r>
            <a:r>
              <a:rPr sz="24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is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system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default.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078" y="143764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5866257" y="787526"/>
            <a:ext cx="2748915" cy="0"/>
          </a:xfrm>
          <a:custGeom>
            <a:avLst/>
            <a:gdLst/>
            <a:ahLst/>
            <a:cxnLst/>
            <a:rect l="l" t="t" r="r" b="b"/>
            <a:pathLst>
              <a:path w="2748915">
                <a:moveTo>
                  <a:pt x="0" y="0"/>
                </a:moveTo>
                <a:lnTo>
                  <a:pt x="2748661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1322069"/>
            <a:ext cx="8434070" cy="5534660"/>
            <a:chOff x="339852" y="1322069"/>
            <a:chExt cx="8434070" cy="5534660"/>
          </a:xfrm>
        </p:grpSpPr>
        <p:sp>
          <p:nvSpPr>
            <p:cNvPr id="5" name="object 5"/>
            <p:cNvSpPr/>
            <p:nvPr/>
          </p:nvSpPr>
          <p:spPr>
            <a:xfrm>
              <a:off x="344805" y="6445046"/>
              <a:ext cx="8370570" cy="407034"/>
            </a:xfrm>
            <a:custGeom>
              <a:avLst/>
              <a:gdLst/>
              <a:ahLst/>
              <a:cxnLst/>
              <a:rect l="l" t="t" r="r" b="b"/>
              <a:pathLst>
                <a:path w="8370570" h="407034">
                  <a:moveTo>
                    <a:pt x="8316341" y="7480"/>
                  </a:moveTo>
                  <a:lnTo>
                    <a:pt x="8316341" y="27101"/>
                  </a:lnTo>
                  <a:lnTo>
                    <a:pt x="27101" y="27101"/>
                  </a:lnTo>
                  <a:lnTo>
                    <a:pt x="16550" y="29230"/>
                  </a:lnTo>
                  <a:lnTo>
                    <a:pt x="7935" y="35036"/>
                  </a:lnTo>
                  <a:lnTo>
                    <a:pt x="2129" y="43646"/>
                  </a:lnTo>
                  <a:lnTo>
                    <a:pt x="0" y="54190"/>
                  </a:lnTo>
                  <a:lnTo>
                    <a:pt x="0" y="379379"/>
                  </a:lnTo>
                  <a:lnTo>
                    <a:pt x="2129" y="389926"/>
                  </a:lnTo>
                  <a:lnTo>
                    <a:pt x="7935" y="398539"/>
                  </a:lnTo>
                  <a:lnTo>
                    <a:pt x="16550" y="404346"/>
                  </a:lnTo>
                  <a:lnTo>
                    <a:pt x="27101" y="406476"/>
                  </a:lnTo>
                  <a:lnTo>
                    <a:pt x="37645" y="404346"/>
                  </a:lnTo>
                  <a:lnTo>
                    <a:pt x="46256" y="398539"/>
                  </a:lnTo>
                  <a:lnTo>
                    <a:pt x="52062" y="389926"/>
                  </a:lnTo>
                  <a:lnTo>
                    <a:pt x="54190" y="379379"/>
                  </a:lnTo>
                  <a:lnTo>
                    <a:pt x="54203" y="352282"/>
                  </a:lnTo>
                  <a:lnTo>
                    <a:pt x="8343519" y="352282"/>
                  </a:lnTo>
                  <a:lnTo>
                    <a:pt x="8354014" y="350153"/>
                  </a:lnTo>
                  <a:lnTo>
                    <a:pt x="8362616" y="344346"/>
                  </a:lnTo>
                  <a:lnTo>
                    <a:pt x="8368432" y="335734"/>
                  </a:lnTo>
                  <a:lnTo>
                    <a:pt x="8370570" y="325187"/>
                  </a:lnTo>
                  <a:lnTo>
                    <a:pt x="8370570" y="81292"/>
                  </a:lnTo>
                  <a:lnTo>
                    <a:pt x="27101" y="81292"/>
                  </a:lnTo>
                  <a:lnTo>
                    <a:pt x="27101" y="46710"/>
                  </a:lnTo>
                  <a:lnTo>
                    <a:pt x="33159" y="40652"/>
                  </a:lnTo>
                  <a:lnTo>
                    <a:pt x="8370570" y="40652"/>
                  </a:lnTo>
                  <a:lnTo>
                    <a:pt x="8370570" y="27089"/>
                  </a:lnTo>
                  <a:lnTo>
                    <a:pt x="8343519" y="27089"/>
                  </a:lnTo>
                  <a:lnTo>
                    <a:pt x="8343519" y="13538"/>
                  </a:lnTo>
                  <a:lnTo>
                    <a:pt x="8322437" y="13538"/>
                  </a:lnTo>
                  <a:lnTo>
                    <a:pt x="8316341" y="7480"/>
                  </a:lnTo>
                  <a:close/>
                </a:path>
                <a:path w="8370570" h="407034">
                  <a:moveTo>
                    <a:pt x="8370570" y="40652"/>
                  </a:moveTo>
                  <a:lnTo>
                    <a:pt x="48133" y="40652"/>
                  </a:lnTo>
                  <a:lnTo>
                    <a:pt x="54190" y="46710"/>
                  </a:lnTo>
                  <a:lnTo>
                    <a:pt x="54190" y="54190"/>
                  </a:lnTo>
                  <a:lnTo>
                    <a:pt x="52062" y="64742"/>
                  </a:lnTo>
                  <a:lnTo>
                    <a:pt x="46256" y="73356"/>
                  </a:lnTo>
                  <a:lnTo>
                    <a:pt x="37645" y="79163"/>
                  </a:lnTo>
                  <a:lnTo>
                    <a:pt x="27101" y="81292"/>
                  </a:lnTo>
                  <a:lnTo>
                    <a:pt x="8370570" y="81292"/>
                  </a:lnTo>
                  <a:lnTo>
                    <a:pt x="8370570" y="40652"/>
                  </a:lnTo>
                  <a:close/>
                </a:path>
                <a:path w="8370570" h="407034">
                  <a:moveTo>
                    <a:pt x="8370570" y="0"/>
                  </a:moveTo>
                  <a:lnTo>
                    <a:pt x="8368432" y="10544"/>
                  </a:lnTo>
                  <a:lnTo>
                    <a:pt x="8362616" y="19154"/>
                  </a:lnTo>
                  <a:lnTo>
                    <a:pt x="8354014" y="24960"/>
                  </a:lnTo>
                  <a:lnTo>
                    <a:pt x="8343519" y="27089"/>
                  </a:lnTo>
                  <a:lnTo>
                    <a:pt x="8370570" y="27089"/>
                  </a:lnTo>
                  <a:lnTo>
                    <a:pt x="8370570" y="0"/>
                  </a:lnTo>
                  <a:close/>
                </a:path>
                <a:path w="8370570" h="407034">
                  <a:moveTo>
                    <a:pt x="8343519" y="7480"/>
                  </a:moveTo>
                  <a:lnTo>
                    <a:pt x="8337423" y="13538"/>
                  </a:lnTo>
                  <a:lnTo>
                    <a:pt x="8343519" y="13538"/>
                  </a:lnTo>
                  <a:lnTo>
                    <a:pt x="8343519" y="748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906" y="6417957"/>
              <a:ext cx="8343900" cy="108585"/>
            </a:xfrm>
            <a:custGeom>
              <a:avLst/>
              <a:gdLst/>
              <a:ahLst/>
              <a:cxnLst/>
              <a:rect l="l" t="t" r="r" b="b"/>
              <a:pathLst>
                <a:path w="8343900" h="108584">
                  <a:moveTo>
                    <a:pt x="21031" y="67741"/>
                  </a:moveTo>
                  <a:lnTo>
                    <a:pt x="6057" y="67741"/>
                  </a:lnTo>
                  <a:lnTo>
                    <a:pt x="0" y="73799"/>
                  </a:lnTo>
                  <a:lnTo>
                    <a:pt x="0" y="108381"/>
                  </a:lnTo>
                  <a:lnTo>
                    <a:pt x="10544" y="106252"/>
                  </a:lnTo>
                  <a:lnTo>
                    <a:pt x="19154" y="100445"/>
                  </a:lnTo>
                  <a:lnTo>
                    <a:pt x="24960" y="91831"/>
                  </a:lnTo>
                  <a:lnTo>
                    <a:pt x="27089" y="81280"/>
                  </a:lnTo>
                  <a:lnTo>
                    <a:pt x="27089" y="73799"/>
                  </a:lnTo>
                  <a:lnTo>
                    <a:pt x="21031" y="67741"/>
                  </a:lnTo>
                  <a:close/>
                </a:path>
                <a:path w="8343900" h="108584">
                  <a:moveTo>
                    <a:pt x="8343468" y="27089"/>
                  </a:moveTo>
                  <a:lnTo>
                    <a:pt x="8316417" y="27089"/>
                  </a:lnTo>
                  <a:lnTo>
                    <a:pt x="8316417" y="54190"/>
                  </a:lnTo>
                  <a:lnTo>
                    <a:pt x="8326912" y="52061"/>
                  </a:lnTo>
                  <a:lnTo>
                    <a:pt x="8335514" y="46254"/>
                  </a:lnTo>
                  <a:lnTo>
                    <a:pt x="8341331" y="37640"/>
                  </a:lnTo>
                  <a:lnTo>
                    <a:pt x="8343468" y="27089"/>
                  </a:lnTo>
                  <a:close/>
                </a:path>
                <a:path w="8343900" h="108584">
                  <a:moveTo>
                    <a:pt x="8316417" y="0"/>
                  </a:moveTo>
                  <a:lnTo>
                    <a:pt x="8305848" y="2128"/>
                  </a:lnTo>
                  <a:lnTo>
                    <a:pt x="8297208" y="7934"/>
                  </a:lnTo>
                  <a:lnTo>
                    <a:pt x="8291378" y="16544"/>
                  </a:lnTo>
                  <a:lnTo>
                    <a:pt x="8289239" y="27089"/>
                  </a:lnTo>
                  <a:lnTo>
                    <a:pt x="8289239" y="34569"/>
                  </a:lnTo>
                  <a:lnTo>
                    <a:pt x="8295335" y="40639"/>
                  </a:lnTo>
                  <a:lnTo>
                    <a:pt x="8310321" y="40639"/>
                  </a:lnTo>
                  <a:lnTo>
                    <a:pt x="8316417" y="34569"/>
                  </a:lnTo>
                  <a:lnTo>
                    <a:pt x="8316417" y="27089"/>
                  </a:lnTo>
                  <a:lnTo>
                    <a:pt x="8343468" y="27089"/>
                  </a:lnTo>
                  <a:lnTo>
                    <a:pt x="8341331" y="16544"/>
                  </a:lnTo>
                  <a:lnTo>
                    <a:pt x="8335514" y="7934"/>
                  </a:lnTo>
                  <a:lnTo>
                    <a:pt x="8326912" y="2128"/>
                  </a:lnTo>
                  <a:lnTo>
                    <a:pt x="8316417" y="0"/>
                  </a:lnTo>
                  <a:close/>
                </a:path>
              </a:pathLst>
            </a:custGeom>
            <a:solidFill>
              <a:srgbClr val="C6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352" y="1322069"/>
              <a:ext cx="8243316" cy="51610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90108" y="796290"/>
            <a:ext cx="2945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opening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modes-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338" y="1347685"/>
            <a:ext cx="8138922" cy="5056632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1576" y="1342961"/>
          <a:ext cx="8153400" cy="5066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999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T w="9525">
                      <a:solidFill>
                        <a:srgbClr val="97B853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400" b="1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b="1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3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reading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only.Sets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1400" spc="3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mode.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3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rb</a:t>
                      </a: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12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r+</a:t>
                      </a: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reading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writing.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placed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1400" spc="3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of the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3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rb+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same as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r+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12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 writing</a:t>
                      </a:r>
                      <a:r>
                        <a:rPr sz="1400" spc="3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only.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Overwrites</a:t>
                      </a:r>
                      <a:r>
                        <a:rPr sz="1400" spc="3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exists.</a:t>
                      </a:r>
                      <a:r>
                        <a:rPr sz="1400" spc="3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not,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writing.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3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wb</a:t>
                      </a:r>
                      <a:r>
                        <a:rPr sz="1400" b="1" spc="-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– same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 w mode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12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w+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 both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writing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reading.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Overwrites</a:t>
                      </a:r>
                      <a:r>
                        <a:rPr sz="1400" spc="3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. If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exist,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R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8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3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wb+</a:t>
                      </a: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 w+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13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-for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appending.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Move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400" spc="3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file.Creates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writing,if</a:t>
                      </a:r>
                      <a:r>
                        <a:rPr sz="1400" spc="3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012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ab</a:t>
                      </a: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 a but</a:t>
                      </a:r>
                      <a:r>
                        <a:rPr sz="1400" spc="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8713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3820">
                        <a:lnSpc>
                          <a:spcPct val="1071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a+</a:t>
                      </a:r>
                      <a:r>
                        <a:rPr sz="1400" b="1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4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appending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reading.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Move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end.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4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5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exist,</a:t>
                      </a:r>
                      <a:r>
                        <a:rPr sz="1400" spc="6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400" spc="4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1400" spc="-3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reading</a:t>
                      </a:r>
                      <a:r>
                        <a:rPr sz="1400" spc="2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writing.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D7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08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28575">
                      <a:solidFill>
                        <a:srgbClr val="9BBA58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ab+</a:t>
                      </a:r>
                      <a:r>
                        <a:rPr sz="1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a+ mode but</a:t>
                      </a:r>
                      <a:r>
                        <a:rPr sz="1400" spc="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2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mode.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223" y="350265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066663" y="993266"/>
            <a:ext cx="2800985" cy="0"/>
          </a:xfrm>
          <a:custGeom>
            <a:avLst/>
            <a:gdLst/>
            <a:ahLst/>
            <a:cxnLst/>
            <a:rect l="l" t="t" r="r" b="b"/>
            <a:pathLst>
              <a:path w="2800984">
                <a:moveTo>
                  <a:pt x="0" y="0"/>
                </a:moveTo>
                <a:lnTo>
                  <a:pt x="2800858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" y="6417957"/>
              <a:ext cx="8370570" cy="4335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327" y="1098042"/>
            <a:ext cx="8636000" cy="416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41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469900" marR="19367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Open (filename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– </a:t>
            </a:r>
            <a:r>
              <a:rPr sz="3600" spc="-15" dirty="0">
                <a:solidFill>
                  <a:srgbClr val="00AF50"/>
                </a:solidFill>
                <a:latin typeface="Calibri"/>
                <a:cs typeface="Calibri"/>
              </a:rPr>
              <a:t>absolute </a:t>
            </a: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3600" spc="-20" dirty="0">
                <a:solidFill>
                  <a:srgbClr val="00AF50"/>
                </a:solidFill>
                <a:latin typeface="Calibri"/>
                <a:cs typeface="Calibri"/>
              </a:rPr>
              <a:t>relative </a:t>
            </a:r>
            <a:r>
              <a:rPr sz="3600" spc="-10" dirty="0">
                <a:solidFill>
                  <a:srgbClr val="00AF50"/>
                </a:solidFill>
                <a:latin typeface="Calibri"/>
                <a:cs typeface="Calibri"/>
              </a:rPr>
              <a:t>path, </a:t>
            </a:r>
            <a:r>
              <a:rPr sz="3600" spc="-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mode)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Close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36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3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Reading/Writing</a:t>
            </a:r>
            <a:r>
              <a:rPr sz="36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Manipulation</a:t>
            </a:r>
            <a:r>
              <a:rPr sz="36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36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Appending</a:t>
            </a:r>
            <a:r>
              <a:rPr sz="36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36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AF50"/>
                </a:solidFill>
                <a:latin typeface="Calibri"/>
                <a:cs typeface="Calibri"/>
              </a:rPr>
              <a:t>into</a:t>
            </a:r>
            <a:r>
              <a:rPr sz="36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36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AF50"/>
                </a:solidFill>
                <a:latin typeface="Calibri"/>
                <a:cs typeface="Calibri"/>
              </a:rPr>
              <a:t>text</a:t>
            </a:r>
            <a:r>
              <a:rPr sz="36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file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3" y="112267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10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5641466" y="774573"/>
            <a:ext cx="3014980" cy="8255"/>
          </a:xfrm>
          <a:custGeom>
            <a:avLst/>
            <a:gdLst/>
            <a:ahLst/>
            <a:cxnLst/>
            <a:rect l="l" t="t" r="r" b="b"/>
            <a:pathLst>
              <a:path w="3014979" h="8254">
                <a:moveTo>
                  <a:pt x="0" y="8254"/>
                </a:moveTo>
                <a:lnTo>
                  <a:pt x="3014853" y="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805" y="6445046"/>
              <a:ext cx="8370570" cy="407034"/>
            </a:xfrm>
            <a:custGeom>
              <a:avLst/>
              <a:gdLst/>
              <a:ahLst/>
              <a:cxnLst/>
              <a:rect l="l" t="t" r="r" b="b"/>
              <a:pathLst>
                <a:path w="8370570" h="407034">
                  <a:moveTo>
                    <a:pt x="8316341" y="7480"/>
                  </a:moveTo>
                  <a:lnTo>
                    <a:pt x="8316341" y="27101"/>
                  </a:lnTo>
                  <a:lnTo>
                    <a:pt x="27101" y="27101"/>
                  </a:lnTo>
                  <a:lnTo>
                    <a:pt x="16550" y="29230"/>
                  </a:lnTo>
                  <a:lnTo>
                    <a:pt x="7935" y="35036"/>
                  </a:lnTo>
                  <a:lnTo>
                    <a:pt x="2129" y="43646"/>
                  </a:lnTo>
                  <a:lnTo>
                    <a:pt x="0" y="54190"/>
                  </a:lnTo>
                  <a:lnTo>
                    <a:pt x="0" y="379379"/>
                  </a:lnTo>
                  <a:lnTo>
                    <a:pt x="2129" y="389926"/>
                  </a:lnTo>
                  <a:lnTo>
                    <a:pt x="7935" y="398539"/>
                  </a:lnTo>
                  <a:lnTo>
                    <a:pt x="16550" y="404346"/>
                  </a:lnTo>
                  <a:lnTo>
                    <a:pt x="27101" y="406476"/>
                  </a:lnTo>
                  <a:lnTo>
                    <a:pt x="37645" y="404346"/>
                  </a:lnTo>
                  <a:lnTo>
                    <a:pt x="46256" y="398539"/>
                  </a:lnTo>
                  <a:lnTo>
                    <a:pt x="52062" y="389926"/>
                  </a:lnTo>
                  <a:lnTo>
                    <a:pt x="54190" y="379379"/>
                  </a:lnTo>
                  <a:lnTo>
                    <a:pt x="54203" y="352282"/>
                  </a:lnTo>
                  <a:lnTo>
                    <a:pt x="8343519" y="352282"/>
                  </a:lnTo>
                  <a:lnTo>
                    <a:pt x="8354014" y="350153"/>
                  </a:lnTo>
                  <a:lnTo>
                    <a:pt x="8362616" y="344346"/>
                  </a:lnTo>
                  <a:lnTo>
                    <a:pt x="8368432" y="335734"/>
                  </a:lnTo>
                  <a:lnTo>
                    <a:pt x="8370570" y="325187"/>
                  </a:lnTo>
                  <a:lnTo>
                    <a:pt x="8370570" y="81292"/>
                  </a:lnTo>
                  <a:lnTo>
                    <a:pt x="27101" y="81292"/>
                  </a:lnTo>
                  <a:lnTo>
                    <a:pt x="27101" y="46710"/>
                  </a:lnTo>
                  <a:lnTo>
                    <a:pt x="33159" y="40652"/>
                  </a:lnTo>
                  <a:lnTo>
                    <a:pt x="8370570" y="40652"/>
                  </a:lnTo>
                  <a:lnTo>
                    <a:pt x="8370570" y="27089"/>
                  </a:lnTo>
                  <a:lnTo>
                    <a:pt x="8343519" y="27089"/>
                  </a:lnTo>
                  <a:lnTo>
                    <a:pt x="8343519" y="13538"/>
                  </a:lnTo>
                  <a:lnTo>
                    <a:pt x="8322437" y="13538"/>
                  </a:lnTo>
                  <a:lnTo>
                    <a:pt x="8316341" y="7480"/>
                  </a:lnTo>
                  <a:close/>
                </a:path>
                <a:path w="8370570" h="407034">
                  <a:moveTo>
                    <a:pt x="8370570" y="40652"/>
                  </a:moveTo>
                  <a:lnTo>
                    <a:pt x="48133" y="40652"/>
                  </a:lnTo>
                  <a:lnTo>
                    <a:pt x="54190" y="46710"/>
                  </a:lnTo>
                  <a:lnTo>
                    <a:pt x="54190" y="54190"/>
                  </a:lnTo>
                  <a:lnTo>
                    <a:pt x="52062" y="64742"/>
                  </a:lnTo>
                  <a:lnTo>
                    <a:pt x="46256" y="73356"/>
                  </a:lnTo>
                  <a:lnTo>
                    <a:pt x="37645" y="79163"/>
                  </a:lnTo>
                  <a:lnTo>
                    <a:pt x="27101" y="81292"/>
                  </a:lnTo>
                  <a:lnTo>
                    <a:pt x="8370570" y="81292"/>
                  </a:lnTo>
                  <a:lnTo>
                    <a:pt x="8370570" y="40652"/>
                  </a:lnTo>
                  <a:close/>
                </a:path>
                <a:path w="8370570" h="407034">
                  <a:moveTo>
                    <a:pt x="8370570" y="0"/>
                  </a:moveTo>
                  <a:lnTo>
                    <a:pt x="8368432" y="10544"/>
                  </a:lnTo>
                  <a:lnTo>
                    <a:pt x="8362616" y="19154"/>
                  </a:lnTo>
                  <a:lnTo>
                    <a:pt x="8354014" y="24960"/>
                  </a:lnTo>
                  <a:lnTo>
                    <a:pt x="8343519" y="27089"/>
                  </a:lnTo>
                  <a:lnTo>
                    <a:pt x="8370570" y="27089"/>
                  </a:lnTo>
                  <a:lnTo>
                    <a:pt x="8370570" y="0"/>
                  </a:lnTo>
                  <a:close/>
                </a:path>
                <a:path w="8370570" h="407034">
                  <a:moveTo>
                    <a:pt x="8343519" y="7480"/>
                  </a:moveTo>
                  <a:lnTo>
                    <a:pt x="8337423" y="13538"/>
                  </a:lnTo>
                  <a:lnTo>
                    <a:pt x="8343519" y="13538"/>
                  </a:lnTo>
                  <a:lnTo>
                    <a:pt x="8343519" y="748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906" y="6417957"/>
              <a:ext cx="8343900" cy="108585"/>
            </a:xfrm>
            <a:custGeom>
              <a:avLst/>
              <a:gdLst/>
              <a:ahLst/>
              <a:cxnLst/>
              <a:rect l="l" t="t" r="r" b="b"/>
              <a:pathLst>
                <a:path w="8343900" h="108584">
                  <a:moveTo>
                    <a:pt x="21031" y="67741"/>
                  </a:moveTo>
                  <a:lnTo>
                    <a:pt x="6057" y="67741"/>
                  </a:lnTo>
                  <a:lnTo>
                    <a:pt x="0" y="73799"/>
                  </a:lnTo>
                  <a:lnTo>
                    <a:pt x="0" y="108381"/>
                  </a:lnTo>
                  <a:lnTo>
                    <a:pt x="10544" y="106252"/>
                  </a:lnTo>
                  <a:lnTo>
                    <a:pt x="19154" y="100445"/>
                  </a:lnTo>
                  <a:lnTo>
                    <a:pt x="24960" y="91831"/>
                  </a:lnTo>
                  <a:lnTo>
                    <a:pt x="27089" y="81280"/>
                  </a:lnTo>
                  <a:lnTo>
                    <a:pt x="27089" y="73799"/>
                  </a:lnTo>
                  <a:lnTo>
                    <a:pt x="21031" y="67741"/>
                  </a:lnTo>
                  <a:close/>
                </a:path>
                <a:path w="8343900" h="108584">
                  <a:moveTo>
                    <a:pt x="8343468" y="27089"/>
                  </a:moveTo>
                  <a:lnTo>
                    <a:pt x="8316417" y="27089"/>
                  </a:lnTo>
                  <a:lnTo>
                    <a:pt x="8316417" y="54190"/>
                  </a:lnTo>
                  <a:lnTo>
                    <a:pt x="8326912" y="52061"/>
                  </a:lnTo>
                  <a:lnTo>
                    <a:pt x="8335514" y="46254"/>
                  </a:lnTo>
                  <a:lnTo>
                    <a:pt x="8341331" y="37640"/>
                  </a:lnTo>
                  <a:lnTo>
                    <a:pt x="8343468" y="27089"/>
                  </a:lnTo>
                  <a:close/>
                </a:path>
                <a:path w="8343900" h="108584">
                  <a:moveTo>
                    <a:pt x="8316417" y="0"/>
                  </a:moveTo>
                  <a:lnTo>
                    <a:pt x="8305848" y="2128"/>
                  </a:lnTo>
                  <a:lnTo>
                    <a:pt x="8297208" y="7934"/>
                  </a:lnTo>
                  <a:lnTo>
                    <a:pt x="8291378" y="16544"/>
                  </a:lnTo>
                  <a:lnTo>
                    <a:pt x="8289239" y="27089"/>
                  </a:lnTo>
                  <a:lnTo>
                    <a:pt x="8289239" y="34569"/>
                  </a:lnTo>
                  <a:lnTo>
                    <a:pt x="8295335" y="40639"/>
                  </a:lnTo>
                  <a:lnTo>
                    <a:pt x="8310321" y="40639"/>
                  </a:lnTo>
                  <a:lnTo>
                    <a:pt x="8316417" y="34569"/>
                  </a:lnTo>
                  <a:lnTo>
                    <a:pt x="8316417" y="27089"/>
                  </a:lnTo>
                  <a:lnTo>
                    <a:pt x="8343468" y="27089"/>
                  </a:lnTo>
                  <a:lnTo>
                    <a:pt x="8341331" y="16544"/>
                  </a:lnTo>
                  <a:lnTo>
                    <a:pt x="8335514" y="7934"/>
                  </a:lnTo>
                  <a:lnTo>
                    <a:pt x="8326912" y="2128"/>
                  </a:lnTo>
                  <a:lnTo>
                    <a:pt x="8316417" y="0"/>
                  </a:lnTo>
                  <a:close/>
                </a:path>
              </a:pathLst>
            </a:custGeom>
            <a:solidFill>
              <a:srgbClr val="C6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805" y="6417944"/>
              <a:ext cx="8370570" cy="433705"/>
            </a:xfrm>
            <a:custGeom>
              <a:avLst/>
              <a:gdLst/>
              <a:ahLst/>
              <a:cxnLst/>
              <a:rect l="l" t="t" r="r" b="b"/>
              <a:pathLst>
                <a:path w="8370570" h="433704">
                  <a:moveTo>
                    <a:pt x="0" y="81292"/>
                  </a:moveTo>
                  <a:lnTo>
                    <a:pt x="2129" y="70748"/>
                  </a:lnTo>
                  <a:lnTo>
                    <a:pt x="7935" y="62137"/>
                  </a:lnTo>
                  <a:lnTo>
                    <a:pt x="16550" y="56332"/>
                  </a:lnTo>
                  <a:lnTo>
                    <a:pt x="27101" y="54203"/>
                  </a:lnTo>
                  <a:lnTo>
                    <a:pt x="8316341" y="54203"/>
                  </a:lnTo>
                  <a:lnTo>
                    <a:pt x="8316341" y="27101"/>
                  </a:lnTo>
                  <a:lnTo>
                    <a:pt x="8318480" y="16550"/>
                  </a:lnTo>
                  <a:lnTo>
                    <a:pt x="8324310" y="7935"/>
                  </a:lnTo>
                  <a:lnTo>
                    <a:pt x="8332950" y="2129"/>
                  </a:lnTo>
                  <a:lnTo>
                    <a:pt x="8343519" y="0"/>
                  </a:lnTo>
                  <a:lnTo>
                    <a:pt x="8354014" y="2129"/>
                  </a:lnTo>
                  <a:lnTo>
                    <a:pt x="8362616" y="7935"/>
                  </a:lnTo>
                  <a:lnTo>
                    <a:pt x="8368432" y="16550"/>
                  </a:lnTo>
                  <a:lnTo>
                    <a:pt x="8370570" y="27101"/>
                  </a:lnTo>
                  <a:lnTo>
                    <a:pt x="8370570" y="352280"/>
                  </a:lnTo>
                  <a:lnTo>
                    <a:pt x="8343519" y="379375"/>
                  </a:lnTo>
                  <a:lnTo>
                    <a:pt x="54203" y="379384"/>
                  </a:lnTo>
                  <a:lnTo>
                    <a:pt x="54203" y="406481"/>
                  </a:lnTo>
                  <a:lnTo>
                    <a:pt x="52074" y="417028"/>
                  </a:lnTo>
                  <a:lnTo>
                    <a:pt x="46267" y="425641"/>
                  </a:lnTo>
                  <a:lnTo>
                    <a:pt x="37653" y="431448"/>
                  </a:lnTo>
                  <a:lnTo>
                    <a:pt x="27101" y="433577"/>
                  </a:lnTo>
                  <a:lnTo>
                    <a:pt x="16557" y="431448"/>
                  </a:lnTo>
                  <a:lnTo>
                    <a:pt x="7947" y="425641"/>
                  </a:lnTo>
                  <a:lnTo>
                    <a:pt x="2141" y="417028"/>
                  </a:lnTo>
                  <a:lnTo>
                    <a:pt x="12" y="406481"/>
                  </a:lnTo>
                  <a:lnTo>
                    <a:pt x="0" y="81292"/>
                  </a:lnTo>
                  <a:close/>
                </a:path>
                <a:path w="8370570" h="433704">
                  <a:moveTo>
                    <a:pt x="8316341" y="54203"/>
                  </a:moveTo>
                  <a:lnTo>
                    <a:pt x="8343519" y="54203"/>
                  </a:lnTo>
                  <a:lnTo>
                    <a:pt x="8354014" y="52074"/>
                  </a:lnTo>
                  <a:lnTo>
                    <a:pt x="8362616" y="46267"/>
                  </a:lnTo>
                  <a:lnTo>
                    <a:pt x="8368432" y="37653"/>
                  </a:lnTo>
                  <a:lnTo>
                    <a:pt x="8370570" y="27101"/>
                  </a:lnTo>
                </a:path>
                <a:path w="8370570" h="433704">
                  <a:moveTo>
                    <a:pt x="8343519" y="54203"/>
                  </a:moveTo>
                  <a:lnTo>
                    <a:pt x="8343519" y="27101"/>
                  </a:lnTo>
                  <a:lnTo>
                    <a:pt x="8343519" y="34582"/>
                  </a:lnTo>
                  <a:lnTo>
                    <a:pt x="8337423" y="40639"/>
                  </a:lnTo>
                  <a:lnTo>
                    <a:pt x="8329930" y="40639"/>
                  </a:lnTo>
                  <a:lnTo>
                    <a:pt x="8322437" y="40639"/>
                  </a:lnTo>
                  <a:lnTo>
                    <a:pt x="8316341" y="34582"/>
                  </a:lnTo>
                  <a:lnTo>
                    <a:pt x="8316341" y="27101"/>
                  </a:lnTo>
                </a:path>
                <a:path w="8370570" h="433704">
                  <a:moveTo>
                    <a:pt x="27101" y="108394"/>
                  </a:moveTo>
                  <a:lnTo>
                    <a:pt x="27101" y="81292"/>
                  </a:lnTo>
                  <a:lnTo>
                    <a:pt x="27101" y="73812"/>
                  </a:lnTo>
                  <a:lnTo>
                    <a:pt x="33159" y="67754"/>
                  </a:lnTo>
                  <a:lnTo>
                    <a:pt x="40640" y="67754"/>
                  </a:lnTo>
                  <a:lnTo>
                    <a:pt x="48133" y="67754"/>
                  </a:lnTo>
                  <a:lnTo>
                    <a:pt x="54190" y="73812"/>
                  </a:lnTo>
                  <a:lnTo>
                    <a:pt x="54190" y="81292"/>
                  </a:lnTo>
                  <a:lnTo>
                    <a:pt x="52062" y="91844"/>
                  </a:lnTo>
                  <a:lnTo>
                    <a:pt x="46256" y="100458"/>
                  </a:lnTo>
                  <a:lnTo>
                    <a:pt x="37645" y="106265"/>
                  </a:lnTo>
                  <a:lnTo>
                    <a:pt x="27101" y="108394"/>
                  </a:lnTo>
                  <a:lnTo>
                    <a:pt x="16550" y="106265"/>
                  </a:lnTo>
                  <a:lnTo>
                    <a:pt x="7935" y="100458"/>
                  </a:lnTo>
                  <a:lnTo>
                    <a:pt x="2129" y="91844"/>
                  </a:lnTo>
                  <a:lnTo>
                    <a:pt x="0" y="81292"/>
                  </a:lnTo>
                </a:path>
                <a:path w="8370570" h="433704">
                  <a:moveTo>
                    <a:pt x="54203" y="81292"/>
                  </a:moveTo>
                  <a:lnTo>
                    <a:pt x="54203" y="37938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3418" y="792734"/>
            <a:ext cx="8386445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286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2800">
              <a:latin typeface="Calibri"/>
              <a:cs typeface="Calibri"/>
            </a:endParaRPr>
          </a:p>
          <a:p>
            <a:pPr marL="12700" marR="63500" algn="just">
              <a:lnSpc>
                <a:spcPct val="100000"/>
              </a:lnSpc>
              <a:spcBef>
                <a:spcPts val="2210"/>
              </a:spcBef>
            </a:pP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Before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Starting file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operation following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must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learn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programmer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perform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related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methods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available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os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module(standard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module)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used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during file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python.mykvs.in</a:t>
            </a:r>
            <a:r>
              <a:rPr spc="-15" dirty="0"/>
              <a:t> for</a:t>
            </a:r>
            <a:r>
              <a:rPr spc="-10" dirty="0"/>
              <a:t> </a:t>
            </a:r>
            <a:r>
              <a:rPr spc="-5" dirty="0"/>
              <a:t>regular</a:t>
            </a:r>
            <a:r>
              <a:rPr spc="-10" dirty="0"/>
              <a:t> updates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3418" y="2415286"/>
            <a:ext cx="570293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AutoNum type="arabicPeriod"/>
              <a:tabLst>
                <a:tab pos="262255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rename()</a:t>
            </a:r>
            <a:r>
              <a:rPr sz="20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rename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file.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os.rename(current_file_name,</a:t>
            </a:r>
            <a:r>
              <a:rPr sz="20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new_file_name)</a:t>
            </a:r>
            <a:endParaRPr sz="2000">
              <a:latin typeface="Calibri"/>
              <a:cs typeface="Calibri"/>
            </a:endParaRPr>
          </a:p>
          <a:p>
            <a:pPr marL="12700" marR="1750060">
              <a:lnSpc>
                <a:spcPct val="100000"/>
              </a:lnSpc>
              <a:buAutoNum type="arabicPeriod"/>
              <a:tabLst>
                <a:tab pos="262255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remove()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to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delete</a:t>
            </a:r>
            <a:r>
              <a:rPr sz="20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file.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os.remove(file_name)</a:t>
            </a:r>
            <a:endParaRPr sz="2000">
              <a:latin typeface="Calibri"/>
              <a:cs typeface="Calibri"/>
            </a:endParaRPr>
          </a:p>
          <a:p>
            <a:pPr marL="12700" marR="660400">
              <a:lnSpc>
                <a:spcPct val="100000"/>
              </a:lnSpc>
              <a:buSzPct val="95000"/>
              <a:buAutoNum type="arabicPeriod"/>
              <a:tabLst>
                <a:tab pos="206375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mkdir()</a:t>
            </a:r>
            <a:r>
              <a:rPr sz="20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000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000" spc="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000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module</a:t>
            </a:r>
            <a:r>
              <a:rPr sz="2000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directories</a:t>
            </a:r>
            <a:r>
              <a:rPr sz="20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current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directory.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os.mkdir("newdir")</a:t>
            </a:r>
            <a:endParaRPr sz="2000">
              <a:latin typeface="Calibri"/>
              <a:cs typeface="Calibri"/>
            </a:endParaRPr>
          </a:p>
          <a:p>
            <a:pPr marL="12700" marR="199390">
              <a:lnSpc>
                <a:spcPct val="100000"/>
              </a:lnSpc>
              <a:spcBef>
                <a:spcPts val="5"/>
              </a:spcBef>
              <a:buSzPct val="95000"/>
              <a:buAutoNum type="arabicPeriod" startAt="4"/>
              <a:tabLst>
                <a:tab pos="206375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chdir()</a:t>
            </a:r>
            <a:r>
              <a:rPr sz="2000" i="1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0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change</a:t>
            </a:r>
            <a:r>
              <a:rPr sz="2000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directory.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os.chdir("newdir")</a:t>
            </a:r>
            <a:endParaRPr sz="2000">
              <a:latin typeface="Calibri"/>
              <a:cs typeface="Calibri"/>
            </a:endParaRPr>
          </a:p>
          <a:p>
            <a:pPr marL="12700" marR="168275">
              <a:lnSpc>
                <a:spcPct val="100000"/>
              </a:lnSpc>
              <a:buSzPct val="95000"/>
              <a:buAutoNum type="arabicPeriod" startAt="4"/>
              <a:tabLst>
                <a:tab pos="206375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getcwd()</a:t>
            </a:r>
            <a:r>
              <a:rPr sz="20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000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displays</a:t>
            </a:r>
            <a:r>
              <a:rPr sz="2000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directory.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os.getcwd()</a:t>
            </a:r>
            <a:endParaRPr sz="2000">
              <a:latin typeface="Calibri"/>
              <a:cs typeface="Calibri"/>
            </a:endParaRPr>
          </a:p>
          <a:p>
            <a:pPr marL="12700" marR="1139825">
              <a:lnSpc>
                <a:spcPct val="100000"/>
              </a:lnSpc>
              <a:buAutoNum type="arabicPeriod" startAt="4"/>
              <a:tabLst>
                <a:tab pos="262255" algn="l"/>
              </a:tabLst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rmdir()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deletes</a:t>
            </a:r>
            <a:r>
              <a:rPr sz="20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directory. </a:t>
            </a:r>
            <a:r>
              <a:rPr sz="2000" spc="-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os.rmdir('dirname')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4134" y="2556891"/>
            <a:ext cx="2261870" cy="20307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39497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e.g.program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import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os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print(os.getcwd())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os.m</a:t>
            </a:r>
            <a:r>
              <a:rPr sz="1800" spc="-5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di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("n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di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")  os.chdir("newdir")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print(os.getcwd())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6295</Words>
  <Application>Microsoft Office PowerPoint</Application>
  <PresentationFormat>On-screen Show (4:3)</PresentationFormat>
  <Paragraphs>498</Paragraphs>
  <Slides>38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Aniket Biswas</cp:lastModifiedBy>
  <cp:revision>1</cp:revision>
  <dcterms:created xsi:type="dcterms:W3CDTF">2021-05-04T12:50:35Z</dcterms:created>
  <dcterms:modified xsi:type="dcterms:W3CDTF">2021-05-04T12:59:08Z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2021-05-04T00:00:00Z</vt:filetime>
  </property>
</Properties>
</file>