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exend Deca" panose="020B0604020202020204" charset="0"/>
      <p:regular r:id="rId22"/>
    </p:embeddedFont>
    <p:embeddedFont>
      <p:font typeface="Muli" panose="020B0604020202020204" charset="0"/>
      <p:regular r:id="rId23"/>
      <p:bold r:id="rId24"/>
      <p:italic r:id="rId25"/>
      <p:boldItalic r:id="rId26"/>
    </p:embeddedFont>
    <p:embeddedFont>
      <p:font typeface="Muli ExtraBold" panose="020B0604020202020204" charset="0"/>
      <p:bold r:id="rId27"/>
      <p:boldItalic r:id="rId28"/>
    </p:embeddedFont>
    <p:embeddedFont>
      <p:font typeface="Muli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3ae019b3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3ae019b3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53ae019b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53ae019b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3ae019b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3ae019b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er.com/uk/why-people-arent-buying-cryptocurrenc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00" y="-4"/>
            <a:ext cx="2929825" cy="33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900" y="1706325"/>
            <a:ext cx="3815750" cy="20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652525" y="2124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Kryptonics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5006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Developed </a:t>
            </a:r>
            <a:r>
              <a:rPr lang="en" dirty="0"/>
              <a:t>and Hosted on </a:t>
            </a:r>
            <a:r>
              <a:rPr lang="en" b="1" i="1" dirty="0">
                <a:latin typeface="Muli"/>
                <a:ea typeface="Muli"/>
                <a:cs typeface="Muli"/>
                <a:sym typeface="Muli"/>
              </a:rPr>
              <a:t>Microsoft Azure.</a:t>
            </a:r>
            <a:endParaRPr b="1" i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Using Web App module to host our app, machine learning model is deployed on a virtual machine and code was created on the notebook.</a:t>
            </a:r>
            <a:endParaRPr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1" y="4160475"/>
            <a:ext cx="3871752" cy="5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45729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app works on live data and generates a personalized ML model for each coin based on its history, the live api we are using “CryptoCompare” has a 98% Up rate.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350" y="1063375"/>
            <a:ext cx="2741225" cy="27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125" y="1724600"/>
            <a:ext cx="2774075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>
            <a:spLocks noGrp="1"/>
          </p:cNvSpPr>
          <p:nvPr>
            <p:ph type="subTitle" idx="4294967295"/>
          </p:nvPr>
        </p:nvSpPr>
        <p:spPr>
          <a:xfrm>
            <a:off x="580550" y="1531800"/>
            <a:ext cx="4257600" cy="20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used Facebook’s prophet algorithm for time series data as it takes in account for season, weekday, holidays which are variables in predicting in such a problem.</a:t>
            </a:r>
            <a:endParaRPr b="1"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125" y="2661625"/>
            <a:ext cx="2774074" cy="1043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789" y="232510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464" y="106140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976" y="258005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739" y="1061405"/>
            <a:ext cx="548700" cy="15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>
            <a:spLocks noGrp="1"/>
          </p:cNvSpPr>
          <p:nvPr>
            <p:ph type="ctrTitle" idx="4294967295"/>
          </p:nvPr>
        </p:nvSpPr>
        <p:spPr>
          <a:xfrm>
            <a:off x="3842900" y="132975"/>
            <a:ext cx="15471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77800" y="4088150"/>
            <a:ext cx="20775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Naman Bansal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1913350" y="2751925"/>
            <a:ext cx="23859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Swapnil Panwala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4124988" y="4223350"/>
            <a:ext cx="23859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Aniket Chowdhury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6094675" y="2751925"/>
            <a:ext cx="23859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Sachin Khandelwal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25" y="1610123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25" y="3279448"/>
            <a:ext cx="673199" cy="7757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>
            <a:spLocks noGrp="1"/>
          </p:cNvSpPr>
          <p:nvPr>
            <p:ph type="title" idx="4294967295"/>
          </p:nvPr>
        </p:nvSpPr>
        <p:spPr>
          <a:xfrm>
            <a:off x="1750250" y="2007475"/>
            <a:ext cx="6664500" cy="4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Repo: github.com/psifrous/Kryptonic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 idx="4294967295"/>
          </p:nvPr>
        </p:nvSpPr>
        <p:spPr>
          <a:xfrm>
            <a:off x="1750250" y="3679775"/>
            <a:ext cx="6664500" cy="459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Website: mlh-jaipur.azurewebsites.net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This is team Pandas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We are here to showcase  our project - “Kryptonics” is a ML based assist app which helps you to get the best crypto’s to invest.</a:t>
            </a:r>
            <a:endParaRPr sz="1800" b="1"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21826"/>
          <a:stretch/>
        </p:blipFill>
        <p:spPr>
          <a:xfrm>
            <a:off x="3724600" y="990000"/>
            <a:ext cx="5566275" cy="29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4075" y="4470125"/>
            <a:ext cx="35406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Theme: Blockchain + 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this project?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25350" y="787225"/>
            <a:ext cx="76446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numerous ways to invest in a stock market... But! Don't you think it's differs from region to region and the market is quite saturated and common?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we came up with Kryptonic a unique WebApp that lets you compare different cryptocurrencies and suggests a personalised cryptocurrency for a given amount of time, based upon a Machine learning model... and all of it happens real-time! 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1,200,000,000$</a:t>
            </a:r>
            <a:endParaRPr sz="4800"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 invested in cryptos - 1.2bn $</a:t>
            </a:r>
            <a:endParaRPr sz="2400"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328,300 transaction</a:t>
            </a:r>
            <a:endParaRPr sz="4800"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Daily (of bitcoin alone)</a:t>
            </a:r>
            <a:endParaRPr sz="24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42,290,501 users</a:t>
            </a:r>
            <a:endParaRPr sz="480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Then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Why?</a:t>
            </a:r>
            <a:endParaRPr sz="600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Why is not everyone investing and buying cryptocurrency?</a:t>
            </a:r>
            <a:endParaRPr sz="18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8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19" name="Google Shape;11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8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292350" y="17024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most of the people think its too complicated to understand &amp; much more unpredictable in accordance with stock market !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55425" y="4796950"/>
            <a:ext cx="59748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Reference : </a:t>
            </a:r>
            <a:r>
              <a:rPr lang="en" sz="900" u="sng">
                <a:solidFill>
                  <a:srgbClr val="FFFFFF"/>
                </a:solidFill>
                <a:hlinkClick r:id="rId3"/>
              </a:rPr>
              <a:t>https://www.finder.com/uk/why-people-arent-buying-cryptocurrency</a:t>
            </a:r>
            <a:endParaRPr sz="9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580550" y="665338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brings us to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580550" y="1730061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Kryptonics : A simple web app which will assist you in deciding in which cryptocurrency to invest by making future predictions !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grpSp>
        <p:nvGrpSpPr>
          <p:cNvPr id="147" name="Google Shape;147;p21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148" name="Google Shape;148;p21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21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30561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Kryptonic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WebApp hosted on azure developed NodeJS and React</a:t>
            </a:r>
            <a:endParaRPr sz="1800"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t="6463"/>
          <a:stretch/>
        </p:blipFill>
        <p:spPr>
          <a:xfrm>
            <a:off x="4310100" y="1222325"/>
            <a:ext cx="4058126" cy="25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On-screen Show (16:9)</PresentationFormat>
  <Paragraphs>56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Muli</vt:lpstr>
      <vt:lpstr>Lexend Deca</vt:lpstr>
      <vt:lpstr>Muli ExtraBold</vt:lpstr>
      <vt:lpstr>Calibri</vt:lpstr>
      <vt:lpstr>Muli Light</vt:lpstr>
      <vt:lpstr>Aliena template</vt:lpstr>
      <vt:lpstr>Kryptonics</vt:lpstr>
      <vt:lpstr>Hello!</vt:lpstr>
      <vt:lpstr>1. Problem Statement</vt:lpstr>
      <vt:lpstr>PowerPoint Presentation</vt:lpstr>
      <vt:lpstr>1,200,000,000$</vt:lpstr>
      <vt:lpstr>Then Why?</vt:lpstr>
      <vt:lpstr>Because most of the people think its too complicated to understand &amp; much more unpredictable in accordance with stock market !</vt:lpstr>
      <vt:lpstr>Which brings us to</vt:lpstr>
      <vt:lpstr>PowerPoint Presentation</vt:lpstr>
      <vt:lpstr>Features</vt:lpstr>
      <vt:lpstr>Features</vt:lpstr>
      <vt:lpstr>Novelty</vt:lpstr>
      <vt:lpstr>Team</vt:lpstr>
      <vt:lpstr>Extra 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Kryptonics</dc:title>
  <cp:lastModifiedBy>Naman Bansal</cp:lastModifiedBy>
  <cp:revision>1</cp:revision>
  <dcterms:modified xsi:type="dcterms:W3CDTF">2019-10-20T08:43:33Z</dcterms:modified>
</cp:coreProperties>
</file>