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59" r:id="rId5"/>
    <p:sldId id="260" r:id="rId6"/>
    <p:sldId id="261" r:id="rId7"/>
    <p:sldId id="273" r:id="rId8"/>
    <p:sldId id="274" r:id="rId9"/>
    <p:sldId id="276" r:id="rId10"/>
    <p:sldId id="262" r:id="rId11"/>
    <p:sldId id="263" r:id="rId12"/>
    <p:sldId id="277" r:id="rId13"/>
    <p:sldId id="278" r:id="rId14"/>
    <p:sldId id="279" r:id="rId15"/>
    <p:sldId id="280" r:id="rId16"/>
    <p:sldId id="281" r:id="rId17"/>
    <p:sldId id="282" r:id="rId18"/>
    <p:sldId id="265" r:id="rId19"/>
    <p:sldId id="284" r:id="rId20"/>
    <p:sldId id="285" r:id="rId21"/>
    <p:sldId id="286" r:id="rId22"/>
    <p:sldId id="288" r:id="rId23"/>
    <p:sldId id="289" r:id="rId24"/>
    <p:sldId id="290" r:id="rId25"/>
    <p:sldId id="28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609F8-FDED-4179-8F2A-CACCBDE230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9F16B50-8A91-4B67-977A-4DA37CEF9031}">
      <dgm:prSet phldrT="[Text]"/>
      <dgm:spPr/>
      <dgm:t>
        <a:bodyPr/>
        <a:lstStyle/>
        <a:p>
          <a:r>
            <a:rPr lang="en-US" dirty="0" smtClean="0"/>
            <a:t>Yelp Dataset</a:t>
          </a:r>
          <a:endParaRPr lang="en-US" dirty="0"/>
        </a:p>
      </dgm:t>
    </dgm:pt>
    <dgm:pt modelId="{6C7B13A2-A51B-4B49-B890-E83E4C846C76}" type="parTrans" cxnId="{8409B443-617F-4BBF-B3F0-C83F352896F6}">
      <dgm:prSet/>
      <dgm:spPr/>
      <dgm:t>
        <a:bodyPr/>
        <a:lstStyle/>
        <a:p>
          <a:endParaRPr lang="en-US"/>
        </a:p>
      </dgm:t>
    </dgm:pt>
    <dgm:pt modelId="{1DE7F4FB-B392-4BD5-A308-C6DED737B6D7}" type="sibTrans" cxnId="{8409B443-617F-4BBF-B3F0-C83F352896F6}">
      <dgm:prSet/>
      <dgm:spPr/>
      <dgm:t>
        <a:bodyPr/>
        <a:lstStyle/>
        <a:p>
          <a:endParaRPr lang="en-US"/>
        </a:p>
      </dgm:t>
    </dgm:pt>
    <dgm:pt modelId="{BCA8B125-D8E1-450F-8CAA-0A8F3B59A9D3}">
      <dgm:prSet phldrT="[Text]"/>
      <dgm:spPr/>
      <dgm:t>
        <a:bodyPr/>
        <a:lstStyle/>
        <a:p>
          <a:r>
            <a:rPr lang="en-US" dirty="0" smtClean="0"/>
            <a:t>Mongo DB</a:t>
          </a:r>
          <a:endParaRPr lang="en-US" dirty="0"/>
        </a:p>
      </dgm:t>
    </dgm:pt>
    <dgm:pt modelId="{89370240-58EC-4492-96D9-5041818943B0}" type="parTrans" cxnId="{293B8852-8100-49E7-BDB6-0D1C7BC3209A}">
      <dgm:prSet/>
      <dgm:spPr/>
      <dgm:t>
        <a:bodyPr/>
        <a:lstStyle/>
        <a:p>
          <a:endParaRPr lang="en-US"/>
        </a:p>
      </dgm:t>
    </dgm:pt>
    <dgm:pt modelId="{6D2707D9-B456-4BFE-B82C-2858ED056C51}" type="sibTrans" cxnId="{293B8852-8100-49E7-BDB6-0D1C7BC3209A}">
      <dgm:prSet/>
      <dgm:spPr/>
      <dgm:t>
        <a:bodyPr/>
        <a:lstStyle/>
        <a:p>
          <a:endParaRPr lang="en-US"/>
        </a:p>
      </dgm:t>
    </dgm:pt>
    <dgm:pt modelId="{013CB8DB-1FD4-4E19-8196-E0B1664E608F}">
      <dgm:prSet phldrT="[Text]"/>
      <dgm:spPr/>
      <dgm:t>
        <a:bodyPr/>
        <a:lstStyle/>
        <a:p>
          <a:r>
            <a:rPr lang="en-US" dirty="0" smtClean="0"/>
            <a:t>Test and Train Data Collection</a:t>
          </a:r>
          <a:endParaRPr lang="en-US" dirty="0"/>
        </a:p>
      </dgm:t>
    </dgm:pt>
    <dgm:pt modelId="{E39DE359-98E6-479A-93AF-65CFAF1CF1C1}" type="parTrans" cxnId="{BA418909-6BBB-4736-9813-52FFE4250050}">
      <dgm:prSet/>
      <dgm:spPr/>
      <dgm:t>
        <a:bodyPr/>
        <a:lstStyle/>
        <a:p>
          <a:endParaRPr lang="en-US"/>
        </a:p>
      </dgm:t>
    </dgm:pt>
    <dgm:pt modelId="{0564A982-AE5A-437A-AD0C-71768596A684}" type="sibTrans" cxnId="{BA418909-6BBB-4736-9813-52FFE4250050}">
      <dgm:prSet/>
      <dgm:spPr/>
      <dgm:t>
        <a:bodyPr/>
        <a:lstStyle/>
        <a:p>
          <a:endParaRPr lang="en-US"/>
        </a:p>
      </dgm:t>
    </dgm:pt>
    <dgm:pt modelId="{64DF560F-9336-4939-B42B-BF013529353B}">
      <dgm:prSet phldrT="[Text]"/>
      <dgm:spPr/>
      <dgm:t>
        <a:bodyPr/>
        <a:lstStyle/>
        <a:p>
          <a:r>
            <a:rPr lang="en-US" dirty="0" smtClean="0"/>
            <a:t>Index Generation for Test and Train Files</a:t>
          </a:r>
          <a:endParaRPr lang="en-US" dirty="0"/>
        </a:p>
      </dgm:t>
    </dgm:pt>
    <dgm:pt modelId="{86878803-3060-4B34-B368-B336851E606C}" type="parTrans" cxnId="{C137E435-571A-4EB6-B3B6-5276A61B0F9C}">
      <dgm:prSet/>
      <dgm:spPr/>
      <dgm:t>
        <a:bodyPr/>
        <a:lstStyle/>
        <a:p>
          <a:endParaRPr lang="en-US"/>
        </a:p>
      </dgm:t>
    </dgm:pt>
    <dgm:pt modelId="{0E891F27-4534-436E-B68B-BB3AB5849926}" type="sibTrans" cxnId="{C137E435-571A-4EB6-B3B6-5276A61B0F9C}">
      <dgm:prSet/>
      <dgm:spPr/>
      <dgm:t>
        <a:bodyPr/>
        <a:lstStyle/>
        <a:p>
          <a:endParaRPr lang="en-US"/>
        </a:p>
      </dgm:t>
    </dgm:pt>
    <dgm:pt modelId="{00F1116C-37BD-4D18-9879-CCC1EC7E18B5}" type="pres">
      <dgm:prSet presAssocID="{EC8609F8-FDED-4179-8F2A-CACCBDE2305D}" presName="CompostProcess" presStyleCnt="0">
        <dgm:presLayoutVars>
          <dgm:dir/>
          <dgm:resizeHandles val="exact"/>
        </dgm:presLayoutVars>
      </dgm:prSet>
      <dgm:spPr/>
    </dgm:pt>
    <dgm:pt modelId="{E8B2BA1E-8AD8-4259-BED8-D7E4F813F3EF}" type="pres">
      <dgm:prSet presAssocID="{EC8609F8-FDED-4179-8F2A-CACCBDE2305D}" presName="arrow" presStyleLbl="bgShp" presStyleIdx="0" presStyleCnt="1"/>
      <dgm:spPr/>
    </dgm:pt>
    <dgm:pt modelId="{F7BFA6DF-80DB-4268-BC3A-2AFD64379E5B}" type="pres">
      <dgm:prSet presAssocID="{EC8609F8-FDED-4179-8F2A-CACCBDE2305D}" presName="linearProcess" presStyleCnt="0"/>
      <dgm:spPr/>
    </dgm:pt>
    <dgm:pt modelId="{893793BD-4648-47D9-BFE5-64BD6F15544A}" type="pres">
      <dgm:prSet presAssocID="{C9F16B50-8A91-4B67-977A-4DA37CEF903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72F74-162D-41D1-B773-7603C1497636}" type="pres">
      <dgm:prSet presAssocID="{1DE7F4FB-B392-4BD5-A308-C6DED737B6D7}" presName="sibTrans" presStyleCnt="0"/>
      <dgm:spPr/>
    </dgm:pt>
    <dgm:pt modelId="{CA8459F1-CC38-4318-9BC1-EB8D785B966D}" type="pres">
      <dgm:prSet presAssocID="{BCA8B125-D8E1-450F-8CAA-0A8F3B59A9D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9E6B1-0211-472A-9C7B-F97D7C44DC68}" type="pres">
      <dgm:prSet presAssocID="{6D2707D9-B456-4BFE-B82C-2858ED056C51}" presName="sibTrans" presStyleCnt="0"/>
      <dgm:spPr/>
    </dgm:pt>
    <dgm:pt modelId="{459C0389-49FE-4DDD-890A-27FEE97939B7}" type="pres">
      <dgm:prSet presAssocID="{013CB8DB-1FD4-4E19-8196-E0B1664E608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27612-22B1-4B84-BC07-954E39E58B56}" type="pres">
      <dgm:prSet presAssocID="{0564A982-AE5A-437A-AD0C-71768596A684}" presName="sibTrans" presStyleCnt="0"/>
      <dgm:spPr/>
    </dgm:pt>
    <dgm:pt modelId="{E1E11DC8-235C-43C7-94DF-41F7AE542041}" type="pres">
      <dgm:prSet presAssocID="{64DF560F-9336-4939-B42B-BF013529353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0DD32C-8470-4E2F-A5FD-F5BBE598F117}" type="presOf" srcId="{C9F16B50-8A91-4B67-977A-4DA37CEF9031}" destId="{893793BD-4648-47D9-BFE5-64BD6F15544A}" srcOrd="0" destOrd="0" presId="urn:microsoft.com/office/officeart/2005/8/layout/hProcess9"/>
    <dgm:cxn modelId="{BA418909-6BBB-4736-9813-52FFE4250050}" srcId="{EC8609F8-FDED-4179-8F2A-CACCBDE2305D}" destId="{013CB8DB-1FD4-4E19-8196-E0B1664E608F}" srcOrd="2" destOrd="0" parTransId="{E39DE359-98E6-479A-93AF-65CFAF1CF1C1}" sibTransId="{0564A982-AE5A-437A-AD0C-71768596A684}"/>
    <dgm:cxn modelId="{C137E435-571A-4EB6-B3B6-5276A61B0F9C}" srcId="{EC8609F8-FDED-4179-8F2A-CACCBDE2305D}" destId="{64DF560F-9336-4939-B42B-BF013529353B}" srcOrd="3" destOrd="0" parTransId="{86878803-3060-4B34-B368-B336851E606C}" sibTransId="{0E891F27-4534-436E-B68B-BB3AB5849926}"/>
    <dgm:cxn modelId="{C7AE1359-33D2-46C8-8999-D49D1B6EBDF7}" type="presOf" srcId="{EC8609F8-FDED-4179-8F2A-CACCBDE2305D}" destId="{00F1116C-37BD-4D18-9879-CCC1EC7E18B5}" srcOrd="0" destOrd="0" presId="urn:microsoft.com/office/officeart/2005/8/layout/hProcess9"/>
    <dgm:cxn modelId="{8409B443-617F-4BBF-B3F0-C83F352896F6}" srcId="{EC8609F8-FDED-4179-8F2A-CACCBDE2305D}" destId="{C9F16B50-8A91-4B67-977A-4DA37CEF9031}" srcOrd="0" destOrd="0" parTransId="{6C7B13A2-A51B-4B49-B890-E83E4C846C76}" sibTransId="{1DE7F4FB-B392-4BD5-A308-C6DED737B6D7}"/>
    <dgm:cxn modelId="{C7939DF0-4BE8-4A28-B3FA-8BA6E4979D79}" type="presOf" srcId="{BCA8B125-D8E1-450F-8CAA-0A8F3B59A9D3}" destId="{CA8459F1-CC38-4318-9BC1-EB8D785B966D}" srcOrd="0" destOrd="0" presId="urn:microsoft.com/office/officeart/2005/8/layout/hProcess9"/>
    <dgm:cxn modelId="{0A9A0855-980A-4B00-B3F2-E230E58C9062}" type="presOf" srcId="{64DF560F-9336-4939-B42B-BF013529353B}" destId="{E1E11DC8-235C-43C7-94DF-41F7AE542041}" srcOrd="0" destOrd="0" presId="urn:microsoft.com/office/officeart/2005/8/layout/hProcess9"/>
    <dgm:cxn modelId="{293B8852-8100-49E7-BDB6-0D1C7BC3209A}" srcId="{EC8609F8-FDED-4179-8F2A-CACCBDE2305D}" destId="{BCA8B125-D8E1-450F-8CAA-0A8F3B59A9D3}" srcOrd="1" destOrd="0" parTransId="{89370240-58EC-4492-96D9-5041818943B0}" sibTransId="{6D2707D9-B456-4BFE-B82C-2858ED056C51}"/>
    <dgm:cxn modelId="{953B80EA-A8D4-4483-810E-D8AE80F3821F}" type="presOf" srcId="{013CB8DB-1FD4-4E19-8196-E0B1664E608F}" destId="{459C0389-49FE-4DDD-890A-27FEE97939B7}" srcOrd="0" destOrd="0" presId="urn:microsoft.com/office/officeart/2005/8/layout/hProcess9"/>
    <dgm:cxn modelId="{FF504CCD-F3B0-49BE-A93E-1A29C6F137EC}" type="presParOf" srcId="{00F1116C-37BD-4D18-9879-CCC1EC7E18B5}" destId="{E8B2BA1E-8AD8-4259-BED8-D7E4F813F3EF}" srcOrd="0" destOrd="0" presId="urn:microsoft.com/office/officeart/2005/8/layout/hProcess9"/>
    <dgm:cxn modelId="{57DC4AF5-EC53-498D-8410-18CB3E6B8C4D}" type="presParOf" srcId="{00F1116C-37BD-4D18-9879-CCC1EC7E18B5}" destId="{F7BFA6DF-80DB-4268-BC3A-2AFD64379E5B}" srcOrd="1" destOrd="0" presId="urn:microsoft.com/office/officeart/2005/8/layout/hProcess9"/>
    <dgm:cxn modelId="{B8DE628C-EC40-4BAD-90EB-602D2B376C88}" type="presParOf" srcId="{F7BFA6DF-80DB-4268-BC3A-2AFD64379E5B}" destId="{893793BD-4648-47D9-BFE5-64BD6F15544A}" srcOrd="0" destOrd="0" presId="urn:microsoft.com/office/officeart/2005/8/layout/hProcess9"/>
    <dgm:cxn modelId="{D41B73A5-593E-4173-91CA-DEBAD0D0DC8C}" type="presParOf" srcId="{F7BFA6DF-80DB-4268-BC3A-2AFD64379E5B}" destId="{1DE72F74-162D-41D1-B773-7603C1497636}" srcOrd="1" destOrd="0" presId="urn:microsoft.com/office/officeart/2005/8/layout/hProcess9"/>
    <dgm:cxn modelId="{D2300EB0-46E3-487C-BAA0-AB7057E426E7}" type="presParOf" srcId="{F7BFA6DF-80DB-4268-BC3A-2AFD64379E5B}" destId="{CA8459F1-CC38-4318-9BC1-EB8D785B966D}" srcOrd="2" destOrd="0" presId="urn:microsoft.com/office/officeart/2005/8/layout/hProcess9"/>
    <dgm:cxn modelId="{28D57D78-FBFF-4298-877E-E0946BA84BDF}" type="presParOf" srcId="{F7BFA6DF-80DB-4268-BC3A-2AFD64379E5B}" destId="{0D29E6B1-0211-472A-9C7B-F97D7C44DC68}" srcOrd="3" destOrd="0" presId="urn:microsoft.com/office/officeart/2005/8/layout/hProcess9"/>
    <dgm:cxn modelId="{923A3050-9E6B-48BA-9A60-BC19C71DC2C7}" type="presParOf" srcId="{F7BFA6DF-80DB-4268-BC3A-2AFD64379E5B}" destId="{459C0389-49FE-4DDD-890A-27FEE97939B7}" srcOrd="4" destOrd="0" presId="urn:microsoft.com/office/officeart/2005/8/layout/hProcess9"/>
    <dgm:cxn modelId="{DABDCFA5-B42A-44AD-B7AD-F66191D9D382}" type="presParOf" srcId="{F7BFA6DF-80DB-4268-BC3A-2AFD64379E5B}" destId="{94F27612-22B1-4B84-BC07-954E39E58B56}" srcOrd="5" destOrd="0" presId="urn:microsoft.com/office/officeart/2005/8/layout/hProcess9"/>
    <dgm:cxn modelId="{194B4EE3-1DA9-4997-B39E-D6D73397E05E}" type="presParOf" srcId="{F7BFA6DF-80DB-4268-BC3A-2AFD64379E5B}" destId="{E1E11DC8-235C-43C7-94DF-41F7AE54204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29485-835A-47FF-8E78-F57CD3E332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6BD6FCE-4CAC-464C-9F21-71D809105420}">
      <dgm:prSet phldrT="[Text]"/>
      <dgm:spPr/>
      <dgm:t>
        <a:bodyPr/>
        <a:lstStyle/>
        <a:p>
          <a:pPr rtl="0"/>
          <a:r>
            <a:rPr lang="en-US" dirty="0" smtClean="0"/>
            <a:t>Get all documents for each category</a:t>
          </a:r>
          <a:endParaRPr lang="en-US" dirty="0"/>
        </a:p>
      </dgm:t>
    </dgm:pt>
    <dgm:pt modelId="{204B86B6-2528-44E7-A2CE-4CF62615318A}" type="parTrans" cxnId="{A2160A42-4F1B-4C3B-A505-1DA088BE2900}">
      <dgm:prSet/>
      <dgm:spPr/>
      <dgm:t>
        <a:bodyPr/>
        <a:lstStyle/>
        <a:p>
          <a:endParaRPr lang="en-US"/>
        </a:p>
      </dgm:t>
    </dgm:pt>
    <dgm:pt modelId="{DEC4B22F-C7C7-45FA-BF49-B9648259A637}" type="sibTrans" cxnId="{A2160A42-4F1B-4C3B-A505-1DA088BE2900}">
      <dgm:prSet/>
      <dgm:spPr/>
      <dgm:t>
        <a:bodyPr/>
        <a:lstStyle/>
        <a:p>
          <a:endParaRPr lang="en-US"/>
        </a:p>
      </dgm:t>
    </dgm:pt>
    <dgm:pt modelId="{8561469E-35ED-40D8-AD4F-5BCE8D373BC5}">
      <dgm:prSet phldrT="[Text]"/>
      <dgm:spPr/>
      <dgm:t>
        <a:bodyPr/>
        <a:lstStyle/>
        <a:p>
          <a:pPr rtl="0"/>
          <a:r>
            <a:rPr lang="en-US" dirty="0" smtClean="0"/>
            <a:t>Apply POS Tagging on the reviews and tips of retrieved results to extract nouns</a:t>
          </a:r>
          <a:endParaRPr lang="en-US" dirty="0"/>
        </a:p>
      </dgm:t>
    </dgm:pt>
    <dgm:pt modelId="{F895F109-A42A-4D78-8B2C-C661842BD4FD}" type="parTrans" cxnId="{25C2C542-5830-453D-93A4-27C93184D462}">
      <dgm:prSet/>
      <dgm:spPr/>
      <dgm:t>
        <a:bodyPr/>
        <a:lstStyle/>
        <a:p>
          <a:endParaRPr lang="en-US"/>
        </a:p>
      </dgm:t>
    </dgm:pt>
    <dgm:pt modelId="{7ADF0900-48AA-4053-A310-18221B0E1700}" type="sibTrans" cxnId="{25C2C542-5830-453D-93A4-27C93184D462}">
      <dgm:prSet/>
      <dgm:spPr/>
      <dgm:t>
        <a:bodyPr/>
        <a:lstStyle/>
        <a:p>
          <a:endParaRPr lang="en-US"/>
        </a:p>
      </dgm:t>
    </dgm:pt>
    <dgm:pt modelId="{32D1FC8C-2373-4CFD-B1DF-820A7A21F56A}">
      <dgm:prSet/>
      <dgm:spPr/>
      <dgm:t>
        <a:bodyPr/>
        <a:lstStyle/>
        <a:p>
          <a:r>
            <a:rPr lang="en-US" dirty="0" smtClean="0"/>
            <a:t>Find top 100 words (query) based on TF_IDF score</a:t>
          </a:r>
          <a:endParaRPr lang="en-US" dirty="0"/>
        </a:p>
      </dgm:t>
    </dgm:pt>
    <dgm:pt modelId="{E0328048-7325-4C35-BB79-A1C95FEA8971}" type="parTrans" cxnId="{2EC4E061-F5B8-4799-AB63-86948623FD09}">
      <dgm:prSet/>
      <dgm:spPr/>
      <dgm:t>
        <a:bodyPr/>
        <a:lstStyle/>
        <a:p>
          <a:endParaRPr lang="en-US"/>
        </a:p>
      </dgm:t>
    </dgm:pt>
    <dgm:pt modelId="{BA292AA3-6EF1-42DC-81AD-9485B3EE6EDD}" type="sibTrans" cxnId="{2EC4E061-F5B8-4799-AB63-86948623FD09}">
      <dgm:prSet/>
      <dgm:spPr/>
      <dgm:t>
        <a:bodyPr/>
        <a:lstStyle/>
        <a:p>
          <a:endParaRPr lang="en-US"/>
        </a:p>
      </dgm:t>
    </dgm:pt>
    <dgm:pt modelId="{57DF12AE-7421-4942-A580-A52FDAA229B0}">
      <dgm:prSet/>
      <dgm:spPr/>
      <dgm:t>
        <a:bodyPr/>
        <a:lstStyle/>
        <a:p>
          <a:r>
            <a:rPr lang="en-US" dirty="0" smtClean="0"/>
            <a:t>Run the queries on test collection for various algorithms</a:t>
          </a:r>
          <a:endParaRPr lang="en-US" dirty="0"/>
        </a:p>
      </dgm:t>
    </dgm:pt>
    <dgm:pt modelId="{C0F8A029-EC3B-4ECC-86AE-EB04645DADBF}" type="parTrans" cxnId="{A31F4E2B-CFCE-49C1-A7CA-E2535299ACD7}">
      <dgm:prSet/>
      <dgm:spPr/>
      <dgm:t>
        <a:bodyPr/>
        <a:lstStyle/>
        <a:p>
          <a:endParaRPr lang="en-US"/>
        </a:p>
      </dgm:t>
    </dgm:pt>
    <dgm:pt modelId="{951648D2-2EF6-4C4E-8C9C-0C75B3794E7A}" type="sibTrans" cxnId="{A31F4E2B-CFCE-49C1-A7CA-E2535299ACD7}">
      <dgm:prSet/>
      <dgm:spPr/>
      <dgm:t>
        <a:bodyPr/>
        <a:lstStyle/>
        <a:p>
          <a:endParaRPr lang="en-US"/>
        </a:p>
      </dgm:t>
    </dgm:pt>
    <dgm:pt modelId="{46461197-6A9E-414B-8913-2F6155865DCD}" type="pres">
      <dgm:prSet presAssocID="{0A429485-835A-47FF-8E78-F57CD3E33202}" presName="CompostProcess" presStyleCnt="0">
        <dgm:presLayoutVars>
          <dgm:dir/>
          <dgm:resizeHandles val="exact"/>
        </dgm:presLayoutVars>
      </dgm:prSet>
      <dgm:spPr/>
    </dgm:pt>
    <dgm:pt modelId="{55CD8342-5CA1-41C7-AC02-EA6445B8A983}" type="pres">
      <dgm:prSet presAssocID="{0A429485-835A-47FF-8E78-F57CD3E33202}" presName="arrow" presStyleLbl="bgShp" presStyleIdx="0" presStyleCnt="1"/>
      <dgm:spPr/>
    </dgm:pt>
    <dgm:pt modelId="{EE5E735A-5E4F-47E8-B12F-857EE4295902}" type="pres">
      <dgm:prSet presAssocID="{0A429485-835A-47FF-8E78-F57CD3E33202}" presName="linearProcess" presStyleCnt="0"/>
      <dgm:spPr/>
    </dgm:pt>
    <dgm:pt modelId="{5AC7AFD1-8455-4019-B05C-375D1F0E48FA}" type="pres">
      <dgm:prSet presAssocID="{46BD6FCE-4CAC-464C-9F21-71D80910542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93C4E-663F-48D1-901D-4619C9953F83}" type="pres">
      <dgm:prSet presAssocID="{DEC4B22F-C7C7-45FA-BF49-B9648259A637}" presName="sibTrans" presStyleCnt="0"/>
      <dgm:spPr/>
    </dgm:pt>
    <dgm:pt modelId="{E1C6186D-80F2-4DF3-B802-F9EE80A3C92A}" type="pres">
      <dgm:prSet presAssocID="{8561469E-35ED-40D8-AD4F-5BCE8D373BC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B3291-5CAA-4B4B-B112-040790DB353F}" type="pres">
      <dgm:prSet presAssocID="{7ADF0900-48AA-4053-A310-18221B0E1700}" presName="sibTrans" presStyleCnt="0"/>
      <dgm:spPr/>
    </dgm:pt>
    <dgm:pt modelId="{6322BC2F-7197-436E-8FCE-3BDD0F8AED31}" type="pres">
      <dgm:prSet presAssocID="{32D1FC8C-2373-4CFD-B1DF-820A7A21F56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3C005-6140-4A80-B475-DDE7A714E764}" type="pres">
      <dgm:prSet presAssocID="{BA292AA3-6EF1-42DC-81AD-9485B3EE6EDD}" presName="sibTrans" presStyleCnt="0"/>
      <dgm:spPr/>
    </dgm:pt>
    <dgm:pt modelId="{A6368651-A41A-434D-AE76-0D391BF1CC00}" type="pres">
      <dgm:prSet presAssocID="{57DF12AE-7421-4942-A580-A52FDAA229B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A6387F-66C9-42D7-96DE-EA99340F5937}" type="presOf" srcId="{0A429485-835A-47FF-8E78-F57CD3E33202}" destId="{46461197-6A9E-414B-8913-2F6155865DCD}" srcOrd="0" destOrd="0" presId="urn:microsoft.com/office/officeart/2005/8/layout/hProcess9"/>
    <dgm:cxn modelId="{2EC4E061-F5B8-4799-AB63-86948623FD09}" srcId="{0A429485-835A-47FF-8E78-F57CD3E33202}" destId="{32D1FC8C-2373-4CFD-B1DF-820A7A21F56A}" srcOrd="2" destOrd="0" parTransId="{E0328048-7325-4C35-BB79-A1C95FEA8971}" sibTransId="{BA292AA3-6EF1-42DC-81AD-9485B3EE6EDD}"/>
    <dgm:cxn modelId="{25C2C542-5830-453D-93A4-27C93184D462}" srcId="{0A429485-835A-47FF-8E78-F57CD3E33202}" destId="{8561469E-35ED-40D8-AD4F-5BCE8D373BC5}" srcOrd="1" destOrd="0" parTransId="{F895F109-A42A-4D78-8B2C-C661842BD4FD}" sibTransId="{7ADF0900-48AA-4053-A310-18221B0E1700}"/>
    <dgm:cxn modelId="{AB3635AC-A94C-4062-9D93-638A6EF185C1}" type="presOf" srcId="{57DF12AE-7421-4942-A580-A52FDAA229B0}" destId="{A6368651-A41A-434D-AE76-0D391BF1CC00}" srcOrd="0" destOrd="0" presId="urn:microsoft.com/office/officeart/2005/8/layout/hProcess9"/>
    <dgm:cxn modelId="{2F30E446-0CDD-431A-8558-A84A13498A76}" type="presOf" srcId="{32D1FC8C-2373-4CFD-B1DF-820A7A21F56A}" destId="{6322BC2F-7197-436E-8FCE-3BDD0F8AED31}" srcOrd="0" destOrd="0" presId="urn:microsoft.com/office/officeart/2005/8/layout/hProcess9"/>
    <dgm:cxn modelId="{5ECE99E0-74C4-4C62-9D8D-855BE78F74F3}" type="presOf" srcId="{8561469E-35ED-40D8-AD4F-5BCE8D373BC5}" destId="{E1C6186D-80F2-4DF3-B802-F9EE80A3C92A}" srcOrd="0" destOrd="0" presId="urn:microsoft.com/office/officeart/2005/8/layout/hProcess9"/>
    <dgm:cxn modelId="{080FAF02-A2CF-4DB3-B404-116DBC7C6935}" type="presOf" srcId="{46BD6FCE-4CAC-464C-9F21-71D809105420}" destId="{5AC7AFD1-8455-4019-B05C-375D1F0E48FA}" srcOrd="0" destOrd="0" presId="urn:microsoft.com/office/officeart/2005/8/layout/hProcess9"/>
    <dgm:cxn modelId="{A31F4E2B-CFCE-49C1-A7CA-E2535299ACD7}" srcId="{0A429485-835A-47FF-8E78-F57CD3E33202}" destId="{57DF12AE-7421-4942-A580-A52FDAA229B0}" srcOrd="3" destOrd="0" parTransId="{C0F8A029-EC3B-4ECC-86AE-EB04645DADBF}" sibTransId="{951648D2-2EF6-4C4E-8C9C-0C75B3794E7A}"/>
    <dgm:cxn modelId="{A2160A42-4F1B-4C3B-A505-1DA088BE2900}" srcId="{0A429485-835A-47FF-8E78-F57CD3E33202}" destId="{46BD6FCE-4CAC-464C-9F21-71D809105420}" srcOrd="0" destOrd="0" parTransId="{204B86B6-2528-44E7-A2CE-4CF62615318A}" sibTransId="{DEC4B22F-C7C7-45FA-BF49-B9648259A637}"/>
    <dgm:cxn modelId="{A2A3AA2A-AE09-4ECA-8AC8-736A34DC6C8C}" type="presParOf" srcId="{46461197-6A9E-414B-8913-2F6155865DCD}" destId="{55CD8342-5CA1-41C7-AC02-EA6445B8A983}" srcOrd="0" destOrd="0" presId="urn:microsoft.com/office/officeart/2005/8/layout/hProcess9"/>
    <dgm:cxn modelId="{0D3EF2C4-34EA-418C-853B-B11A4D9D9353}" type="presParOf" srcId="{46461197-6A9E-414B-8913-2F6155865DCD}" destId="{EE5E735A-5E4F-47E8-B12F-857EE4295902}" srcOrd="1" destOrd="0" presId="urn:microsoft.com/office/officeart/2005/8/layout/hProcess9"/>
    <dgm:cxn modelId="{375A5561-ACE2-4D3C-9FBF-2010E42F4005}" type="presParOf" srcId="{EE5E735A-5E4F-47E8-B12F-857EE4295902}" destId="{5AC7AFD1-8455-4019-B05C-375D1F0E48FA}" srcOrd="0" destOrd="0" presId="urn:microsoft.com/office/officeart/2005/8/layout/hProcess9"/>
    <dgm:cxn modelId="{F0E30F42-6D87-4C63-AE56-D71D83F71F7F}" type="presParOf" srcId="{EE5E735A-5E4F-47E8-B12F-857EE4295902}" destId="{3F893C4E-663F-48D1-901D-4619C9953F83}" srcOrd="1" destOrd="0" presId="urn:microsoft.com/office/officeart/2005/8/layout/hProcess9"/>
    <dgm:cxn modelId="{78868104-97D5-4164-9E00-E5A825664B34}" type="presParOf" srcId="{EE5E735A-5E4F-47E8-B12F-857EE4295902}" destId="{E1C6186D-80F2-4DF3-B802-F9EE80A3C92A}" srcOrd="2" destOrd="0" presId="urn:microsoft.com/office/officeart/2005/8/layout/hProcess9"/>
    <dgm:cxn modelId="{190C55B8-7CFB-4427-808D-F96DAD70CDD7}" type="presParOf" srcId="{EE5E735A-5E4F-47E8-B12F-857EE4295902}" destId="{0D7B3291-5CAA-4B4B-B112-040790DB353F}" srcOrd="3" destOrd="0" presId="urn:microsoft.com/office/officeart/2005/8/layout/hProcess9"/>
    <dgm:cxn modelId="{2FE6EE5C-1CD8-4B8E-A2AF-4BFB06DAEEE3}" type="presParOf" srcId="{EE5E735A-5E4F-47E8-B12F-857EE4295902}" destId="{6322BC2F-7197-436E-8FCE-3BDD0F8AED31}" srcOrd="4" destOrd="0" presId="urn:microsoft.com/office/officeart/2005/8/layout/hProcess9"/>
    <dgm:cxn modelId="{F9E2DC18-2780-48EC-A0F6-B4441E18CA52}" type="presParOf" srcId="{EE5E735A-5E4F-47E8-B12F-857EE4295902}" destId="{9973C005-6140-4A80-B475-DDE7A714E764}" srcOrd="5" destOrd="0" presId="urn:microsoft.com/office/officeart/2005/8/layout/hProcess9"/>
    <dgm:cxn modelId="{C6ED3D92-44A3-43B1-9CF7-0BA0BA9EF91A}" type="presParOf" srcId="{EE5E735A-5E4F-47E8-B12F-857EE4295902}" destId="{A6368651-A41A-434D-AE76-0D391BF1CC0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94D64-B4A5-4A93-ABCE-87327C33EC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6A233-A0F7-4407-9CDD-6168772700F6}">
      <dgm:prSet phldrT="[Text]" custT="1"/>
      <dgm:spPr/>
      <dgm:t>
        <a:bodyPr/>
        <a:lstStyle/>
        <a:p>
          <a:r>
            <a:rPr lang="en-US" sz="4000" dirty="0" smtClean="0"/>
            <a:t>Regression Problem :</a:t>
          </a:r>
          <a:endParaRPr lang="en-US" sz="4000" dirty="0"/>
        </a:p>
      </dgm:t>
    </dgm:pt>
    <dgm:pt modelId="{5A4BCB5C-E9B1-46CC-86A0-87D7A52B8FB7}" type="parTrans" cxnId="{A309EB34-7202-4E98-85AC-EE865837E867}">
      <dgm:prSet/>
      <dgm:spPr/>
      <dgm:t>
        <a:bodyPr/>
        <a:lstStyle/>
        <a:p>
          <a:endParaRPr lang="en-US"/>
        </a:p>
      </dgm:t>
    </dgm:pt>
    <dgm:pt modelId="{1318C872-6FD6-47F6-8636-8A2A59C973A4}" type="sibTrans" cxnId="{A309EB34-7202-4E98-85AC-EE865837E867}">
      <dgm:prSet/>
      <dgm:spPr/>
      <dgm:t>
        <a:bodyPr/>
        <a:lstStyle/>
        <a:p>
          <a:endParaRPr lang="en-US"/>
        </a:p>
      </dgm:t>
    </dgm:pt>
    <dgm:pt modelId="{DFE04DE9-9304-4B12-99FB-ED971A3ECC15}">
      <dgm:prSet phldrT="[Text]" custT="1"/>
      <dgm:spPr/>
      <dgm:t>
        <a:bodyPr/>
        <a:lstStyle/>
        <a:p>
          <a:r>
            <a:rPr lang="en-US" sz="2400" dirty="0" smtClean="0"/>
            <a:t>Gradient Boost </a:t>
          </a:r>
          <a:r>
            <a:rPr lang="en-US" sz="2400" dirty="0" err="1" smtClean="0"/>
            <a:t>Regressor</a:t>
          </a:r>
          <a:endParaRPr lang="en-US" sz="2400" dirty="0"/>
        </a:p>
      </dgm:t>
    </dgm:pt>
    <dgm:pt modelId="{6BD96262-AA1C-4361-B1F3-76A6A8A48C07}" type="parTrans" cxnId="{60B48FF0-B2FB-4019-AD2C-D128566EF9C1}">
      <dgm:prSet/>
      <dgm:spPr/>
      <dgm:t>
        <a:bodyPr/>
        <a:lstStyle/>
        <a:p>
          <a:endParaRPr lang="en-US"/>
        </a:p>
      </dgm:t>
    </dgm:pt>
    <dgm:pt modelId="{43C8A303-2179-4FC4-8DE5-4FF274A835A0}" type="sibTrans" cxnId="{60B48FF0-B2FB-4019-AD2C-D128566EF9C1}">
      <dgm:prSet/>
      <dgm:spPr/>
      <dgm:t>
        <a:bodyPr/>
        <a:lstStyle/>
        <a:p>
          <a:endParaRPr lang="en-US"/>
        </a:p>
      </dgm:t>
    </dgm:pt>
    <dgm:pt modelId="{C305FFDD-1FF6-4E51-A6A4-C6FC6DFAEF0E}">
      <dgm:prSet phldrT="[Text]" custT="1"/>
      <dgm:spPr/>
      <dgm:t>
        <a:bodyPr/>
        <a:lstStyle/>
        <a:p>
          <a:r>
            <a:rPr lang="en-US" sz="4000" dirty="0" smtClean="0"/>
            <a:t>Evaluation :</a:t>
          </a:r>
          <a:endParaRPr lang="en-US" sz="4000" dirty="0"/>
        </a:p>
      </dgm:t>
    </dgm:pt>
    <dgm:pt modelId="{D7C10378-686F-437E-8106-8FAD9211FF91}" type="parTrans" cxnId="{BF88B8F0-4F3F-42D7-9D11-2197F30D11A4}">
      <dgm:prSet/>
      <dgm:spPr/>
      <dgm:t>
        <a:bodyPr/>
        <a:lstStyle/>
        <a:p>
          <a:endParaRPr lang="en-US"/>
        </a:p>
      </dgm:t>
    </dgm:pt>
    <dgm:pt modelId="{55200E40-D3BD-4A5E-9364-2D8967867C12}" type="sibTrans" cxnId="{BF88B8F0-4F3F-42D7-9D11-2197F30D11A4}">
      <dgm:prSet/>
      <dgm:spPr/>
      <dgm:t>
        <a:bodyPr/>
        <a:lstStyle/>
        <a:p>
          <a:endParaRPr lang="en-US"/>
        </a:p>
      </dgm:t>
    </dgm:pt>
    <dgm:pt modelId="{6D1918AE-1728-4405-B73B-20C3E23CA790}">
      <dgm:prSet custT="1"/>
      <dgm:spPr/>
      <dgm:t>
        <a:bodyPr/>
        <a:lstStyle/>
        <a:p>
          <a:r>
            <a:rPr lang="en-US" sz="2400" dirty="0" smtClean="0"/>
            <a:t>Gaussian SVM</a:t>
          </a:r>
          <a:endParaRPr lang="en-US" sz="2400" dirty="0"/>
        </a:p>
      </dgm:t>
    </dgm:pt>
    <dgm:pt modelId="{8486B6E0-3961-470D-A984-BCD7DD1F0C8D}" type="parTrans" cxnId="{F5995C72-DEF5-47D9-98B0-21DDD33A5B65}">
      <dgm:prSet/>
      <dgm:spPr/>
      <dgm:t>
        <a:bodyPr/>
        <a:lstStyle/>
        <a:p>
          <a:endParaRPr lang="en-US"/>
        </a:p>
      </dgm:t>
    </dgm:pt>
    <dgm:pt modelId="{75BA5A3F-EE21-40D7-A84D-2A942C5D1FF8}" type="sibTrans" cxnId="{F5995C72-DEF5-47D9-98B0-21DDD33A5B65}">
      <dgm:prSet/>
      <dgm:spPr/>
      <dgm:t>
        <a:bodyPr/>
        <a:lstStyle/>
        <a:p>
          <a:endParaRPr lang="en-US"/>
        </a:p>
      </dgm:t>
    </dgm:pt>
    <dgm:pt modelId="{C3C96D02-3E09-42EB-A7A7-B3AF29550EFD}">
      <dgm:prSet custT="1"/>
      <dgm:spPr/>
      <dgm:t>
        <a:bodyPr/>
        <a:lstStyle/>
        <a:p>
          <a:r>
            <a:rPr lang="en-US" sz="2400" dirty="0" smtClean="0"/>
            <a:t>Sigmoid SVM</a:t>
          </a:r>
          <a:endParaRPr lang="en-US" sz="2400" dirty="0"/>
        </a:p>
      </dgm:t>
    </dgm:pt>
    <dgm:pt modelId="{C2DF9D00-DC1C-4676-A68D-F137976895BA}" type="parTrans" cxnId="{1FF561A6-BDA0-476F-A961-EC20C2AE18E5}">
      <dgm:prSet/>
      <dgm:spPr/>
      <dgm:t>
        <a:bodyPr/>
        <a:lstStyle/>
        <a:p>
          <a:endParaRPr lang="en-US"/>
        </a:p>
      </dgm:t>
    </dgm:pt>
    <dgm:pt modelId="{209E7EEA-AADE-4BDB-8E93-384A18760923}" type="sibTrans" cxnId="{1FF561A6-BDA0-476F-A961-EC20C2AE18E5}">
      <dgm:prSet/>
      <dgm:spPr/>
      <dgm:t>
        <a:bodyPr/>
        <a:lstStyle/>
        <a:p>
          <a:endParaRPr lang="en-US"/>
        </a:p>
      </dgm:t>
    </dgm:pt>
    <dgm:pt modelId="{C8700A2A-CB93-4A8F-A23D-28A0A5D2688F}">
      <dgm:prSet custT="1"/>
      <dgm:spPr/>
      <dgm:t>
        <a:bodyPr/>
        <a:lstStyle/>
        <a:p>
          <a:r>
            <a:rPr lang="en-US" sz="2400" dirty="0" smtClean="0"/>
            <a:t>Decision Tree </a:t>
          </a:r>
          <a:r>
            <a:rPr lang="en-US" sz="2400" dirty="0" err="1" smtClean="0"/>
            <a:t>Regressor</a:t>
          </a:r>
          <a:endParaRPr lang="en-US" sz="2400" dirty="0"/>
        </a:p>
      </dgm:t>
    </dgm:pt>
    <dgm:pt modelId="{CE3FA70F-55A3-446B-81D2-792CF8363CE8}" type="parTrans" cxnId="{6D1200B1-4F6D-4170-9417-3D163E0226B5}">
      <dgm:prSet/>
      <dgm:spPr/>
      <dgm:t>
        <a:bodyPr/>
        <a:lstStyle/>
        <a:p>
          <a:endParaRPr lang="en-US"/>
        </a:p>
      </dgm:t>
    </dgm:pt>
    <dgm:pt modelId="{68566396-7DC3-4764-AA8D-94747515A5C6}" type="sibTrans" cxnId="{6D1200B1-4F6D-4170-9417-3D163E0226B5}">
      <dgm:prSet/>
      <dgm:spPr/>
      <dgm:t>
        <a:bodyPr/>
        <a:lstStyle/>
        <a:p>
          <a:endParaRPr lang="en-US"/>
        </a:p>
      </dgm:t>
    </dgm:pt>
    <dgm:pt modelId="{BDC219EE-4727-45C7-B334-284FE92C9CCA}">
      <dgm:prSet custT="1"/>
      <dgm:spPr/>
      <dgm:t>
        <a:bodyPr/>
        <a:lstStyle/>
        <a:p>
          <a:r>
            <a:rPr lang="en-US" sz="2400" dirty="0" smtClean="0"/>
            <a:t>Random Forest </a:t>
          </a:r>
          <a:r>
            <a:rPr lang="en-US" sz="2400" dirty="0" err="1" smtClean="0"/>
            <a:t>Regressor</a:t>
          </a:r>
          <a:endParaRPr lang="en-US" sz="2400" dirty="0"/>
        </a:p>
      </dgm:t>
    </dgm:pt>
    <dgm:pt modelId="{E723208A-1D6B-4F4A-A65B-C58044DD7BEB}" type="parTrans" cxnId="{35F11648-94D6-40C4-BD7C-FA697E493FDC}">
      <dgm:prSet/>
      <dgm:spPr/>
      <dgm:t>
        <a:bodyPr/>
        <a:lstStyle/>
        <a:p>
          <a:endParaRPr lang="en-US"/>
        </a:p>
      </dgm:t>
    </dgm:pt>
    <dgm:pt modelId="{18489D1C-AC51-4667-8FB9-4AE3320A8862}" type="sibTrans" cxnId="{35F11648-94D6-40C4-BD7C-FA697E493FDC}">
      <dgm:prSet/>
      <dgm:spPr/>
      <dgm:t>
        <a:bodyPr/>
        <a:lstStyle/>
        <a:p>
          <a:endParaRPr lang="en-US"/>
        </a:p>
      </dgm:t>
    </dgm:pt>
    <dgm:pt modelId="{1B2AF42D-5110-4EC4-8F63-A6A1A92F219A}">
      <dgm:prSet custT="1"/>
      <dgm:spPr/>
      <dgm:t>
        <a:bodyPr/>
        <a:lstStyle/>
        <a:p>
          <a:r>
            <a:rPr lang="en-US" sz="2400" dirty="0" smtClean="0"/>
            <a:t>Recall</a:t>
          </a:r>
          <a:endParaRPr lang="en-US" sz="2400" dirty="0"/>
        </a:p>
      </dgm:t>
    </dgm:pt>
    <dgm:pt modelId="{8A378A5D-1D41-4FD2-AB36-D4969B4CB411}" type="sibTrans" cxnId="{4D930158-B925-4156-A2E2-B850C25B326B}">
      <dgm:prSet/>
      <dgm:spPr/>
      <dgm:t>
        <a:bodyPr/>
        <a:lstStyle/>
        <a:p>
          <a:endParaRPr lang="en-US"/>
        </a:p>
      </dgm:t>
    </dgm:pt>
    <dgm:pt modelId="{98623C00-E0E5-470A-944D-FB8684EC6652}" type="parTrans" cxnId="{4D930158-B925-4156-A2E2-B850C25B326B}">
      <dgm:prSet/>
      <dgm:spPr/>
      <dgm:t>
        <a:bodyPr/>
        <a:lstStyle/>
        <a:p>
          <a:endParaRPr lang="en-US"/>
        </a:p>
      </dgm:t>
    </dgm:pt>
    <dgm:pt modelId="{080C32C6-EB2D-48FD-A927-F373F09438D0}">
      <dgm:prSet custT="1"/>
      <dgm:spPr/>
      <dgm:t>
        <a:bodyPr/>
        <a:lstStyle/>
        <a:p>
          <a:r>
            <a:rPr lang="en-US" sz="2400" dirty="0" smtClean="0"/>
            <a:t>Precision</a:t>
          </a:r>
          <a:endParaRPr lang="en-US" sz="2400" dirty="0"/>
        </a:p>
      </dgm:t>
    </dgm:pt>
    <dgm:pt modelId="{AD1665BE-3238-4A9B-AEF1-E98C9164DBFF}" type="sibTrans" cxnId="{135A77D1-D790-4562-8AE4-572F7E833722}">
      <dgm:prSet/>
      <dgm:spPr/>
      <dgm:t>
        <a:bodyPr/>
        <a:lstStyle/>
        <a:p>
          <a:endParaRPr lang="en-US"/>
        </a:p>
      </dgm:t>
    </dgm:pt>
    <dgm:pt modelId="{A7BA644E-F4ED-40B2-9307-4D0299EC98F1}" type="parTrans" cxnId="{135A77D1-D790-4562-8AE4-572F7E833722}">
      <dgm:prSet/>
      <dgm:spPr/>
      <dgm:t>
        <a:bodyPr/>
        <a:lstStyle/>
        <a:p>
          <a:endParaRPr lang="en-US"/>
        </a:p>
      </dgm:t>
    </dgm:pt>
    <dgm:pt modelId="{725C0671-A19F-4DDE-BA07-4AFEC54D92F9}">
      <dgm:prSet custT="1"/>
      <dgm:spPr/>
      <dgm:t>
        <a:bodyPr/>
        <a:lstStyle/>
        <a:p>
          <a:r>
            <a:rPr lang="en-US" sz="2400" smtClean="0"/>
            <a:t>Accuracy</a:t>
          </a:r>
          <a:endParaRPr lang="en-US" sz="2400"/>
        </a:p>
      </dgm:t>
    </dgm:pt>
    <dgm:pt modelId="{B8516159-190C-4FBE-B2EB-FE9F43624E1E}" type="sibTrans" cxnId="{8B4353B8-1CE2-4DCB-A262-9D6D3D2B6A27}">
      <dgm:prSet/>
      <dgm:spPr/>
      <dgm:t>
        <a:bodyPr/>
        <a:lstStyle/>
        <a:p>
          <a:endParaRPr lang="en-US"/>
        </a:p>
      </dgm:t>
    </dgm:pt>
    <dgm:pt modelId="{A547A47F-1ED0-4CD2-B183-3D2612D64504}" type="parTrans" cxnId="{8B4353B8-1CE2-4DCB-A262-9D6D3D2B6A27}">
      <dgm:prSet/>
      <dgm:spPr/>
      <dgm:t>
        <a:bodyPr/>
        <a:lstStyle/>
        <a:p>
          <a:endParaRPr lang="en-US"/>
        </a:p>
      </dgm:t>
    </dgm:pt>
    <dgm:pt modelId="{3BB512C5-BC34-4585-8068-CC51A7B6C062}">
      <dgm:prSet phldrT="[Text]" custT="1"/>
      <dgm:spPr/>
      <dgm:t>
        <a:bodyPr/>
        <a:lstStyle/>
        <a:p>
          <a:r>
            <a:rPr lang="en-US" sz="2400" dirty="0" smtClean="0"/>
            <a:t>RMSE</a:t>
          </a:r>
          <a:endParaRPr lang="en-US" sz="2400" dirty="0"/>
        </a:p>
      </dgm:t>
    </dgm:pt>
    <dgm:pt modelId="{4E86326B-7C89-44A7-A11A-E2A52556F00A}" type="sibTrans" cxnId="{641AF1B3-C07E-45ED-98FE-73617F65E12D}">
      <dgm:prSet/>
      <dgm:spPr/>
      <dgm:t>
        <a:bodyPr/>
        <a:lstStyle/>
        <a:p>
          <a:endParaRPr lang="en-US"/>
        </a:p>
      </dgm:t>
    </dgm:pt>
    <dgm:pt modelId="{C55BBDD9-6855-491E-B091-2CE6867B9C6A}" type="parTrans" cxnId="{641AF1B3-C07E-45ED-98FE-73617F65E12D}">
      <dgm:prSet/>
      <dgm:spPr/>
      <dgm:t>
        <a:bodyPr/>
        <a:lstStyle/>
        <a:p>
          <a:endParaRPr lang="en-US"/>
        </a:p>
      </dgm:t>
    </dgm:pt>
    <dgm:pt modelId="{FD66A027-29A7-4D7F-BDC5-F92A4C9AEB02}" type="pres">
      <dgm:prSet presAssocID="{5B494D64-B4A5-4A93-ABCE-87327C33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A5D38-99B1-4A11-BB21-338CCEAED944}" type="pres">
      <dgm:prSet presAssocID="{3F36A233-A0F7-4407-9CDD-6168772700F6}" presName="composite" presStyleCnt="0"/>
      <dgm:spPr/>
    </dgm:pt>
    <dgm:pt modelId="{CC19CAF0-6300-4A36-AFE8-EA882DA8A744}" type="pres">
      <dgm:prSet presAssocID="{3F36A233-A0F7-4407-9CDD-6168772700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46F32-95B9-4B8E-9697-2F3754A7A34B}" type="pres">
      <dgm:prSet presAssocID="{3F36A233-A0F7-4407-9CDD-6168772700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9FFF3-FA85-4EF0-A7D9-3F7AB8133100}" type="pres">
      <dgm:prSet presAssocID="{1318C872-6FD6-47F6-8636-8A2A59C973A4}" presName="space" presStyleCnt="0"/>
      <dgm:spPr/>
    </dgm:pt>
    <dgm:pt modelId="{6D5BC25D-0303-406F-A1C6-BAE1DADB35FA}" type="pres">
      <dgm:prSet presAssocID="{C305FFDD-1FF6-4E51-A6A4-C6FC6DFAEF0E}" presName="composite" presStyleCnt="0"/>
      <dgm:spPr/>
    </dgm:pt>
    <dgm:pt modelId="{7D5F36CF-1F69-4D85-807E-D5EA49E4CF5D}" type="pres">
      <dgm:prSet presAssocID="{C305FFDD-1FF6-4E51-A6A4-C6FC6DFAEF0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4D61B-DAC7-4818-88AE-F4EA854E640C}" type="pres">
      <dgm:prSet presAssocID="{C305FFDD-1FF6-4E51-A6A4-C6FC6DFAEF0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995C72-DEF5-47D9-98B0-21DDD33A5B65}" srcId="{3F36A233-A0F7-4407-9CDD-6168772700F6}" destId="{6D1918AE-1728-4405-B73B-20C3E23CA790}" srcOrd="1" destOrd="0" parTransId="{8486B6E0-3961-470D-A984-BCD7DD1F0C8D}" sibTransId="{75BA5A3F-EE21-40D7-A84D-2A942C5D1FF8}"/>
    <dgm:cxn modelId="{0C40D7BD-7EC1-4E26-94D2-51AE0902F573}" type="presOf" srcId="{6D1918AE-1728-4405-B73B-20C3E23CA790}" destId="{36846F32-95B9-4B8E-9697-2F3754A7A34B}" srcOrd="0" destOrd="1" presId="urn:microsoft.com/office/officeart/2005/8/layout/hList1"/>
    <dgm:cxn modelId="{A734685F-EF49-4F26-8126-C111D06F2415}" type="presOf" srcId="{3F36A233-A0F7-4407-9CDD-6168772700F6}" destId="{CC19CAF0-6300-4A36-AFE8-EA882DA8A744}" srcOrd="0" destOrd="0" presId="urn:microsoft.com/office/officeart/2005/8/layout/hList1"/>
    <dgm:cxn modelId="{BF88B8F0-4F3F-42D7-9D11-2197F30D11A4}" srcId="{5B494D64-B4A5-4A93-ABCE-87327C33ECCA}" destId="{C305FFDD-1FF6-4E51-A6A4-C6FC6DFAEF0E}" srcOrd="1" destOrd="0" parTransId="{D7C10378-686F-437E-8106-8FAD9211FF91}" sibTransId="{55200E40-D3BD-4A5E-9364-2D8967867C12}"/>
    <dgm:cxn modelId="{135A77D1-D790-4562-8AE4-572F7E833722}" srcId="{C305FFDD-1FF6-4E51-A6A4-C6FC6DFAEF0E}" destId="{080C32C6-EB2D-48FD-A927-F373F09438D0}" srcOrd="2" destOrd="0" parTransId="{A7BA644E-F4ED-40B2-9307-4D0299EC98F1}" sibTransId="{AD1665BE-3238-4A9B-AEF1-E98C9164DBFF}"/>
    <dgm:cxn modelId="{35F11648-94D6-40C4-BD7C-FA697E493FDC}" srcId="{3F36A233-A0F7-4407-9CDD-6168772700F6}" destId="{BDC219EE-4727-45C7-B334-284FE92C9CCA}" srcOrd="4" destOrd="0" parTransId="{E723208A-1D6B-4F4A-A65B-C58044DD7BEB}" sibTransId="{18489D1C-AC51-4667-8FB9-4AE3320A8862}"/>
    <dgm:cxn modelId="{701DFF61-7788-4AE4-953D-75FFA62A60DE}" type="presOf" srcId="{080C32C6-EB2D-48FD-A927-F373F09438D0}" destId="{2704D61B-DAC7-4818-88AE-F4EA854E640C}" srcOrd="0" destOrd="2" presId="urn:microsoft.com/office/officeart/2005/8/layout/hList1"/>
    <dgm:cxn modelId="{F54F73A8-EBF6-4AC9-B514-A78904A953F9}" type="presOf" srcId="{C305FFDD-1FF6-4E51-A6A4-C6FC6DFAEF0E}" destId="{7D5F36CF-1F69-4D85-807E-D5EA49E4CF5D}" srcOrd="0" destOrd="0" presId="urn:microsoft.com/office/officeart/2005/8/layout/hList1"/>
    <dgm:cxn modelId="{2FED229C-3075-418A-BFCF-42F8D1121549}" type="presOf" srcId="{DFE04DE9-9304-4B12-99FB-ED971A3ECC15}" destId="{36846F32-95B9-4B8E-9697-2F3754A7A34B}" srcOrd="0" destOrd="0" presId="urn:microsoft.com/office/officeart/2005/8/layout/hList1"/>
    <dgm:cxn modelId="{4D930158-B925-4156-A2E2-B850C25B326B}" srcId="{C305FFDD-1FF6-4E51-A6A4-C6FC6DFAEF0E}" destId="{1B2AF42D-5110-4EC4-8F63-A6A1A92F219A}" srcOrd="3" destOrd="0" parTransId="{98623C00-E0E5-470A-944D-FB8684EC6652}" sibTransId="{8A378A5D-1D41-4FD2-AB36-D4969B4CB411}"/>
    <dgm:cxn modelId="{1FF561A6-BDA0-476F-A961-EC20C2AE18E5}" srcId="{3F36A233-A0F7-4407-9CDD-6168772700F6}" destId="{C3C96D02-3E09-42EB-A7A7-B3AF29550EFD}" srcOrd="2" destOrd="0" parTransId="{C2DF9D00-DC1C-4676-A68D-F137976895BA}" sibTransId="{209E7EEA-AADE-4BDB-8E93-384A18760923}"/>
    <dgm:cxn modelId="{5AE8C753-19EC-4AB7-9FF3-A18DF50CF809}" type="presOf" srcId="{3BB512C5-BC34-4585-8068-CC51A7B6C062}" destId="{2704D61B-DAC7-4818-88AE-F4EA854E640C}" srcOrd="0" destOrd="0" presId="urn:microsoft.com/office/officeart/2005/8/layout/hList1"/>
    <dgm:cxn modelId="{6D1200B1-4F6D-4170-9417-3D163E0226B5}" srcId="{3F36A233-A0F7-4407-9CDD-6168772700F6}" destId="{C8700A2A-CB93-4A8F-A23D-28A0A5D2688F}" srcOrd="3" destOrd="0" parTransId="{CE3FA70F-55A3-446B-81D2-792CF8363CE8}" sibTransId="{68566396-7DC3-4764-AA8D-94747515A5C6}"/>
    <dgm:cxn modelId="{419B1EF4-4812-41D6-ABEE-B15EB512DD1C}" type="presOf" srcId="{C3C96D02-3E09-42EB-A7A7-B3AF29550EFD}" destId="{36846F32-95B9-4B8E-9697-2F3754A7A34B}" srcOrd="0" destOrd="2" presId="urn:microsoft.com/office/officeart/2005/8/layout/hList1"/>
    <dgm:cxn modelId="{FA088748-D74C-43F3-88A6-C119ED7264A9}" type="presOf" srcId="{5B494D64-B4A5-4A93-ABCE-87327C33ECCA}" destId="{FD66A027-29A7-4D7F-BDC5-F92A4C9AEB02}" srcOrd="0" destOrd="0" presId="urn:microsoft.com/office/officeart/2005/8/layout/hList1"/>
    <dgm:cxn modelId="{B1F5AB76-E245-407F-8A28-7312782E5230}" type="presOf" srcId="{725C0671-A19F-4DDE-BA07-4AFEC54D92F9}" destId="{2704D61B-DAC7-4818-88AE-F4EA854E640C}" srcOrd="0" destOrd="1" presId="urn:microsoft.com/office/officeart/2005/8/layout/hList1"/>
    <dgm:cxn modelId="{7A524BBA-291C-4526-9D71-485E8BADA776}" type="presOf" srcId="{BDC219EE-4727-45C7-B334-284FE92C9CCA}" destId="{36846F32-95B9-4B8E-9697-2F3754A7A34B}" srcOrd="0" destOrd="4" presId="urn:microsoft.com/office/officeart/2005/8/layout/hList1"/>
    <dgm:cxn modelId="{641AF1B3-C07E-45ED-98FE-73617F65E12D}" srcId="{C305FFDD-1FF6-4E51-A6A4-C6FC6DFAEF0E}" destId="{3BB512C5-BC34-4585-8068-CC51A7B6C062}" srcOrd="0" destOrd="0" parTransId="{C55BBDD9-6855-491E-B091-2CE6867B9C6A}" sibTransId="{4E86326B-7C89-44A7-A11A-E2A52556F00A}"/>
    <dgm:cxn modelId="{A309EB34-7202-4E98-85AC-EE865837E867}" srcId="{5B494D64-B4A5-4A93-ABCE-87327C33ECCA}" destId="{3F36A233-A0F7-4407-9CDD-6168772700F6}" srcOrd="0" destOrd="0" parTransId="{5A4BCB5C-E9B1-46CC-86A0-87D7A52B8FB7}" sibTransId="{1318C872-6FD6-47F6-8636-8A2A59C973A4}"/>
    <dgm:cxn modelId="{CBA24447-578D-47FC-9B08-95DEBB9CC994}" type="presOf" srcId="{1B2AF42D-5110-4EC4-8F63-A6A1A92F219A}" destId="{2704D61B-DAC7-4818-88AE-F4EA854E640C}" srcOrd="0" destOrd="3" presId="urn:microsoft.com/office/officeart/2005/8/layout/hList1"/>
    <dgm:cxn modelId="{8B4353B8-1CE2-4DCB-A262-9D6D3D2B6A27}" srcId="{C305FFDD-1FF6-4E51-A6A4-C6FC6DFAEF0E}" destId="{725C0671-A19F-4DDE-BA07-4AFEC54D92F9}" srcOrd="1" destOrd="0" parTransId="{A547A47F-1ED0-4CD2-B183-3D2612D64504}" sibTransId="{B8516159-190C-4FBE-B2EB-FE9F43624E1E}"/>
    <dgm:cxn modelId="{60B48FF0-B2FB-4019-AD2C-D128566EF9C1}" srcId="{3F36A233-A0F7-4407-9CDD-6168772700F6}" destId="{DFE04DE9-9304-4B12-99FB-ED971A3ECC15}" srcOrd="0" destOrd="0" parTransId="{6BD96262-AA1C-4361-B1F3-76A6A8A48C07}" sibTransId="{43C8A303-2179-4FC4-8DE5-4FF274A835A0}"/>
    <dgm:cxn modelId="{B2F29718-8961-4796-A1F6-44DCE9D48C8A}" type="presOf" srcId="{C8700A2A-CB93-4A8F-A23D-28A0A5D2688F}" destId="{36846F32-95B9-4B8E-9697-2F3754A7A34B}" srcOrd="0" destOrd="3" presId="urn:microsoft.com/office/officeart/2005/8/layout/hList1"/>
    <dgm:cxn modelId="{CED56559-35C8-47AD-8E52-2E282679E024}" type="presParOf" srcId="{FD66A027-29A7-4D7F-BDC5-F92A4C9AEB02}" destId="{D7CA5D38-99B1-4A11-BB21-338CCEAED944}" srcOrd="0" destOrd="0" presId="urn:microsoft.com/office/officeart/2005/8/layout/hList1"/>
    <dgm:cxn modelId="{F6E2FF0D-846A-4496-BA8B-C4A8E04149EB}" type="presParOf" srcId="{D7CA5D38-99B1-4A11-BB21-338CCEAED944}" destId="{CC19CAF0-6300-4A36-AFE8-EA882DA8A744}" srcOrd="0" destOrd="0" presId="urn:microsoft.com/office/officeart/2005/8/layout/hList1"/>
    <dgm:cxn modelId="{D24CE76B-7327-4FC9-9919-F11BC58F6EB5}" type="presParOf" srcId="{D7CA5D38-99B1-4A11-BB21-338CCEAED944}" destId="{36846F32-95B9-4B8E-9697-2F3754A7A34B}" srcOrd="1" destOrd="0" presId="urn:microsoft.com/office/officeart/2005/8/layout/hList1"/>
    <dgm:cxn modelId="{6EABB7DB-C287-4109-AA0D-C3AF427C8204}" type="presParOf" srcId="{FD66A027-29A7-4D7F-BDC5-F92A4C9AEB02}" destId="{0719FFF3-FA85-4EF0-A7D9-3F7AB8133100}" srcOrd="1" destOrd="0" presId="urn:microsoft.com/office/officeart/2005/8/layout/hList1"/>
    <dgm:cxn modelId="{DD0BF28F-A397-4559-9451-2F8D11B9E0B4}" type="presParOf" srcId="{FD66A027-29A7-4D7F-BDC5-F92A4C9AEB02}" destId="{6D5BC25D-0303-406F-A1C6-BAE1DADB35FA}" srcOrd="2" destOrd="0" presId="urn:microsoft.com/office/officeart/2005/8/layout/hList1"/>
    <dgm:cxn modelId="{5B7F164D-E738-4449-91C8-8B0065636D2B}" type="presParOf" srcId="{6D5BC25D-0303-406F-A1C6-BAE1DADB35FA}" destId="{7D5F36CF-1F69-4D85-807E-D5EA49E4CF5D}" srcOrd="0" destOrd="0" presId="urn:microsoft.com/office/officeart/2005/8/layout/hList1"/>
    <dgm:cxn modelId="{02636CC5-20BE-4436-8EAC-C698C265DB68}" type="presParOf" srcId="{6D5BC25D-0303-406F-A1C6-BAE1DADB35FA}" destId="{2704D61B-DAC7-4818-88AE-F4EA854E64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23426"/>
            <a:ext cx="6604000" cy="19064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err="1"/>
              <a:t>Charwad</a:t>
            </a:r>
            <a:r>
              <a:rPr lang="en-US" dirty="0"/>
              <a:t>, </a:t>
            </a:r>
            <a:r>
              <a:rPr lang="en-US" dirty="0" err="1"/>
              <a:t>Nayana</a:t>
            </a:r>
            <a:r>
              <a:rPr lang="en-US" dirty="0"/>
              <a:t> </a:t>
            </a:r>
            <a:r>
              <a:rPr lang="en-US" dirty="0" err="1"/>
              <a:t>Yashwant</a:t>
            </a:r>
            <a:endParaRPr lang="en-US" dirty="0"/>
          </a:p>
          <a:p>
            <a:r>
              <a:rPr lang="en-US" dirty="0" err="1"/>
              <a:t>Chintala</a:t>
            </a:r>
            <a:r>
              <a:rPr lang="en-US" dirty="0"/>
              <a:t>, Sri </a:t>
            </a:r>
            <a:r>
              <a:rPr lang="en-US" dirty="0" err="1"/>
              <a:t>Laxmi</a:t>
            </a:r>
            <a:endParaRPr lang="en-US" dirty="0"/>
          </a:p>
          <a:p>
            <a:r>
              <a:rPr lang="en-US" dirty="0"/>
              <a:t>Deshmukh, Renuka</a:t>
            </a:r>
          </a:p>
          <a:p>
            <a:r>
              <a:rPr lang="en-US" dirty="0"/>
              <a:t>Gaikwad, </a:t>
            </a:r>
            <a:r>
              <a:rPr lang="en-US" dirty="0" err="1"/>
              <a:t>Aniket</a:t>
            </a:r>
            <a:r>
              <a:rPr lang="en-US" dirty="0"/>
              <a:t> </a:t>
            </a:r>
            <a:r>
              <a:rPr lang="en-US" dirty="0" err="1"/>
              <a:t>Sambhaji</a:t>
            </a:r>
            <a:endParaRPr lang="en-US" dirty="0"/>
          </a:p>
          <a:p>
            <a:r>
              <a:rPr lang="en-US" dirty="0" err="1"/>
              <a:t>Indana</a:t>
            </a:r>
            <a:r>
              <a:rPr lang="en-US" dirty="0"/>
              <a:t>, </a:t>
            </a:r>
            <a:r>
              <a:rPr lang="en-US" dirty="0" err="1"/>
              <a:t>Venkata</a:t>
            </a:r>
            <a:r>
              <a:rPr lang="en-US" dirty="0"/>
              <a:t> </a:t>
            </a:r>
            <a:r>
              <a:rPr lang="en-US" dirty="0" err="1"/>
              <a:t>Prudhvi</a:t>
            </a:r>
            <a:r>
              <a:rPr lang="en-US" dirty="0"/>
              <a:t> Raj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Dataset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5" y="559700"/>
            <a:ext cx="4314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Label Distribution</a:t>
            </a:r>
            <a:endParaRPr lang="en-US" dirty="0"/>
          </a:p>
        </p:txBody>
      </p:sp>
      <p:pic>
        <p:nvPicPr>
          <p:cNvPr id="4" name="Shape 25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3344" b="-2590"/>
          <a:stretch/>
        </p:blipFill>
        <p:spPr>
          <a:xfrm>
            <a:off x="2788793" y="2249488"/>
            <a:ext cx="6614414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1.Vectorize the class labels to get binary features (782)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2.Select features from Business file like ‘Ambience_classy’,’Good_For_brunch’,’Parking_lot’ etc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3.Use category as features.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4.Split train data using 10 fold cross validation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5.Apply feature selection like ‘PCA’,’KbestFeatures’,’BeliefNetwork’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6.Use classifiers from Python-sklearn library to learn model.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Source Sans Pro"/>
              <a:buNone/>
            </a:pPr>
            <a:r>
              <a:rPr lang="en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7.Test on test data and </a:t>
            </a:r>
            <a:r>
              <a:rPr lang="en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</a:t>
            </a:r>
            <a:endParaRPr lang="en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Steps : Model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036444"/>
              </p:ext>
            </p:extLst>
          </p:nvPr>
        </p:nvGraphicFramePr>
        <p:xfrm>
          <a:off x="1403232" y="2346384"/>
          <a:ext cx="9077864" cy="383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Classifiers U</a:t>
            </a:r>
            <a:r>
              <a:rPr lang="en" dirty="0" smtClean="0"/>
              <a:t>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well can you guess reviews rating from it’s text alone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b="1" dirty="0"/>
              <a:t>Sentimental Analysis</a:t>
            </a:r>
          </a:p>
          <a:p>
            <a:pPr lvl="1"/>
            <a:r>
              <a:rPr lang="en-US" dirty="0"/>
              <a:t>Determine the attitude of a user with respect to a particular business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 if expressed opinion in review is positive, negative or </a:t>
            </a:r>
            <a:r>
              <a:rPr lang="en-US" dirty="0" smtClean="0"/>
              <a:t>neutral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emotional of states of user such as “Happy”, “Angry” or “Sad”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Sentimental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02" y="1007804"/>
            <a:ext cx="3088838" cy="10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reviews based on ratings</a:t>
            </a:r>
          </a:p>
          <a:p>
            <a:r>
              <a:rPr lang="en-US" dirty="0"/>
              <a:t>Preprocess text (Remove stop words, stemming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Shape 283"/>
          <p:cNvPicPr preferRelativeResize="0"/>
          <p:nvPr/>
        </p:nvPicPr>
        <p:blipFill rotWithShape="1">
          <a:blip r:embed="rId2">
            <a:alphaModFix/>
          </a:blip>
          <a:srcRect t="3344" b="-2590"/>
          <a:stretch/>
        </p:blipFill>
        <p:spPr>
          <a:xfrm>
            <a:off x="2406674" y="3355675"/>
            <a:ext cx="6878700" cy="3019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558" y="1143000"/>
            <a:ext cx="1740302" cy="17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4000" dirty="0"/>
              <a:t>Rating One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89"/>
          <p:cNvPicPr preferRelativeResize="0">
            <a:picLocks noGrp="1"/>
          </p:cNvPicPr>
          <p:nvPr>
            <p:ph type="pic" idx="1"/>
          </p:nvPr>
        </p:nvPicPr>
        <p:blipFill rotWithShape="1">
          <a:blip r:embed="rId2">
            <a:alphaModFix/>
          </a:blip>
          <a:srcRect l="6844" r="6844"/>
          <a:stretch/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24" y="3934575"/>
            <a:ext cx="3040071" cy="5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4000" dirty="0"/>
              <a:t>Rating </a:t>
            </a:r>
            <a:r>
              <a:rPr lang="en-US" sz="4000" dirty="0" smtClean="0"/>
              <a:t>Five</a:t>
            </a:r>
            <a:endParaRPr lang="en-US" sz="4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09" r="440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25" y="3965952"/>
            <a:ext cx="2901174" cy="5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endParaRPr lang="en-US" dirty="0"/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endParaRPr lang="en-US" dirty="0"/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Regression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pic>
        <p:nvPicPr>
          <p:cNvPr id="1032" name="Picture 8" descr="http://www.mariner-usa.com/wp-content/uploads/2014/10/Azure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0" y="1720011"/>
            <a:ext cx="5163542" cy="365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 dirty="0" smtClean="0"/>
              <a:t>Used</a:t>
            </a:r>
          </a:p>
          <a:p>
            <a:pPr lvl="1"/>
            <a:r>
              <a:rPr lang="en-US" dirty="0"/>
              <a:t>LMJ similarity</a:t>
            </a:r>
          </a:p>
          <a:p>
            <a:pPr lvl="1"/>
            <a:r>
              <a:rPr lang="en-US" dirty="0"/>
              <a:t> LMD similarity</a:t>
            </a:r>
          </a:p>
          <a:p>
            <a:pPr lvl="1"/>
            <a:r>
              <a:rPr lang="en-US" dirty="0"/>
              <a:t> BM25 similarity</a:t>
            </a:r>
          </a:p>
          <a:p>
            <a:pPr lvl="1"/>
            <a:r>
              <a:rPr lang="en-US" dirty="0"/>
              <a:t> VSM similarity</a:t>
            </a:r>
          </a:p>
          <a:p>
            <a:pPr lvl="1"/>
            <a:endParaRPr lang="en-US" dirty="0" smtClean="0"/>
          </a:p>
          <a:p>
            <a:r>
              <a:rPr lang="en" dirty="0">
                <a:sym typeface="Source Sans Pro"/>
              </a:rPr>
              <a:t>LMJ similarity was performing better than other similarities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: Task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53" y="1445871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Precision across Algorithms</a:t>
            </a:r>
            <a:endParaRPr lang="en-US" dirty="0"/>
          </a:p>
        </p:txBody>
      </p:sp>
      <p:pic>
        <p:nvPicPr>
          <p:cNvPr id="3" name="Shape 4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14732" y="2212848"/>
            <a:ext cx="9523562" cy="440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15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u="sng" dirty="0" smtClean="0"/>
              <a:t>Approach 1</a:t>
            </a:r>
            <a:r>
              <a:rPr lang="en-US" dirty="0" smtClean="0"/>
              <a:t>: </a:t>
            </a:r>
            <a:r>
              <a:rPr lang="en-US" dirty="0"/>
              <a:t>Indexing using Lucene and applying POS tagging for every review and tip text.</a:t>
            </a:r>
          </a:p>
          <a:p>
            <a:pPr lvl="1"/>
            <a:r>
              <a:rPr lang="en-US" u="sng" dirty="0" smtClean="0"/>
              <a:t>Drawback</a:t>
            </a:r>
            <a:r>
              <a:rPr lang="en-US" dirty="0"/>
              <a:t>: POS tagging is costly and time consuming.</a:t>
            </a:r>
          </a:p>
          <a:p>
            <a:r>
              <a:rPr lang="en-US" u="sng" dirty="0" smtClean="0"/>
              <a:t>Approach 2</a:t>
            </a:r>
            <a:r>
              <a:rPr lang="en-US" dirty="0" smtClean="0"/>
              <a:t>: </a:t>
            </a:r>
            <a:r>
              <a:rPr lang="en-US" dirty="0"/>
              <a:t>Generate Index for each category and train data.</a:t>
            </a:r>
          </a:p>
          <a:p>
            <a:pPr lvl="1"/>
            <a:r>
              <a:rPr lang="en-US" u="sng" dirty="0" smtClean="0"/>
              <a:t>Drawback</a:t>
            </a:r>
            <a:r>
              <a:rPr lang="en-US" dirty="0"/>
              <a:t>: Tedious task and redundant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Issues: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Combining </a:t>
            </a:r>
            <a:r>
              <a:rPr lang="en-US" dirty="0"/>
              <a:t>reviews and tips data for each Business 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 : </a:t>
            </a:r>
            <a:r>
              <a:rPr lang="en-US" dirty="0"/>
              <a:t>Category Prediction For Businesses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53" y="670560"/>
            <a:ext cx="2864747" cy="24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smtClean="0"/>
              <a:t>Recall across </a:t>
            </a:r>
            <a:r>
              <a:rPr lang="en-US" dirty="0"/>
              <a:t>Algorithms</a:t>
            </a:r>
          </a:p>
        </p:txBody>
      </p:sp>
      <p:pic>
        <p:nvPicPr>
          <p:cNvPr id="3" name="Shape 4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93" y="2212848"/>
            <a:ext cx="10343071" cy="4317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3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004" y="1229876"/>
            <a:ext cx="10722634" cy="518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7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Task 2 – Model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85437"/>
              </p:ext>
            </p:extLst>
          </p:nvPr>
        </p:nvGraphicFramePr>
        <p:xfrm>
          <a:off x="3657597" y="2292613"/>
          <a:ext cx="4876805" cy="38321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43175"/>
                <a:gridCol w="1308028"/>
                <a:gridCol w="1625602"/>
              </a:tblGrid>
              <a:tr h="405431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Regression with 10 fold cross validation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54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Leaner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RMSE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R2 score</a:t>
                      </a:r>
                    </a:p>
                  </a:txBody>
                  <a:tcPr marL="91450" marR="91450" marT="45725" marB="45725"/>
                </a:tc>
              </a:tr>
              <a:tr h="4054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Gradient Boost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 smtClean="0"/>
                        <a:t>1.2147</a:t>
                      </a:r>
                      <a:endParaRPr lang="en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 smtClean="0"/>
                        <a:t>-0.0968</a:t>
                      </a:r>
                      <a:endParaRPr lang="en" dirty="0"/>
                    </a:p>
                  </a:txBody>
                  <a:tcPr marL="91450" marR="91450" marT="45725" marB="45725"/>
                </a:tc>
              </a:tr>
              <a:tr h="405431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Naive Bayes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1.6135</a:t>
                      </a:r>
                      <a:endParaRPr lang="en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-</a:t>
                      </a:r>
                      <a:r>
                        <a:rPr lang="en" dirty="0" smtClean="0"/>
                        <a:t>0.5953</a:t>
                      </a:r>
                      <a:endParaRPr lang="en" dirty="0"/>
                    </a:p>
                  </a:txBody>
                  <a:tcPr marL="91450" marR="91450" marT="45725" marB="45725"/>
                </a:tc>
              </a:tr>
              <a:tr h="6997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SVM with RBF kernel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mtClean="0"/>
                        <a:t>1.3434</a:t>
                      </a:r>
                      <a:endParaRPr lang="en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/>
                        <a:t>-</a:t>
                      </a:r>
                      <a:r>
                        <a:rPr lang="en" dirty="0" smtClean="0"/>
                        <a:t>0.1057</a:t>
                      </a:r>
                      <a:endParaRPr lang="en" dirty="0"/>
                    </a:p>
                  </a:txBody>
                  <a:tcPr marL="91450" marR="91450" marT="45725" marB="45725"/>
                </a:tc>
              </a:tr>
              <a:tr h="4054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Decision Tree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1.2318</a:t>
                      </a:r>
                      <a:endParaRPr lang="en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0.0713</a:t>
                      </a:r>
                      <a:endParaRPr lang="en" dirty="0"/>
                    </a:p>
                  </a:txBody>
                  <a:tcPr marL="91450" marR="91450" marT="45725" marB="45725"/>
                </a:tc>
              </a:tr>
              <a:tr h="6997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Logistic Regression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1.4491</a:t>
                      </a:r>
                      <a:endParaRPr lang="en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-</a:t>
                      </a:r>
                      <a:r>
                        <a:rPr lang="en" dirty="0" smtClean="0"/>
                        <a:t>0.2837</a:t>
                      </a:r>
                      <a:endParaRPr lang="en" dirty="0"/>
                    </a:p>
                  </a:txBody>
                  <a:tcPr marL="91450" marR="91450" marT="45725" marB="45725"/>
                </a:tc>
              </a:tr>
              <a:tr h="405431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Random Forest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1.2279</a:t>
                      </a:r>
                      <a:endParaRPr lang="en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0.0769</a:t>
                      </a:r>
                      <a:endParaRPr lang="en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6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25718"/>
              </p:ext>
            </p:extLst>
          </p:nvPr>
        </p:nvGraphicFramePr>
        <p:xfrm>
          <a:off x="3810000" y="4433751"/>
          <a:ext cx="4572000" cy="1483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24000"/>
                <a:gridCol w="1524000"/>
                <a:gridCol w="1524000"/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Naive Bayes Classification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Rating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512 Features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/>
                        <a:t>1096 Features</a:t>
                      </a:r>
                      <a:endParaRPr kumimoji="0" lang="en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Exact match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36.3389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kumimoji="0" lang="en" kern="1200" dirty="0"/>
                        <a:t>45.3695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(+1,-1) match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kumimoji="0" lang="en" kern="1200" dirty="0"/>
                        <a:t>63.0954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kumimoji="0" lang="en" kern="1200" dirty="0"/>
                        <a:t>71.4332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Task 2 – Model 2</a:t>
            </a:r>
            <a:endParaRPr lang="en-US" dirty="0"/>
          </a:p>
        </p:txBody>
      </p:sp>
      <p:graphicFrame>
        <p:nvGraphicFramePr>
          <p:cNvPr id="5" name="Shape 424"/>
          <p:cNvGraphicFramePr/>
          <p:nvPr>
            <p:extLst>
              <p:ext uri="{D42A27DB-BD31-4B8C-83A1-F6EECF244321}">
                <p14:modId xmlns:p14="http://schemas.microsoft.com/office/powerpoint/2010/main" val="4240887133"/>
              </p:ext>
            </p:extLst>
          </p:nvPr>
        </p:nvGraphicFramePr>
        <p:xfrm>
          <a:off x="3048000" y="2569730"/>
          <a:ext cx="6096000" cy="11125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/>
                <a:gridCol w="3048000"/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Regression RMSE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Random Forest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1.076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SVM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kumimoji="0" lang="en" kern="1200" dirty="0"/>
                        <a:t>1.05</a:t>
                      </a:r>
                      <a:endParaRPr kumimoji="0" lang="en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 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Stanford POS Tagger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R - packages (Random Forest, E1071, Word Cloud)</a:t>
            </a:r>
          </a:p>
          <a:p>
            <a:r>
              <a:rPr lang="en-US" dirty="0"/>
              <a:t>Python -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Toolkits and APIs</a:t>
            </a:r>
          </a:p>
        </p:txBody>
      </p:sp>
    </p:spTree>
    <p:extLst>
      <p:ext uri="{BB962C8B-B14F-4D97-AF65-F5344CB8AC3E}">
        <p14:creationId xmlns:p14="http://schemas.microsoft.com/office/powerpoint/2010/main" val="5541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30791"/>
            <a:ext cx="10972800" cy="1552755"/>
          </a:xfrm>
        </p:spPr>
        <p:txBody>
          <a:bodyPr/>
          <a:lstStyle/>
          <a:p>
            <a:pPr algn="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2050" name="Picture 2" descr="http://www.faribaultseniorcenter.org/files/1513/2446/6709/stick_figure_qa_pc_400_cl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71" y="1902819"/>
            <a:ext cx="2219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5449"/>
            <a:ext cx="10972800" cy="4599087"/>
          </a:xfrm>
        </p:spPr>
        <p:txBody>
          <a:bodyPr>
            <a:normAutofit/>
          </a:bodyPr>
          <a:lstStyle/>
          <a:p>
            <a:r>
              <a:rPr lang="en-US" dirty="0"/>
              <a:t>Document oriented storage (JSON format)</a:t>
            </a:r>
          </a:p>
          <a:p>
            <a:r>
              <a:rPr lang="en-US" dirty="0"/>
              <a:t>Easy access based on index of an attribute</a:t>
            </a:r>
          </a:p>
          <a:p>
            <a:r>
              <a:rPr lang="en-US" dirty="0"/>
              <a:t>Huge data </a:t>
            </a:r>
            <a:r>
              <a:rPr lang="en-US" dirty="0" smtClean="0"/>
              <a:t>collections</a:t>
            </a:r>
          </a:p>
          <a:p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sz="4000" dirty="0">
                <a:latin typeface="+mj-lt"/>
                <a:ea typeface="+mj-ea"/>
                <a:cs typeface="+mj-cs"/>
              </a:rPr>
              <a:t>Why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Lucene</a:t>
            </a:r>
            <a:endParaRPr lang="en-US" sz="4000" dirty="0"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Better </a:t>
            </a:r>
            <a:r>
              <a:rPr lang="en-US" dirty="0"/>
              <a:t>for quickly searching high volumes of unstructured text for the presence of any word or combination of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Rich </a:t>
            </a:r>
            <a:r>
              <a:rPr lang="en-US" dirty="0"/>
              <a:t>text search capabilities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ophisticated </a:t>
            </a:r>
            <a:r>
              <a:rPr lang="en-US" dirty="0"/>
              <a:t>relevancy ranking tools for ordering results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43" y="1027044"/>
            <a:ext cx="3534674" cy="1182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05" y="3709414"/>
            <a:ext cx="3727712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600641"/>
              </p:ext>
            </p:extLst>
          </p:nvPr>
        </p:nvGraphicFramePr>
        <p:xfrm>
          <a:off x="828136" y="2102839"/>
          <a:ext cx="10498347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(Part 1) :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050021"/>
              </p:ext>
            </p:extLst>
          </p:nvPr>
        </p:nvGraphicFramePr>
        <p:xfrm>
          <a:off x="900981" y="2301247"/>
          <a:ext cx="10382370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(Part 1) : </a:t>
            </a:r>
            <a:r>
              <a:rPr lang="en-US" dirty="0" smtClean="0"/>
              <a:t>Query Generation and Category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review, tip and business data into MongoDB.</a:t>
            </a:r>
          </a:p>
          <a:p>
            <a:r>
              <a:rPr lang="en-US" dirty="0" smtClean="0"/>
              <a:t>Create </a:t>
            </a:r>
            <a:r>
              <a:rPr lang="en-US" dirty="0"/>
              <a:t>training and test collections (Business ID, category, review, tip, review-rating).</a:t>
            </a:r>
          </a:p>
          <a:p>
            <a:r>
              <a:rPr lang="en-US" dirty="0" smtClean="0"/>
              <a:t>Generate </a:t>
            </a:r>
            <a:r>
              <a:rPr lang="en-US" dirty="0"/>
              <a:t>Index for both training and test collections using Lucene.</a:t>
            </a:r>
          </a:p>
          <a:p>
            <a:r>
              <a:rPr lang="en-US" dirty="0" smtClean="0"/>
              <a:t>Use </a:t>
            </a:r>
            <a:r>
              <a:rPr lang="en-US" dirty="0"/>
              <a:t>training Index to get </a:t>
            </a:r>
            <a:r>
              <a:rPr lang="en-US" dirty="0" smtClean="0"/>
              <a:t>all </a:t>
            </a:r>
            <a:r>
              <a:rPr lang="en-US" dirty="0"/>
              <a:t>results for each category and apply POS </a:t>
            </a:r>
            <a:r>
              <a:rPr lang="en-US" dirty="0" smtClean="0"/>
              <a:t>tagging </a:t>
            </a:r>
            <a:r>
              <a:rPr lang="en-US" dirty="0"/>
              <a:t>to get nouns from the review and tip data.</a:t>
            </a:r>
          </a:p>
          <a:p>
            <a:r>
              <a:rPr lang="en-US" dirty="0" smtClean="0"/>
              <a:t>Based </a:t>
            </a:r>
            <a:r>
              <a:rPr lang="en-US" dirty="0"/>
              <a:t>on TF_IDF get the top nouns and these form the query.</a:t>
            </a:r>
          </a:p>
          <a:p>
            <a:r>
              <a:rPr lang="en-US" dirty="0" smtClean="0"/>
              <a:t>The </a:t>
            </a:r>
            <a:r>
              <a:rPr lang="en-US" dirty="0"/>
              <a:t>generated queries are run on test collection to predict the categories.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/>
              <a:t>THAI</a:t>
            </a:r>
            <a:endParaRPr lang="en-US" sz="2800" dirty="0" smtClean="0"/>
          </a:p>
          <a:p>
            <a:endParaRPr lang="en-US" dirty="0"/>
          </a:p>
          <a:p>
            <a:r>
              <a:rPr lang="en-US" dirty="0" smtClean="0"/>
              <a:t>Word cloud for the “Thai” category as obtained by our algorithm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hape 15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2">
            <a:alphaModFix amt="98000"/>
          </a:blip>
          <a:srcRect l="10591" r="10591"/>
          <a:stretch/>
        </p:blipFill>
        <p:spPr>
          <a:xfrm>
            <a:off x="1004034" y="1143000"/>
            <a:ext cx="6096000" cy="4572000"/>
          </a:xfrm>
          <a:prstGeom prst="roundRect">
            <a:avLst>
              <a:gd name="adj" fmla="val 41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36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803585"/>
            <a:ext cx="10972800" cy="3770950"/>
          </a:xfrm>
        </p:spPr>
        <p:txBody>
          <a:bodyPr/>
          <a:lstStyle/>
          <a:p>
            <a:r>
              <a:rPr lang="en-US" dirty="0" smtClean="0"/>
              <a:t>How’s this prediction useful </a:t>
            </a:r>
            <a:r>
              <a:rPr lang="en-US" dirty="0"/>
              <a:t>to Yelp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Use features describing user and business</a:t>
            </a:r>
          </a:p>
          <a:p>
            <a:pPr lvl="1"/>
            <a:r>
              <a:rPr lang="en-US" dirty="0"/>
              <a:t>Sentiment Analysis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289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</a:t>
            </a:r>
            <a:r>
              <a:rPr lang="en-US" dirty="0"/>
              <a:t>2 : Predicting the </a:t>
            </a:r>
            <a:r>
              <a:rPr lang="en-US" dirty="0" smtClean="0"/>
              <a:t>restaurant </a:t>
            </a:r>
            <a:r>
              <a:rPr lang="en-US" dirty="0"/>
              <a:t>rating </a:t>
            </a:r>
            <a:r>
              <a:rPr lang="en-US" dirty="0" smtClean="0"/>
              <a:t>with </a:t>
            </a:r>
            <a:r>
              <a:rPr lang="en-US" dirty="0"/>
              <a:t>respect to </a:t>
            </a:r>
            <a:r>
              <a:rPr lang="en-US" dirty="0" smtClean="0"/>
              <a:t>user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60" y="1931415"/>
            <a:ext cx="4643120" cy="4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Shape 25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3962" y="2209800"/>
            <a:ext cx="9420039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766</Words>
  <Application>Microsoft Office PowerPoint</Application>
  <PresentationFormat>Widescreen</PresentationFormat>
  <Paragraphs>166</Paragraphs>
  <Slides>25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</vt:lpstr>
      <vt:lpstr>Source Sans Pro</vt:lpstr>
      <vt:lpstr>Times New Roman</vt:lpstr>
      <vt:lpstr>Wingdings 2</vt:lpstr>
      <vt:lpstr>Training presentation</vt:lpstr>
      <vt:lpstr>Yelp Dataset Challenge</vt:lpstr>
      <vt:lpstr>Task 1 : Category Prediction For Businesses</vt:lpstr>
      <vt:lpstr>Why MongoDB</vt:lpstr>
      <vt:lpstr>Algorithm (Part 1) : Indexing</vt:lpstr>
      <vt:lpstr>Algorithm (Part 1) : Query Generation and Category Prediction </vt:lpstr>
      <vt:lpstr>Steps</vt:lpstr>
      <vt:lpstr>PowerPoint Presentation</vt:lpstr>
      <vt:lpstr> Task 2 : Predicting the restaurant rating with respect to user </vt:lpstr>
      <vt:lpstr>Approach</vt:lpstr>
      <vt:lpstr>Class Label Distribution</vt:lpstr>
      <vt:lpstr>Steps : Model 1</vt:lpstr>
      <vt:lpstr>Classifiers Used</vt:lpstr>
      <vt:lpstr>Sentimental Analysis</vt:lpstr>
      <vt:lpstr>Data Preprocessing</vt:lpstr>
      <vt:lpstr>PowerPoint Presentation</vt:lpstr>
      <vt:lpstr>PowerPoint Presentation</vt:lpstr>
      <vt:lpstr>Algorithms Used</vt:lpstr>
      <vt:lpstr>Evaluation : Task 1</vt:lpstr>
      <vt:lpstr>Compare Precision across Algorithms</vt:lpstr>
      <vt:lpstr>Compare Recall across Algorithms</vt:lpstr>
      <vt:lpstr>PowerPoint Presentation</vt:lpstr>
      <vt:lpstr>Evaluation: Task 2 – Model 1</vt:lpstr>
      <vt:lpstr>Evaluation: Task 2 – Model 2</vt:lpstr>
      <vt:lpstr>Toolkits and APIs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2015-12-08T09:40:33Z</dcterms:created>
  <dcterms:modified xsi:type="dcterms:W3CDTF">2015-12-08T14:42:02Z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