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94" r:id="rId3"/>
    <p:sldId id="257" r:id="rId4"/>
    <p:sldId id="258" r:id="rId5"/>
    <p:sldId id="281" r:id="rId6"/>
    <p:sldId id="284" r:id="rId7"/>
    <p:sldId id="285" r:id="rId8"/>
    <p:sldId id="286" r:id="rId9"/>
    <p:sldId id="287" r:id="rId10"/>
    <p:sldId id="288" r:id="rId11"/>
    <p:sldId id="289" r:id="rId12"/>
    <p:sldId id="291" r:id="rId13"/>
    <p:sldId id="259" r:id="rId14"/>
    <p:sldId id="282" r:id="rId15"/>
    <p:sldId id="283" r:id="rId16"/>
    <p:sldId id="260" r:id="rId17"/>
    <p:sldId id="261" r:id="rId18"/>
    <p:sldId id="262" r:id="rId19"/>
    <p:sldId id="263" r:id="rId20"/>
    <p:sldId id="264" r:id="rId21"/>
    <p:sldId id="265" r:id="rId22"/>
    <p:sldId id="267" r:id="rId23"/>
    <p:sldId id="268" r:id="rId24"/>
    <p:sldId id="269" r:id="rId25"/>
    <p:sldId id="271" r:id="rId26"/>
    <p:sldId id="280" r:id="rId27"/>
    <p:sldId id="277" r:id="rId28"/>
    <p:sldId id="278" r:id="rId29"/>
    <p:sldId id="279" r:id="rId30"/>
    <p:sldId id="276" r:id="rId31"/>
    <p:sldId id="275" r:id="rId32"/>
    <p:sldId id="292" r:id="rId33"/>
    <p:sldId id="29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AF14BE-3AA4-4937-B7DA-3A63ABF3DF02}" v="25" dt="2023-06-02T02:56:18.8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ket Malpure" userId="e1314ac54787a5db" providerId="LiveId" clId="{D4AF14BE-3AA4-4937-B7DA-3A63ABF3DF02}"/>
    <pc:docChg chg="undo redo custSel addSld delSld modSld">
      <pc:chgData name="Aniket Malpure" userId="e1314ac54787a5db" providerId="LiveId" clId="{D4AF14BE-3AA4-4937-B7DA-3A63ABF3DF02}" dt="2023-06-02T04:10:04.079" v="1402" actId="1076"/>
      <pc:docMkLst>
        <pc:docMk/>
      </pc:docMkLst>
      <pc:sldChg chg="modSp new mod">
        <pc:chgData name="Aniket Malpure" userId="e1314ac54787a5db" providerId="LiveId" clId="{D4AF14BE-3AA4-4937-B7DA-3A63ABF3DF02}" dt="2023-05-30T17:50:04.237" v="686" actId="20577"/>
        <pc:sldMkLst>
          <pc:docMk/>
          <pc:sldMk cId="1573770704" sldId="256"/>
        </pc:sldMkLst>
        <pc:spChg chg="mod">
          <ac:chgData name="Aniket Malpure" userId="e1314ac54787a5db" providerId="LiveId" clId="{D4AF14BE-3AA4-4937-B7DA-3A63ABF3DF02}" dt="2023-05-30T08:52:26.410" v="666" actId="20577"/>
          <ac:spMkLst>
            <pc:docMk/>
            <pc:sldMk cId="1573770704" sldId="256"/>
            <ac:spMk id="2" creationId="{34366736-0288-9313-B43E-A2A121F15383}"/>
          </ac:spMkLst>
        </pc:spChg>
        <pc:spChg chg="mod">
          <ac:chgData name="Aniket Malpure" userId="e1314ac54787a5db" providerId="LiveId" clId="{D4AF14BE-3AA4-4937-B7DA-3A63ABF3DF02}" dt="2023-05-30T17:50:04.237" v="686" actId="20577"/>
          <ac:spMkLst>
            <pc:docMk/>
            <pc:sldMk cId="1573770704" sldId="256"/>
            <ac:spMk id="3" creationId="{B8A7B341-B41E-88E3-180E-6BDD196EDB44}"/>
          </ac:spMkLst>
        </pc:spChg>
      </pc:sldChg>
      <pc:sldChg chg="modSp new mod">
        <pc:chgData name="Aniket Malpure" userId="e1314ac54787a5db" providerId="LiveId" clId="{D4AF14BE-3AA4-4937-B7DA-3A63ABF3DF02}" dt="2023-04-28T15:02:07.736" v="87" actId="108"/>
        <pc:sldMkLst>
          <pc:docMk/>
          <pc:sldMk cId="1200910803" sldId="257"/>
        </pc:sldMkLst>
        <pc:spChg chg="mod">
          <ac:chgData name="Aniket Malpure" userId="e1314ac54787a5db" providerId="LiveId" clId="{D4AF14BE-3AA4-4937-B7DA-3A63ABF3DF02}" dt="2023-04-28T15:00:09.110" v="80" actId="20577"/>
          <ac:spMkLst>
            <pc:docMk/>
            <pc:sldMk cId="1200910803" sldId="257"/>
            <ac:spMk id="2" creationId="{8A386356-D777-CDF7-B855-F624FF562382}"/>
          </ac:spMkLst>
        </pc:spChg>
        <pc:spChg chg="mod">
          <ac:chgData name="Aniket Malpure" userId="e1314ac54787a5db" providerId="LiveId" clId="{D4AF14BE-3AA4-4937-B7DA-3A63ABF3DF02}" dt="2023-04-28T15:02:07.736" v="87" actId="108"/>
          <ac:spMkLst>
            <pc:docMk/>
            <pc:sldMk cId="1200910803" sldId="257"/>
            <ac:spMk id="3" creationId="{E66EAF4C-6FBA-809A-BA94-BB615D1B679F}"/>
          </ac:spMkLst>
        </pc:spChg>
      </pc:sldChg>
      <pc:sldChg chg="modSp new mod">
        <pc:chgData name="Aniket Malpure" userId="e1314ac54787a5db" providerId="LiveId" clId="{D4AF14BE-3AA4-4937-B7DA-3A63ABF3DF02}" dt="2023-04-28T15:06:19.658" v="108" actId="207"/>
        <pc:sldMkLst>
          <pc:docMk/>
          <pc:sldMk cId="3260773688" sldId="258"/>
        </pc:sldMkLst>
        <pc:spChg chg="mod">
          <ac:chgData name="Aniket Malpure" userId="e1314ac54787a5db" providerId="LiveId" clId="{D4AF14BE-3AA4-4937-B7DA-3A63ABF3DF02}" dt="2023-04-28T15:04:25.799" v="98" actId="20577"/>
          <ac:spMkLst>
            <pc:docMk/>
            <pc:sldMk cId="3260773688" sldId="258"/>
            <ac:spMk id="2" creationId="{1948F21A-CEBA-59AE-06E7-1E0D80C6747F}"/>
          </ac:spMkLst>
        </pc:spChg>
        <pc:spChg chg="mod">
          <ac:chgData name="Aniket Malpure" userId="e1314ac54787a5db" providerId="LiveId" clId="{D4AF14BE-3AA4-4937-B7DA-3A63ABF3DF02}" dt="2023-04-28T15:06:19.658" v="108" actId="207"/>
          <ac:spMkLst>
            <pc:docMk/>
            <pc:sldMk cId="3260773688" sldId="258"/>
            <ac:spMk id="3" creationId="{B176F091-2383-3E83-072C-269A2CBAC571}"/>
          </ac:spMkLst>
        </pc:spChg>
      </pc:sldChg>
      <pc:sldChg chg="modSp new mod">
        <pc:chgData name="Aniket Malpure" userId="e1314ac54787a5db" providerId="LiveId" clId="{D4AF14BE-3AA4-4937-B7DA-3A63ABF3DF02}" dt="2023-04-28T15:12:19.420" v="156" actId="207"/>
        <pc:sldMkLst>
          <pc:docMk/>
          <pc:sldMk cId="640213964" sldId="259"/>
        </pc:sldMkLst>
        <pc:spChg chg="mod">
          <ac:chgData name="Aniket Malpure" userId="e1314ac54787a5db" providerId="LiveId" clId="{D4AF14BE-3AA4-4937-B7DA-3A63ABF3DF02}" dt="2023-04-28T15:07:59.031" v="116" actId="20577"/>
          <ac:spMkLst>
            <pc:docMk/>
            <pc:sldMk cId="640213964" sldId="259"/>
            <ac:spMk id="2" creationId="{AC91BD8B-3BE8-AEC2-655A-32D0DE333358}"/>
          </ac:spMkLst>
        </pc:spChg>
        <pc:spChg chg="mod">
          <ac:chgData name="Aniket Malpure" userId="e1314ac54787a5db" providerId="LiveId" clId="{D4AF14BE-3AA4-4937-B7DA-3A63ABF3DF02}" dt="2023-04-28T15:12:19.420" v="156" actId="207"/>
          <ac:spMkLst>
            <pc:docMk/>
            <pc:sldMk cId="640213964" sldId="259"/>
            <ac:spMk id="3" creationId="{B2CE9B72-E5CA-8CC8-9771-6DA3087BDB18}"/>
          </ac:spMkLst>
        </pc:spChg>
      </pc:sldChg>
      <pc:sldChg chg="modSp new mod">
        <pc:chgData name="Aniket Malpure" userId="e1314ac54787a5db" providerId="LiveId" clId="{D4AF14BE-3AA4-4937-B7DA-3A63ABF3DF02}" dt="2023-04-28T15:15:40.377" v="186" actId="207"/>
        <pc:sldMkLst>
          <pc:docMk/>
          <pc:sldMk cId="4010811523" sldId="260"/>
        </pc:sldMkLst>
        <pc:spChg chg="mod">
          <ac:chgData name="Aniket Malpure" userId="e1314ac54787a5db" providerId="LiveId" clId="{D4AF14BE-3AA4-4937-B7DA-3A63ABF3DF02}" dt="2023-04-28T15:08:56.900" v="135" actId="20577"/>
          <ac:spMkLst>
            <pc:docMk/>
            <pc:sldMk cId="4010811523" sldId="260"/>
            <ac:spMk id="2" creationId="{DEF7367F-5C25-5AF3-3CBD-DEC3FAC34F10}"/>
          </ac:spMkLst>
        </pc:spChg>
        <pc:spChg chg="mod">
          <ac:chgData name="Aniket Malpure" userId="e1314ac54787a5db" providerId="LiveId" clId="{D4AF14BE-3AA4-4937-B7DA-3A63ABF3DF02}" dt="2023-04-28T15:15:40.377" v="186" actId="207"/>
          <ac:spMkLst>
            <pc:docMk/>
            <pc:sldMk cId="4010811523" sldId="260"/>
            <ac:spMk id="3" creationId="{81402FF5-EC90-C03F-EBFD-E75392D4157D}"/>
          </ac:spMkLst>
        </pc:spChg>
      </pc:sldChg>
      <pc:sldChg chg="modSp new mod">
        <pc:chgData name="Aniket Malpure" userId="e1314ac54787a5db" providerId="LiveId" clId="{D4AF14BE-3AA4-4937-B7DA-3A63ABF3DF02}" dt="2023-04-28T15:15:44.715" v="187" actId="207"/>
        <pc:sldMkLst>
          <pc:docMk/>
          <pc:sldMk cId="2880344091" sldId="261"/>
        </pc:sldMkLst>
        <pc:spChg chg="mod">
          <ac:chgData name="Aniket Malpure" userId="e1314ac54787a5db" providerId="LiveId" clId="{D4AF14BE-3AA4-4937-B7DA-3A63ABF3DF02}" dt="2023-04-28T15:14:56.460" v="181" actId="20577"/>
          <ac:spMkLst>
            <pc:docMk/>
            <pc:sldMk cId="2880344091" sldId="261"/>
            <ac:spMk id="2" creationId="{2334ADAA-C7AB-9E53-E46F-33C85EC8416E}"/>
          </ac:spMkLst>
        </pc:spChg>
        <pc:spChg chg="mod">
          <ac:chgData name="Aniket Malpure" userId="e1314ac54787a5db" providerId="LiveId" clId="{D4AF14BE-3AA4-4937-B7DA-3A63ABF3DF02}" dt="2023-04-28T15:15:44.715" v="187" actId="207"/>
          <ac:spMkLst>
            <pc:docMk/>
            <pc:sldMk cId="2880344091" sldId="261"/>
            <ac:spMk id="3" creationId="{F820720E-F745-6F64-33B6-442C0B2B0D57}"/>
          </ac:spMkLst>
        </pc:spChg>
      </pc:sldChg>
      <pc:sldChg chg="modSp new mod">
        <pc:chgData name="Aniket Malpure" userId="e1314ac54787a5db" providerId="LiveId" clId="{D4AF14BE-3AA4-4937-B7DA-3A63ABF3DF02}" dt="2023-04-28T15:25:36.105" v="208" actId="207"/>
        <pc:sldMkLst>
          <pc:docMk/>
          <pc:sldMk cId="3494614743" sldId="262"/>
        </pc:sldMkLst>
        <pc:spChg chg="mod">
          <ac:chgData name="Aniket Malpure" userId="e1314ac54787a5db" providerId="LiveId" clId="{D4AF14BE-3AA4-4937-B7DA-3A63ABF3DF02}" dt="2023-04-28T15:23:00.811" v="197" actId="20577"/>
          <ac:spMkLst>
            <pc:docMk/>
            <pc:sldMk cId="3494614743" sldId="262"/>
            <ac:spMk id="2" creationId="{FA0D2366-D18F-48FE-46B5-2C4A550CCF40}"/>
          </ac:spMkLst>
        </pc:spChg>
        <pc:spChg chg="mod">
          <ac:chgData name="Aniket Malpure" userId="e1314ac54787a5db" providerId="LiveId" clId="{D4AF14BE-3AA4-4937-B7DA-3A63ABF3DF02}" dt="2023-04-28T15:25:36.105" v="208" actId="207"/>
          <ac:spMkLst>
            <pc:docMk/>
            <pc:sldMk cId="3494614743" sldId="262"/>
            <ac:spMk id="3" creationId="{E116069E-0A58-F7E3-684A-A896E156ED5D}"/>
          </ac:spMkLst>
        </pc:spChg>
      </pc:sldChg>
      <pc:sldChg chg="modSp new mod">
        <pc:chgData name="Aniket Malpure" userId="e1314ac54787a5db" providerId="LiveId" clId="{D4AF14BE-3AA4-4937-B7DA-3A63ABF3DF02}" dt="2023-04-28T15:25:40.753" v="209" actId="207"/>
        <pc:sldMkLst>
          <pc:docMk/>
          <pc:sldMk cId="904228" sldId="263"/>
        </pc:sldMkLst>
        <pc:spChg chg="mod">
          <ac:chgData name="Aniket Malpure" userId="e1314ac54787a5db" providerId="LiveId" clId="{D4AF14BE-3AA4-4937-B7DA-3A63ABF3DF02}" dt="2023-04-28T15:25:28.348" v="207" actId="20577"/>
          <ac:spMkLst>
            <pc:docMk/>
            <pc:sldMk cId="904228" sldId="263"/>
            <ac:spMk id="2" creationId="{50393468-F39C-BFCB-943B-2C9E443768FD}"/>
          </ac:spMkLst>
        </pc:spChg>
        <pc:spChg chg="mod">
          <ac:chgData name="Aniket Malpure" userId="e1314ac54787a5db" providerId="LiveId" clId="{D4AF14BE-3AA4-4937-B7DA-3A63ABF3DF02}" dt="2023-04-28T15:25:40.753" v="209" actId="207"/>
          <ac:spMkLst>
            <pc:docMk/>
            <pc:sldMk cId="904228" sldId="263"/>
            <ac:spMk id="3" creationId="{D53CECDC-6D2F-5F7A-9A77-EFA6BA6E4A90}"/>
          </ac:spMkLst>
        </pc:spChg>
      </pc:sldChg>
      <pc:sldChg chg="modSp new mod">
        <pc:chgData name="Aniket Malpure" userId="e1314ac54787a5db" providerId="LiveId" clId="{D4AF14BE-3AA4-4937-B7DA-3A63ABF3DF02}" dt="2023-04-28T15:31:12.816" v="288" actId="20577"/>
        <pc:sldMkLst>
          <pc:docMk/>
          <pc:sldMk cId="2774728212" sldId="264"/>
        </pc:sldMkLst>
        <pc:spChg chg="mod">
          <ac:chgData name="Aniket Malpure" userId="e1314ac54787a5db" providerId="LiveId" clId="{D4AF14BE-3AA4-4937-B7DA-3A63ABF3DF02}" dt="2023-04-28T15:28:01.697" v="255" actId="20577"/>
          <ac:spMkLst>
            <pc:docMk/>
            <pc:sldMk cId="2774728212" sldId="264"/>
            <ac:spMk id="2" creationId="{5D1F751F-0D7B-F742-F865-8A266478230C}"/>
          </ac:spMkLst>
        </pc:spChg>
        <pc:spChg chg="mod">
          <ac:chgData name="Aniket Malpure" userId="e1314ac54787a5db" providerId="LiveId" clId="{D4AF14BE-3AA4-4937-B7DA-3A63ABF3DF02}" dt="2023-04-28T15:31:12.816" v="288" actId="20577"/>
          <ac:spMkLst>
            <pc:docMk/>
            <pc:sldMk cId="2774728212" sldId="264"/>
            <ac:spMk id="3" creationId="{FE1633F6-7241-0D63-7827-9934DE283630}"/>
          </ac:spMkLst>
        </pc:spChg>
      </pc:sldChg>
      <pc:sldChg chg="addSp delSp modSp new mod">
        <pc:chgData name="Aniket Malpure" userId="e1314ac54787a5db" providerId="LiveId" clId="{D4AF14BE-3AA4-4937-B7DA-3A63ABF3DF02}" dt="2023-04-28T15:36:19.002" v="307" actId="14100"/>
        <pc:sldMkLst>
          <pc:docMk/>
          <pc:sldMk cId="918209840" sldId="265"/>
        </pc:sldMkLst>
        <pc:spChg chg="mod">
          <ac:chgData name="Aniket Malpure" userId="e1314ac54787a5db" providerId="LiveId" clId="{D4AF14BE-3AA4-4937-B7DA-3A63ABF3DF02}" dt="2023-04-28T15:36:09.131" v="305" actId="20577"/>
          <ac:spMkLst>
            <pc:docMk/>
            <pc:sldMk cId="918209840" sldId="265"/>
            <ac:spMk id="2" creationId="{2E382963-CD18-675B-0CFA-8025E18DB1E8}"/>
          </ac:spMkLst>
        </pc:spChg>
        <pc:spChg chg="del">
          <ac:chgData name="Aniket Malpure" userId="e1314ac54787a5db" providerId="LiveId" clId="{D4AF14BE-3AA4-4937-B7DA-3A63ABF3DF02}" dt="2023-04-28T15:36:11.909" v="306"/>
          <ac:spMkLst>
            <pc:docMk/>
            <pc:sldMk cId="918209840" sldId="265"/>
            <ac:spMk id="3" creationId="{8E9A676D-C0CD-BFA7-44C5-E691E9780A74}"/>
          </ac:spMkLst>
        </pc:spChg>
        <pc:picChg chg="add mod">
          <ac:chgData name="Aniket Malpure" userId="e1314ac54787a5db" providerId="LiveId" clId="{D4AF14BE-3AA4-4937-B7DA-3A63ABF3DF02}" dt="2023-04-28T15:36:19.002" v="307" actId="14100"/>
          <ac:picMkLst>
            <pc:docMk/>
            <pc:sldMk cId="918209840" sldId="265"/>
            <ac:picMk id="1026" creationId="{184F4A9F-F5AD-367B-2436-25A7A0D1F8BE}"/>
          </ac:picMkLst>
        </pc:picChg>
      </pc:sldChg>
      <pc:sldChg chg="addSp delSp modSp new mod">
        <pc:chgData name="Aniket Malpure" userId="e1314ac54787a5db" providerId="LiveId" clId="{D4AF14BE-3AA4-4937-B7DA-3A63ABF3DF02}" dt="2023-04-28T15:40:18.972" v="360" actId="20577"/>
        <pc:sldMkLst>
          <pc:docMk/>
          <pc:sldMk cId="129391794" sldId="266"/>
        </pc:sldMkLst>
        <pc:spChg chg="mod">
          <ac:chgData name="Aniket Malpure" userId="e1314ac54787a5db" providerId="LiveId" clId="{D4AF14BE-3AA4-4937-B7DA-3A63ABF3DF02}" dt="2023-04-28T15:40:18.972" v="360" actId="20577"/>
          <ac:spMkLst>
            <pc:docMk/>
            <pc:sldMk cId="129391794" sldId="266"/>
            <ac:spMk id="2" creationId="{54C1A27C-935F-AE49-98C8-CDBCFDB32098}"/>
          </ac:spMkLst>
        </pc:spChg>
        <pc:spChg chg="del">
          <ac:chgData name="Aniket Malpure" userId="e1314ac54787a5db" providerId="LiveId" clId="{D4AF14BE-3AA4-4937-B7DA-3A63ABF3DF02}" dt="2023-04-28T15:39:36.477" v="331" actId="22"/>
          <ac:spMkLst>
            <pc:docMk/>
            <pc:sldMk cId="129391794" sldId="266"/>
            <ac:spMk id="3" creationId="{5EC3B2C3-331E-DF91-049C-7D4D29DD1EBD}"/>
          </ac:spMkLst>
        </pc:spChg>
        <pc:picChg chg="add mod ord">
          <ac:chgData name="Aniket Malpure" userId="e1314ac54787a5db" providerId="LiveId" clId="{D4AF14BE-3AA4-4937-B7DA-3A63ABF3DF02}" dt="2023-04-28T15:39:43.098" v="333" actId="14100"/>
          <ac:picMkLst>
            <pc:docMk/>
            <pc:sldMk cId="129391794" sldId="266"/>
            <ac:picMk id="5" creationId="{FD1C3EC1-D4B7-6CCE-2426-605D83706CE3}"/>
          </ac:picMkLst>
        </pc:picChg>
      </pc:sldChg>
      <pc:sldChg chg="addSp delSp modSp new mod">
        <pc:chgData name="Aniket Malpure" userId="e1314ac54787a5db" providerId="LiveId" clId="{D4AF14BE-3AA4-4937-B7DA-3A63ABF3DF02}" dt="2023-04-28T17:46:32.516" v="574" actId="20577"/>
        <pc:sldMkLst>
          <pc:docMk/>
          <pc:sldMk cId="177409634" sldId="267"/>
        </pc:sldMkLst>
        <pc:spChg chg="mod">
          <ac:chgData name="Aniket Malpure" userId="e1314ac54787a5db" providerId="LiveId" clId="{D4AF14BE-3AA4-4937-B7DA-3A63ABF3DF02}" dt="2023-04-28T15:40:58.593" v="368" actId="20577"/>
          <ac:spMkLst>
            <pc:docMk/>
            <pc:sldMk cId="177409634" sldId="267"/>
            <ac:spMk id="2" creationId="{4453F873-E0BF-890D-ECB5-988FF8E2B10C}"/>
          </ac:spMkLst>
        </pc:spChg>
        <pc:spChg chg="add del mod">
          <ac:chgData name="Aniket Malpure" userId="e1314ac54787a5db" providerId="LiveId" clId="{D4AF14BE-3AA4-4937-B7DA-3A63ABF3DF02}" dt="2023-04-28T17:46:32.516" v="574" actId="20577"/>
          <ac:spMkLst>
            <pc:docMk/>
            <pc:sldMk cId="177409634" sldId="267"/>
            <ac:spMk id="3" creationId="{3481E7D3-90ED-6A55-3697-9098796BB5AB}"/>
          </ac:spMkLst>
        </pc:spChg>
        <pc:spChg chg="add del mod">
          <ac:chgData name="Aniket Malpure" userId="e1314ac54787a5db" providerId="LiveId" clId="{D4AF14BE-3AA4-4937-B7DA-3A63ABF3DF02}" dt="2023-04-28T15:41:22.445" v="370"/>
          <ac:spMkLst>
            <pc:docMk/>
            <pc:sldMk cId="177409634" sldId="267"/>
            <ac:spMk id="4" creationId="{71D2B124-2142-B2C2-947B-B89BE2446B5E}"/>
          </ac:spMkLst>
        </pc:spChg>
      </pc:sldChg>
      <pc:sldChg chg="modSp new mod">
        <pc:chgData name="Aniket Malpure" userId="e1314ac54787a5db" providerId="LiveId" clId="{D4AF14BE-3AA4-4937-B7DA-3A63ABF3DF02}" dt="2023-04-28T17:09:57.814" v="571" actId="20577"/>
        <pc:sldMkLst>
          <pc:docMk/>
          <pc:sldMk cId="3721603719" sldId="268"/>
        </pc:sldMkLst>
        <pc:spChg chg="mod">
          <ac:chgData name="Aniket Malpure" userId="e1314ac54787a5db" providerId="LiveId" clId="{D4AF14BE-3AA4-4937-B7DA-3A63ABF3DF02}" dt="2023-04-28T15:42:25.294" v="390" actId="20577"/>
          <ac:spMkLst>
            <pc:docMk/>
            <pc:sldMk cId="3721603719" sldId="268"/>
            <ac:spMk id="2" creationId="{AE664F1B-8586-0DBB-851D-976BD3C727A8}"/>
          </ac:spMkLst>
        </pc:spChg>
        <pc:spChg chg="mod">
          <ac:chgData name="Aniket Malpure" userId="e1314ac54787a5db" providerId="LiveId" clId="{D4AF14BE-3AA4-4937-B7DA-3A63ABF3DF02}" dt="2023-04-28T17:09:57.814" v="571" actId="20577"/>
          <ac:spMkLst>
            <pc:docMk/>
            <pc:sldMk cId="3721603719" sldId="268"/>
            <ac:spMk id="3" creationId="{F079FE89-4301-F122-D60F-52D744A21993}"/>
          </ac:spMkLst>
        </pc:spChg>
      </pc:sldChg>
      <pc:sldChg chg="modSp new mod">
        <pc:chgData name="Aniket Malpure" userId="e1314ac54787a5db" providerId="LiveId" clId="{D4AF14BE-3AA4-4937-B7DA-3A63ABF3DF02}" dt="2023-04-28T15:50:21.639" v="422" actId="207"/>
        <pc:sldMkLst>
          <pc:docMk/>
          <pc:sldMk cId="4044802931" sldId="269"/>
        </pc:sldMkLst>
        <pc:spChg chg="mod">
          <ac:chgData name="Aniket Malpure" userId="e1314ac54787a5db" providerId="LiveId" clId="{D4AF14BE-3AA4-4937-B7DA-3A63ABF3DF02}" dt="2023-04-28T15:48:13.807" v="404" actId="20577"/>
          <ac:spMkLst>
            <pc:docMk/>
            <pc:sldMk cId="4044802931" sldId="269"/>
            <ac:spMk id="2" creationId="{6297D981-E53C-A3A8-15FA-1521155D28FC}"/>
          </ac:spMkLst>
        </pc:spChg>
        <pc:spChg chg="mod">
          <ac:chgData name="Aniket Malpure" userId="e1314ac54787a5db" providerId="LiveId" clId="{D4AF14BE-3AA4-4937-B7DA-3A63ABF3DF02}" dt="2023-04-28T15:50:21.639" v="422" actId="207"/>
          <ac:spMkLst>
            <pc:docMk/>
            <pc:sldMk cId="4044802931" sldId="269"/>
            <ac:spMk id="3" creationId="{9FADC708-9B69-C35D-EB42-44443B0A1D79}"/>
          </ac:spMkLst>
        </pc:spChg>
      </pc:sldChg>
      <pc:sldChg chg="modSp new mod">
        <pc:chgData name="Aniket Malpure" userId="e1314ac54787a5db" providerId="LiveId" clId="{D4AF14BE-3AA4-4937-B7DA-3A63ABF3DF02}" dt="2023-04-28T15:50:28.586" v="423" actId="207"/>
        <pc:sldMkLst>
          <pc:docMk/>
          <pc:sldMk cId="811612103" sldId="270"/>
        </pc:sldMkLst>
        <pc:spChg chg="mod">
          <ac:chgData name="Aniket Malpure" userId="e1314ac54787a5db" providerId="LiveId" clId="{D4AF14BE-3AA4-4937-B7DA-3A63ABF3DF02}" dt="2023-04-28T15:50:16.489" v="421" actId="20577"/>
          <ac:spMkLst>
            <pc:docMk/>
            <pc:sldMk cId="811612103" sldId="270"/>
            <ac:spMk id="2" creationId="{7357B37F-9B14-3FC6-781A-87077F14AF30}"/>
          </ac:spMkLst>
        </pc:spChg>
        <pc:spChg chg="mod">
          <ac:chgData name="Aniket Malpure" userId="e1314ac54787a5db" providerId="LiveId" clId="{D4AF14BE-3AA4-4937-B7DA-3A63ABF3DF02}" dt="2023-04-28T15:50:28.586" v="423" actId="207"/>
          <ac:spMkLst>
            <pc:docMk/>
            <pc:sldMk cId="811612103" sldId="270"/>
            <ac:spMk id="3" creationId="{D701E203-B047-FFEE-6C4D-73FBC813B59C}"/>
          </ac:spMkLst>
        </pc:spChg>
      </pc:sldChg>
      <pc:sldChg chg="modSp new mod">
        <pc:chgData name="Aniket Malpure" userId="e1314ac54787a5db" providerId="LiveId" clId="{D4AF14BE-3AA4-4937-B7DA-3A63ABF3DF02}" dt="2023-04-28T15:54:29.915" v="447" actId="27636"/>
        <pc:sldMkLst>
          <pc:docMk/>
          <pc:sldMk cId="438750808" sldId="271"/>
        </pc:sldMkLst>
        <pc:spChg chg="mod">
          <ac:chgData name="Aniket Malpure" userId="e1314ac54787a5db" providerId="LiveId" clId="{D4AF14BE-3AA4-4937-B7DA-3A63ABF3DF02}" dt="2023-04-28T15:53:28.121" v="432" actId="20577"/>
          <ac:spMkLst>
            <pc:docMk/>
            <pc:sldMk cId="438750808" sldId="271"/>
            <ac:spMk id="2" creationId="{0154B9EF-048D-3000-ECE4-8FEB5C867B4E}"/>
          </ac:spMkLst>
        </pc:spChg>
        <pc:spChg chg="mod">
          <ac:chgData name="Aniket Malpure" userId="e1314ac54787a5db" providerId="LiveId" clId="{D4AF14BE-3AA4-4937-B7DA-3A63ABF3DF02}" dt="2023-04-28T15:54:29.915" v="447" actId="27636"/>
          <ac:spMkLst>
            <pc:docMk/>
            <pc:sldMk cId="438750808" sldId="271"/>
            <ac:spMk id="3" creationId="{8BA056FB-1F91-853E-1DD7-92A08F4BD70B}"/>
          </ac:spMkLst>
        </pc:spChg>
      </pc:sldChg>
      <pc:sldChg chg="modSp new mod">
        <pc:chgData name="Aniket Malpure" userId="e1314ac54787a5db" providerId="LiveId" clId="{D4AF14BE-3AA4-4937-B7DA-3A63ABF3DF02}" dt="2023-04-28T17:52:01.288" v="594" actId="20577"/>
        <pc:sldMkLst>
          <pc:docMk/>
          <pc:sldMk cId="1667590268" sldId="272"/>
        </pc:sldMkLst>
        <pc:spChg chg="mod">
          <ac:chgData name="Aniket Malpure" userId="e1314ac54787a5db" providerId="LiveId" clId="{D4AF14BE-3AA4-4937-B7DA-3A63ABF3DF02}" dt="2023-04-28T17:52:01.288" v="594" actId="20577"/>
          <ac:spMkLst>
            <pc:docMk/>
            <pc:sldMk cId="1667590268" sldId="272"/>
            <ac:spMk id="2" creationId="{398DADEF-A15C-B70D-F530-80B43F36E65F}"/>
          </ac:spMkLst>
        </pc:spChg>
        <pc:spChg chg="mod">
          <ac:chgData name="Aniket Malpure" userId="e1314ac54787a5db" providerId="LiveId" clId="{D4AF14BE-3AA4-4937-B7DA-3A63ABF3DF02}" dt="2023-04-28T17:02:54.699" v="537" actId="207"/>
          <ac:spMkLst>
            <pc:docMk/>
            <pc:sldMk cId="1667590268" sldId="272"/>
            <ac:spMk id="3" creationId="{9F9526E1-F2A5-7878-81D7-C7B98897874A}"/>
          </ac:spMkLst>
        </pc:spChg>
      </pc:sldChg>
      <pc:sldChg chg="addSp delSp modSp new del mod">
        <pc:chgData name="Aniket Malpure" userId="e1314ac54787a5db" providerId="LiveId" clId="{D4AF14BE-3AA4-4937-B7DA-3A63ABF3DF02}" dt="2023-05-30T17:49:39.841" v="667" actId="2696"/>
        <pc:sldMkLst>
          <pc:docMk/>
          <pc:sldMk cId="2329886084" sldId="273"/>
        </pc:sldMkLst>
        <pc:spChg chg="mod">
          <ac:chgData name="Aniket Malpure" userId="e1314ac54787a5db" providerId="LiveId" clId="{D4AF14BE-3AA4-4937-B7DA-3A63ABF3DF02}" dt="2023-04-28T16:46:26.731" v="492" actId="20577"/>
          <ac:spMkLst>
            <pc:docMk/>
            <pc:sldMk cId="2329886084" sldId="273"/>
            <ac:spMk id="2" creationId="{5273B19E-F563-4F94-ADAE-1824E0B2699A}"/>
          </ac:spMkLst>
        </pc:spChg>
        <pc:spChg chg="del">
          <ac:chgData name="Aniket Malpure" userId="e1314ac54787a5db" providerId="LiveId" clId="{D4AF14BE-3AA4-4937-B7DA-3A63ABF3DF02}" dt="2023-04-28T16:47:29.640" v="493" actId="22"/>
          <ac:spMkLst>
            <pc:docMk/>
            <pc:sldMk cId="2329886084" sldId="273"/>
            <ac:spMk id="3" creationId="{7B7AFFB5-AECD-B57B-16BA-4CB0E78AE082}"/>
          </ac:spMkLst>
        </pc:spChg>
        <pc:picChg chg="add mod ord">
          <ac:chgData name="Aniket Malpure" userId="e1314ac54787a5db" providerId="LiveId" clId="{D4AF14BE-3AA4-4937-B7DA-3A63ABF3DF02}" dt="2023-04-28T16:47:46.478" v="495" actId="1076"/>
          <ac:picMkLst>
            <pc:docMk/>
            <pc:sldMk cId="2329886084" sldId="273"/>
            <ac:picMk id="5" creationId="{89F79718-2C07-F562-9849-EAF7293C00BA}"/>
          </ac:picMkLst>
        </pc:picChg>
      </pc:sldChg>
      <pc:sldChg chg="addSp delSp modSp new mod">
        <pc:chgData name="Aniket Malpure" userId="e1314ac54787a5db" providerId="LiveId" clId="{D4AF14BE-3AA4-4937-B7DA-3A63ABF3DF02}" dt="2023-04-28T16:51:19.044" v="504" actId="20577"/>
        <pc:sldMkLst>
          <pc:docMk/>
          <pc:sldMk cId="425692612" sldId="274"/>
        </pc:sldMkLst>
        <pc:spChg chg="mod">
          <ac:chgData name="Aniket Malpure" userId="e1314ac54787a5db" providerId="LiveId" clId="{D4AF14BE-3AA4-4937-B7DA-3A63ABF3DF02}" dt="2023-04-28T16:51:19.044" v="504" actId="20577"/>
          <ac:spMkLst>
            <pc:docMk/>
            <pc:sldMk cId="425692612" sldId="274"/>
            <ac:spMk id="2" creationId="{24CCACA3-D20A-4428-F19C-3A7DB4D13E7F}"/>
          </ac:spMkLst>
        </pc:spChg>
        <pc:spChg chg="del">
          <ac:chgData name="Aniket Malpure" userId="e1314ac54787a5db" providerId="LiveId" clId="{D4AF14BE-3AA4-4937-B7DA-3A63ABF3DF02}" dt="2023-04-28T16:51:09.148" v="497" actId="22"/>
          <ac:spMkLst>
            <pc:docMk/>
            <pc:sldMk cId="425692612" sldId="274"/>
            <ac:spMk id="3" creationId="{9251580E-7A5A-653A-EED8-59F890322917}"/>
          </ac:spMkLst>
        </pc:spChg>
        <pc:picChg chg="add mod ord">
          <ac:chgData name="Aniket Malpure" userId="e1314ac54787a5db" providerId="LiveId" clId="{D4AF14BE-3AA4-4937-B7DA-3A63ABF3DF02}" dt="2023-04-28T16:51:13.689" v="498" actId="14100"/>
          <ac:picMkLst>
            <pc:docMk/>
            <pc:sldMk cId="425692612" sldId="274"/>
            <ac:picMk id="5" creationId="{C3AC4A56-7606-4EF1-FA47-56AD8E56177F}"/>
          </ac:picMkLst>
        </pc:picChg>
      </pc:sldChg>
      <pc:sldChg chg="modSp new mod">
        <pc:chgData name="Aniket Malpure" userId="e1314ac54787a5db" providerId="LiveId" clId="{D4AF14BE-3AA4-4937-B7DA-3A63ABF3DF02}" dt="2023-06-02T02:48:29.041" v="1031" actId="20577"/>
        <pc:sldMkLst>
          <pc:docMk/>
          <pc:sldMk cId="2571578710" sldId="275"/>
        </pc:sldMkLst>
        <pc:spChg chg="mod">
          <ac:chgData name="Aniket Malpure" userId="e1314ac54787a5db" providerId="LiveId" clId="{D4AF14BE-3AA4-4937-B7DA-3A63ABF3DF02}" dt="2023-04-28T17:04:46.312" v="548" actId="20577"/>
          <ac:spMkLst>
            <pc:docMk/>
            <pc:sldMk cId="2571578710" sldId="275"/>
            <ac:spMk id="2" creationId="{E5EC6012-1618-512E-5E28-BD3F3450A59D}"/>
          </ac:spMkLst>
        </pc:spChg>
        <pc:spChg chg="mod">
          <ac:chgData name="Aniket Malpure" userId="e1314ac54787a5db" providerId="LiveId" clId="{D4AF14BE-3AA4-4937-B7DA-3A63ABF3DF02}" dt="2023-06-02T02:48:29.041" v="1031" actId="20577"/>
          <ac:spMkLst>
            <pc:docMk/>
            <pc:sldMk cId="2571578710" sldId="275"/>
            <ac:spMk id="3" creationId="{CEA93E04-16BF-CF1B-3C9A-AC5C8D110D81}"/>
          </ac:spMkLst>
        </pc:spChg>
      </pc:sldChg>
      <pc:sldChg chg="addSp delSp modSp mod">
        <pc:chgData name="Aniket Malpure" userId="e1314ac54787a5db" providerId="LiveId" clId="{D4AF14BE-3AA4-4937-B7DA-3A63ABF3DF02}" dt="2023-06-02T04:10:04.079" v="1402" actId="1076"/>
        <pc:sldMkLst>
          <pc:docMk/>
          <pc:sldMk cId="93527134" sldId="277"/>
        </pc:sldMkLst>
        <pc:graphicFrameChg chg="add del mod modGraphic">
          <ac:chgData name="Aniket Malpure" userId="e1314ac54787a5db" providerId="LiveId" clId="{D4AF14BE-3AA4-4937-B7DA-3A63ABF3DF02}" dt="2023-06-02T04:10:03.520" v="1401" actId="3680"/>
          <ac:graphicFrameMkLst>
            <pc:docMk/>
            <pc:sldMk cId="93527134" sldId="277"/>
            <ac:graphicFrameMk id="3" creationId="{6A74F5B8-7EDD-C786-1A45-6E0E611656F8}"/>
          </ac:graphicFrameMkLst>
        </pc:graphicFrameChg>
        <pc:picChg chg="mod">
          <ac:chgData name="Aniket Malpure" userId="e1314ac54787a5db" providerId="LiveId" clId="{D4AF14BE-3AA4-4937-B7DA-3A63ABF3DF02}" dt="2023-06-02T04:10:04.079" v="1402" actId="1076"/>
          <ac:picMkLst>
            <pc:docMk/>
            <pc:sldMk cId="93527134" sldId="277"/>
            <ac:picMk id="8" creationId="{42BDBDE7-54F5-782A-DF06-472B2AB1F9D5}"/>
          </ac:picMkLst>
        </pc:picChg>
      </pc:sldChg>
      <pc:sldChg chg="modSp new mod">
        <pc:chgData name="Aniket Malpure" userId="e1314ac54787a5db" providerId="LiveId" clId="{D4AF14BE-3AA4-4937-B7DA-3A63ABF3DF02}" dt="2023-06-02T02:22:51.715" v="721" actId="20577"/>
        <pc:sldMkLst>
          <pc:docMk/>
          <pc:sldMk cId="1452486271" sldId="281"/>
        </pc:sldMkLst>
        <pc:spChg chg="mod">
          <ac:chgData name="Aniket Malpure" userId="e1314ac54787a5db" providerId="LiveId" clId="{D4AF14BE-3AA4-4937-B7DA-3A63ABF3DF02}" dt="2023-06-02T02:22:37.886" v="717" actId="20577"/>
          <ac:spMkLst>
            <pc:docMk/>
            <pc:sldMk cId="1452486271" sldId="281"/>
            <ac:spMk id="2" creationId="{A1D0F3D3-2EA0-E3EC-B8CA-162EE74F77FF}"/>
          </ac:spMkLst>
        </pc:spChg>
        <pc:spChg chg="mod">
          <ac:chgData name="Aniket Malpure" userId="e1314ac54787a5db" providerId="LiveId" clId="{D4AF14BE-3AA4-4937-B7DA-3A63ABF3DF02}" dt="2023-06-02T02:22:51.715" v="721" actId="20577"/>
          <ac:spMkLst>
            <pc:docMk/>
            <pc:sldMk cId="1452486271" sldId="281"/>
            <ac:spMk id="3" creationId="{8ADE7B6A-526B-FD61-A1FF-C4A39A1FE86F}"/>
          </ac:spMkLst>
        </pc:spChg>
      </pc:sldChg>
      <pc:sldChg chg="addSp delSp modSp new mod">
        <pc:chgData name="Aniket Malpure" userId="e1314ac54787a5db" providerId="LiveId" clId="{D4AF14BE-3AA4-4937-B7DA-3A63ABF3DF02}" dt="2023-06-02T02:57:29.512" v="1388" actId="20577"/>
        <pc:sldMkLst>
          <pc:docMk/>
          <pc:sldMk cId="1840419936" sldId="282"/>
        </pc:sldMkLst>
        <pc:spChg chg="mod">
          <ac:chgData name="Aniket Malpure" userId="e1314ac54787a5db" providerId="LiveId" clId="{D4AF14BE-3AA4-4937-B7DA-3A63ABF3DF02}" dt="2023-06-02T02:24:00.071" v="729" actId="20577"/>
          <ac:spMkLst>
            <pc:docMk/>
            <pc:sldMk cId="1840419936" sldId="282"/>
            <ac:spMk id="2" creationId="{8B89FEA7-B76D-93F3-364E-49E3719780F6}"/>
          </ac:spMkLst>
        </pc:spChg>
        <pc:spChg chg="del">
          <ac:chgData name="Aniket Malpure" userId="e1314ac54787a5db" providerId="LiveId" clId="{D4AF14BE-3AA4-4937-B7DA-3A63ABF3DF02}" dt="2023-06-02T02:24:43.354" v="730"/>
          <ac:spMkLst>
            <pc:docMk/>
            <pc:sldMk cId="1840419936" sldId="282"/>
            <ac:spMk id="3" creationId="{C4C9BD9A-8D46-5266-DE9C-811DBDB6B4DF}"/>
          </ac:spMkLst>
        </pc:spChg>
        <pc:spChg chg="add del mod">
          <ac:chgData name="Aniket Malpure" userId="e1314ac54787a5db" providerId="LiveId" clId="{D4AF14BE-3AA4-4937-B7DA-3A63ABF3DF02}" dt="2023-06-02T02:27:49.846" v="755"/>
          <ac:spMkLst>
            <pc:docMk/>
            <pc:sldMk cId="1840419936" sldId="282"/>
            <ac:spMk id="13" creationId="{B9654E49-0912-3D96-3045-65D29A815483}"/>
          </ac:spMkLst>
        </pc:spChg>
        <pc:spChg chg="add del mod">
          <ac:chgData name="Aniket Malpure" userId="e1314ac54787a5db" providerId="LiveId" clId="{D4AF14BE-3AA4-4937-B7DA-3A63ABF3DF02}" dt="2023-06-02T02:57:29.512" v="1388" actId="20577"/>
          <ac:spMkLst>
            <pc:docMk/>
            <pc:sldMk cId="1840419936" sldId="282"/>
            <ac:spMk id="18" creationId="{39BB7881-8736-DE95-6634-1FFD84EC4582}"/>
          </ac:spMkLst>
        </pc:spChg>
        <pc:picChg chg="add del mod">
          <ac:chgData name="Aniket Malpure" userId="e1314ac54787a5db" providerId="LiveId" clId="{D4AF14BE-3AA4-4937-B7DA-3A63ABF3DF02}" dt="2023-06-02T02:27:28.405" v="754" actId="478"/>
          <ac:picMkLst>
            <pc:docMk/>
            <pc:sldMk cId="1840419936" sldId="282"/>
            <ac:picMk id="5" creationId="{4B40D763-A2A6-C595-04D7-AA8C637AE852}"/>
          </ac:picMkLst>
        </pc:picChg>
        <pc:picChg chg="add del mod">
          <ac:chgData name="Aniket Malpure" userId="e1314ac54787a5db" providerId="LiveId" clId="{D4AF14BE-3AA4-4937-B7DA-3A63ABF3DF02}" dt="2023-06-02T02:27:24.443" v="752" actId="478"/>
          <ac:picMkLst>
            <pc:docMk/>
            <pc:sldMk cId="1840419936" sldId="282"/>
            <ac:picMk id="7" creationId="{73F33D3A-E419-EFE0-672F-549C69F4B212}"/>
          </ac:picMkLst>
        </pc:picChg>
        <pc:picChg chg="add del mod">
          <ac:chgData name="Aniket Malpure" userId="e1314ac54787a5db" providerId="LiveId" clId="{D4AF14BE-3AA4-4937-B7DA-3A63ABF3DF02}" dt="2023-06-02T02:27:26.622" v="753" actId="478"/>
          <ac:picMkLst>
            <pc:docMk/>
            <pc:sldMk cId="1840419936" sldId="282"/>
            <ac:picMk id="9" creationId="{A12974D9-C9C4-D384-FD25-F63322581D73}"/>
          </ac:picMkLst>
        </pc:picChg>
        <pc:picChg chg="add del mod">
          <ac:chgData name="Aniket Malpure" userId="e1314ac54787a5db" providerId="LiveId" clId="{D4AF14BE-3AA4-4937-B7DA-3A63ABF3DF02}" dt="2023-06-02T02:27:23.224" v="751" actId="478"/>
          <ac:picMkLst>
            <pc:docMk/>
            <pc:sldMk cId="1840419936" sldId="282"/>
            <ac:picMk id="11" creationId="{9BBAE80A-0D32-4B8E-EED7-9EFEABBE9AAE}"/>
          </ac:picMkLst>
        </pc:picChg>
        <pc:picChg chg="add mod">
          <ac:chgData name="Aniket Malpure" userId="e1314ac54787a5db" providerId="LiveId" clId="{D4AF14BE-3AA4-4937-B7DA-3A63ABF3DF02}" dt="2023-06-02T02:27:55.713" v="756" actId="1076"/>
          <ac:picMkLst>
            <pc:docMk/>
            <pc:sldMk cId="1840419936" sldId="282"/>
            <ac:picMk id="15" creationId="{728B1C8F-7393-02BB-05EE-7AC33EBF3392}"/>
          </ac:picMkLst>
        </pc:picChg>
        <pc:picChg chg="add mod">
          <ac:chgData name="Aniket Malpure" userId="e1314ac54787a5db" providerId="LiveId" clId="{D4AF14BE-3AA4-4937-B7DA-3A63ABF3DF02}" dt="2023-06-02T02:28:15.286" v="762" actId="14100"/>
          <ac:picMkLst>
            <pc:docMk/>
            <pc:sldMk cId="1840419936" sldId="282"/>
            <ac:picMk id="17" creationId="{FF8A7F85-12BD-50A0-B65B-9B9741E17151}"/>
          </ac:picMkLst>
        </pc:picChg>
      </pc:sldChg>
      <pc:sldChg chg="addSp delSp modSp new mod">
        <pc:chgData name="Aniket Malpure" userId="e1314ac54787a5db" providerId="LiveId" clId="{D4AF14BE-3AA4-4937-B7DA-3A63ABF3DF02}" dt="2023-06-02T02:29:43.329" v="783" actId="1076"/>
        <pc:sldMkLst>
          <pc:docMk/>
          <pc:sldMk cId="262607364" sldId="283"/>
        </pc:sldMkLst>
        <pc:spChg chg="mod">
          <ac:chgData name="Aniket Malpure" userId="e1314ac54787a5db" providerId="LiveId" clId="{D4AF14BE-3AA4-4937-B7DA-3A63ABF3DF02}" dt="2023-06-02T02:29:07.061" v="780" actId="20577"/>
          <ac:spMkLst>
            <pc:docMk/>
            <pc:sldMk cId="262607364" sldId="283"/>
            <ac:spMk id="2" creationId="{C3C72176-DC18-0450-F8ED-D87181B9CCA6}"/>
          </ac:spMkLst>
        </pc:spChg>
        <pc:spChg chg="del">
          <ac:chgData name="Aniket Malpure" userId="e1314ac54787a5db" providerId="LiveId" clId="{D4AF14BE-3AA4-4937-B7DA-3A63ABF3DF02}" dt="2023-06-02T02:29:30.174" v="781" actId="22"/>
          <ac:spMkLst>
            <pc:docMk/>
            <pc:sldMk cId="262607364" sldId="283"/>
            <ac:spMk id="3" creationId="{868420FF-5B94-EC8F-B0B5-1062F5863F06}"/>
          </ac:spMkLst>
        </pc:spChg>
        <pc:picChg chg="add mod ord">
          <ac:chgData name="Aniket Malpure" userId="e1314ac54787a5db" providerId="LiveId" clId="{D4AF14BE-3AA4-4937-B7DA-3A63ABF3DF02}" dt="2023-06-02T02:29:43.329" v="783" actId="1076"/>
          <ac:picMkLst>
            <pc:docMk/>
            <pc:sldMk cId="262607364" sldId="283"/>
            <ac:picMk id="5" creationId="{BB6AAFCE-0D97-0383-812E-59CE93B60B44}"/>
          </ac:picMkLst>
        </pc:picChg>
      </pc:sldChg>
      <pc:sldChg chg="modSp new mod">
        <pc:chgData name="Aniket Malpure" userId="e1314ac54787a5db" providerId="LiveId" clId="{D4AF14BE-3AA4-4937-B7DA-3A63ABF3DF02}" dt="2023-06-02T02:32:45.431" v="804" actId="255"/>
        <pc:sldMkLst>
          <pc:docMk/>
          <pc:sldMk cId="1135751210" sldId="284"/>
        </pc:sldMkLst>
        <pc:spChg chg="mod">
          <ac:chgData name="Aniket Malpure" userId="e1314ac54787a5db" providerId="LiveId" clId="{D4AF14BE-3AA4-4937-B7DA-3A63ABF3DF02}" dt="2023-06-02T02:31:54.189" v="794" actId="20577"/>
          <ac:spMkLst>
            <pc:docMk/>
            <pc:sldMk cId="1135751210" sldId="284"/>
            <ac:spMk id="2" creationId="{74F7CC02-8B54-C6A4-5D7A-A6C672C6573B}"/>
          </ac:spMkLst>
        </pc:spChg>
        <pc:spChg chg="mod">
          <ac:chgData name="Aniket Malpure" userId="e1314ac54787a5db" providerId="LiveId" clId="{D4AF14BE-3AA4-4937-B7DA-3A63ABF3DF02}" dt="2023-06-02T02:32:45.431" v="804" actId="255"/>
          <ac:spMkLst>
            <pc:docMk/>
            <pc:sldMk cId="1135751210" sldId="284"/>
            <ac:spMk id="3" creationId="{BE875D84-1D33-2C65-561F-46BC8057A7A7}"/>
          </ac:spMkLst>
        </pc:spChg>
      </pc:sldChg>
      <pc:sldChg chg="addSp delSp modSp new mod">
        <pc:chgData name="Aniket Malpure" userId="e1314ac54787a5db" providerId="LiveId" clId="{D4AF14BE-3AA4-4937-B7DA-3A63ABF3DF02}" dt="2023-06-02T02:35:05.621" v="835" actId="14734"/>
        <pc:sldMkLst>
          <pc:docMk/>
          <pc:sldMk cId="2598212233" sldId="285"/>
        </pc:sldMkLst>
        <pc:spChg chg="mod">
          <ac:chgData name="Aniket Malpure" userId="e1314ac54787a5db" providerId="LiveId" clId="{D4AF14BE-3AA4-4937-B7DA-3A63ABF3DF02}" dt="2023-06-02T02:33:07.797" v="822" actId="20577"/>
          <ac:spMkLst>
            <pc:docMk/>
            <pc:sldMk cId="2598212233" sldId="285"/>
            <ac:spMk id="2" creationId="{FE6775B7-4563-5CF1-D053-A97981097D6E}"/>
          </ac:spMkLst>
        </pc:spChg>
        <pc:spChg chg="del mod">
          <ac:chgData name="Aniket Malpure" userId="e1314ac54787a5db" providerId="LiveId" clId="{D4AF14BE-3AA4-4937-B7DA-3A63ABF3DF02}" dt="2023-06-02T02:34:01.446" v="825" actId="3680"/>
          <ac:spMkLst>
            <pc:docMk/>
            <pc:sldMk cId="2598212233" sldId="285"/>
            <ac:spMk id="3" creationId="{3F1E560F-43F5-E3BB-D313-335544901019}"/>
          </ac:spMkLst>
        </pc:spChg>
        <pc:graphicFrameChg chg="add mod ord modGraphic">
          <ac:chgData name="Aniket Malpure" userId="e1314ac54787a5db" providerId="LiveId" clId="{D4AF14BE-3AA4-4937-B7DA-3A63ABF3DF02}" dt="2023-06-02T02:35:05.621" v="835" actId="14734"/>
          <ac:graphicFrameMkLst>
            <pc:docMk/>
            <pc:sldMk cId="2598212233" sldId="285"/>
            <ac:graphicFrameMk id="4" creationId="{1A7A7AC1-2D0F-33B7-673A-15BCB4F639F1}"/>
          </ac:graphicFrameMkLst>
        </pc:graphicFrameChg>
      </pc:sldChg>
      <pc:sldChg chg="addSp delSp modSp new mod">
        <pc:chgData name="Aniket Malpure" userId="e1314ac54787a5db" providerId="LiveId" clId="{D4AF14BE-3AA4-4937-B7DA-3A63ABF3DF02}" dt="2023-06-02T02:36:08.735" v="867" actId="14734"/>
        <pc:sldMkLst>
          <pc:docMk/>
          <pc:sldMk cId="2629583330" sldId="286"/>
        </pc:sldMkLst>
        <pc:spChg chg="mod">
          <ac:chgData name="Aniket Malpure" userId="e1314ac54787a5db" providerId="LiveId" clId="{D4AF14BE-3AA4-4937-B7DA-3A63ABF3DF02}" dt="2023-06-02T02:35:25.357" v="855" actId="20577"/>
          <ac:spMkLst>
            <pc:docMk/>
            <pc:sldMk cId="2629583330" sldId="286"/>
            <ac:spMk id="2" creationId="{F48EAF4B-2A1A-C8CB-6194-4A6C69BBCA19}"/>
          </ac:spMkLst>
        </pc:spChg>
        <pc:spChg chg="del mod">
          <ac:chgData name="Aniket Malpure" userId="e1314ac54787a5db" providerId="LiveId" clId="{D4AF14BE-3AA4-4937-B7DA-3A63ABF3DF02}" dt="2023-06-02T02:35:39.082" v="859" actId="3680"/>
          <ac:spMkLst>
            <pc:docMk/>
            <pc:sldMk cId="2629583330" sldId="286"/>
            <ac:spMk id="3" creationId="{73BD777C-0392-B3F7-10E4-4091532B0F4A}"/>
          </ac:spMkLst>
        </pc:spChg>
        <pc:spChg chg="add mod">
          <ac:chgData name="Aniket Malpure" userId="e1314ac54787a5db" providerId="LiveId" clId="{D4AF14BE-3AA4-4937-B7DA-3A63ABF3DF02}" dt="2023-06-02T02:35:45.144" v="862" actId="478"/>
          <ac:spMkLst>
            <pc:docMk/>
            <pc:sldMk cId="2629583330" sldId="286"/>
            <ac:spMk id="7" creationId="{B48B366C-2187-7995-95F6-CC013183B07D}"/>
          </ac:spMkLst>
        </pc:spChg>
        <pc:graphicFrameChg chg="add del mod ord modGraphic">
          <ac:chgData name="Aniket Malpure" userId="e1314ac54787a5db" providerId="LiveId" clId="{D4AF14BE-3AA4-4937-B7DA-3A63ABF3DF02}" dt="2023-06-02T02:35:45.144" v="862" actId="478"/>
          <ac:graphicFrameMkLst>
            <pc:docMk/>
            <pc:sldMk cId="2629583330" sldId="286"/>
            <ac:graphicFrameMk id="4" creationId="{D852191F-699F-E42F-F243-C761B05922C3}"/>
          </ac:graphicFrameMkLst>
        </pc:graphicFrameChg>
        <pc:graphicFrameChg chg="add mod modGraphic">
          <ac:chgData name="Aniket Malpure" userId="e1314ac54787a5db" providerId="LiveId" clId="{D4AF14BE-3AA4-4937-B7DA-3A63ABF3DF02}" dt="2023-06-02T02:36:08.735" v="867" actId="14734"/>
          <ac:graphicFrameMkLst>
            <pc:docMk/>
            <pc:sldMk cId="2629583330" sldId="286"/>
            <ac:graphicFrameMk id="5" creationId="{3D4BDA43-0B48-55D0-FC7A-2F6E1A4765AA}"/>
          </ac:graphicFrameMkLst>
        </pc:graphicFrameChg>
      </pc:sldChg>
      <pc:sldChg chg="addSp delSp modSp new mod">
        <pc:chgData name="Aniket Malpure" userId="e1314ac54787a5db" providerId="LiveId" clId="{D4AF14BE-3AA4-4937-B7DA-3A63ABF3DF02}" dt="2023-06-02T02:38:57.968" v="914" actId="14100"/>
        <pc:sldMkLst>
          <pc:docMk/>
          <pc:sldMk cId="704884867" sldId="287"/>
        </pc:sldMkLst>
        <pc:spChg chg="mod">
          <ac:chgData name="Aniket Malpure" userId="e1314ac54787a5db" providerId="LiveId" clId="{D4AF14BE-3AA4-4937-B7DA-3A63ABF3DF02}" dt="2023-06-02T02:36:35.927" v="887" actId="20577"/>
          <ac:spMkLst>
            <pc:docMk/>
            <pc:sldMk cId="704884867" sldId="287"/>
            <ac:spMk id="2" creationId="{A19227C1-2039-87D4-3DB6-D716C0FE7ABB}"/>
          </ac:spMkLst>
        </pc:spChg>
        <pc:spChg chg="del mod">
          <ac:chgData name="Aniket Malpure" userId="e1314ac54787a5db" providerId="LiveId" clId="{D4AF14BE-3AA4-4937-B7DA-3A63ABF3DF02}" dt="2023-06-02T02:37:19.559" v="900" actId="3680"/>
          <ac:spMkLst>
            <pc:docMk/>
            <pc:sldMk cId="704884867" sldId="287"/>
            <ac:spMk id="3" creationId="{BDB29335-587B-1F6C-136E-01B3EF95E8EC}"/>
          </ac:spMkLst>
        </pc:spChg>
        <pc:graphicFrameChg chg="add mod ord modGraphic">
          <ac:chgData name="Aniket Malpure" userId="e1314ac54787a5db" providerId="LiveId" clId="{D4AF14BE-3AA4-4937-B7DA-3A63ABF3DF02}" dt="2023-06-02T02:38:57.968" v="914" actId="14100"/>
          <ac:graphicFrameMkLst>
            <pc:docMk/>
            <pc:sldMk cId="704884867" sldId="287"/>
            <ac:graphicFrameMk id="4" creationId="{7B49BDB1-B450-2E45-B9FB-5842A470FCC0}"/>
          </ac:graphicFrameMkLst>
        </pc:graphicFrameChg>
      </pc:sldChg>
      <pc:sldChg chg="addSp delSp modSp new mod">
        <pc:chgData name="Aniket Malpure" userId="e1314ac54787a5db" providerId="LiveId" clId="{D4AF14BE-3AA4-4937-B7DA-3A63ABF3DF02}" dt="2023-06-02T02:54:22.793" v="1266" actId="1035"/>
        <pc:sldMkLst>
          <pc:docMk/>
          <pc:sldMk cId="2916372665" sldId="288"/>
        </pc:sldMkLst>
        <pc:spChg chg="mod">
          <ac:chgData name="Aniket Malpure" userId="e1314ac54787a5db" providerId="LiveId" clId="{D4AF14BE-3AA4-4937-B7DA-3A63ABF3DF02}" dt="2023-06-02T02:39:14.464" v="932" actId="20577"/>
          <ac:spMkLst>
            <pc:docMk/>
            <pc:sldMk cId="2916372665" sldId="288"/>
            <ac:spMk id="2" creationId="{93131EA5-AE41-2CA5-82B2-7A6535756C3C}"/>
          </ac:spMkLst>
        </pc:spChg>
        <pc:spChg chg="del mod">
          <ac:chgData name="Aniket Malpure" userId="e1314ac54787a5db" providerId="LiveId" clId="{D4AF14BE-3AA4-4937-B7DA-3A63ABF3DF02}" dt="2023-06-02T02:39:40.822" v="936" actId="3680"/>
          <ac:spMkLst>
            <pc:docMk/>
            <pc:sldMk cId="2916372665" sldId="288"/>
            <ac:spMk id="3" creationId="{066D72DE-64D7-4988-11D3-3940BE76A7C6}"/>
          </ac:spMkLst>
        </pc:spChg>
        <pc:graphicFrameChg chg="add mod ord modGraphic">
          <ac:chgData name="Aniket Malpure" userId="e1314ac54787a5db" providerId="LiveId" clId="{D4AF14BE-3AA4-4937-B7DA-3A63ABF3DF02}" dt="2023-06-02T02:54:22.793" v="1266" actId="1035"/>
          <ac:graphicFrameMkLst>
            <pc:docMk/>
            <pc:sldMk cId="2916372665" sldId="288"/>
            <ac:graphicFrameMk id="4" creationId="{887991CF-511B-3BCA-B75A-7733D10C278C}"/>
          </ac:graphicFrameMkLst>
        </pc:graphicFrameChg>
      </pc:sldChg>
      <pc:sldChg chg="addSp delSp modSp new mod">
        <pc:chgData name="Aniket Malpure" userId="e1314ac54787a5db" providerId="LiveId" clId="{D4AF14BE-3AA4-4937-B7DA-3A63ABF3DF02}" dt="2023-06-02T02:40:18.464" v="959"/>
        <pc:sldMkLst>
          <pc:docMk/>
          <pc:sldMk cId="1142576466" sldId="289"/>
        </pc:sldMkLst>
        <pc:spChg chg="mod">
          <ac:chgData name="Aniket Malpure" userId="e1314ac54787a5db" providerId="LiveId" clId="{D4AF14BE-3AA4-4937-B7DA-3A63ABF3DF02}" dt="2023-06-02T02:39:55.820" v="957" actId="20577"/>
          <ac:spMkLst>
            <pc:docMk/>
            <pc:sldMk cId="1142576466" sldId="289"/>
            <ac:spMk id="2" creationId="{C9ED9C8F-E58C-A60D-973C-AEFAB922E8B0}"/>
          </ac:spMkLst>
        </pc:spChg>
        <pc:spChg chg="del">
          <ac:chgData name="Aniket Malpure" userId="e1314ac54787a5db" providerId="LiveId" clId="{D4AF14BE-3AA4-4937-B7DA-3A63ABF3DF02}" dt="2023-06-02T02:40:15.556" v="958" actId="3680"/>
          <ac:spMkLst>
            <pc:docMk/>
            <pc:sldMk cId="1142576466" sldId="289"/>
            <ac:spMk id="3" creationId="{9FEDBF3C-9EAD-272F-207F-B2C29F8FA630}"/>
          </ac:spMkLst>
        </pc:spChg>
        <pc:graphicFrameChg chg="add mod ord modGraphic">
          <ac:chgData name="Aniket Malpure" userId="e1314ac54787a5db" providerId="LiveId" clId="{D4AF14BE-3AA4-4937-B7DA-3A63ABF3DF02}" dt="2023-06-02T02:40:18.464" v="959"/>
          <ac:graphicFrameMkLst>
            <pc:docMk/>
            <pc:sldMk cId="1142576466" sldId="289"/>
            <ac:graphicFrameMk id="4" creationId="{2CE6EFAC-B1D8-C482-7158-4715A579C3B1}"/>
          </ac:graphicFrameMkLst>
        </pc:graphicFrameChg>
      </pc:sldChg>
      <pc:sldChg chg="modSp new del mod">
        <pc:chgData name="Aniket Malpure" userId="e1314ac54787a5db" providerId="LiveId" clId="{D4AF14BE-3AA4-4937-B7DA-3A63ABF3DF02}" dt="2023-06-02T02:41:07.481" v="982" actId="2696"/>
        <pc:sldMkLst>
          <pc:docMk/>
          <pc:sldMk cId="2575549180" sldId="290"/>
        </pc:sldMkLst>
        <pc:spChg chg="mod">
          <ac:chgData name="Aniket Malpure" userId="e1314ac54787a5db" providerId="LiveId" clId="{D4AF14BE-3AA4-4937-B7DA-3A63ABF3DF02}" dt="2023-06-02T02:40:29.090" v="977" actId="20577"/>
          <ac:spMkLst>
            <pc:docMk/>
            <pc:sldMk cId="2575549180" sldId="290"/>
            <ac:spMk id="2" creationId="{22334EFB-E0A9-BF6E-73E5-C1850E4225F2}"/>
          </ac:spMkLst>
        </pc:spChg>
      </pc:sldChg>
      <pc:sldChg chg="addSp delSp modSp new mod">
        <pc:chgData name="Aniket Malpure" userId="e1314ac54787a5db" providerId="LiveId" clId="{D4AF14BE-3AA4-4937-B7DA-3A63ABF3DF02}" dt="2023-06-02T02:54:47.137" v="1276" actId="1035"/>
        <pc:sldMkLst>
          <pc:docMk/>
          <pc:sldMk cId="3554617580" sldId="291"/>
        </pc:sldMkLst>
        <pc:spChg chg="mod">
          <ac:chgData name="Aniket Malpure" userId="e1314ac54787a5db" providerId="LiveId" clId="{D4AF14BE-3AA4-4937-B7DA-3A63ABF3DF02}" dt="2023-06-02T02:41:03.772" v="981"/>
          <ac:spMkLst>
            <pc:docMk/>
            <pc:sldMk cId="3554617580" sldId="291"/>
            <ac:spMk id="2" creationId="{3EC779B7-3EF9-8CFD-3BF0-2AA7D6762489}"/>
          </ac:spMkLst>
        </pc:spChg>
        <pc:spChg chg="del">
          <ac:chgData name="Aniket Malpure" userId="e1314ac54787a5db" providerId="LiveId" clId="{D4AF14BE-3AA4-4937-B7DA-3A63ABF3DF02}" dt="2023-06-02T02:40:38.991" v="979" actId="3680"/>
          <ac:spMkLst>
            <pc:docMk/>
            <pc:sldMk cId="3554617580" sldId="291"/>
            <ac:spMk id="3" creationId="{94C39027-9C51-C818-9878-6ED6C121C19C}"/>
          </ac:spMkLst>
        </pc:spChg>
        <pc:graphicFrameChg chg="add mod ord modGraphic">
          <ac:chgData name="Aniket Malpure" userId="e1314ac54787a5db" providerId="LiveId" clId="{D4AF14BE-3AA4-4937-B7DA-3A63ABF3DF02}" dt="2023-06-02T02:54:47.137" v="1276" actId="1035"/>
          <ac:graphicFrameMkLst>
            <pc:docMk/>
            <pc:sldMk cId="3554617580" sldId="291"/>
            <ac:graphicFrameMk id="4" creationId="{5F52CE42-3502-8E7F-6107-31CB5671305F}"/>
          </ac:graphicFrameMkLst>
        </pc:graphicFrameChg>
      </pc:sldChg>
      <pc:sldChg chg="modSp new mod">
        <pc:chgData name="Aniket Malpure" userId="e1314ac54787a5db" providerId="LiveId" clId="{D4AF14BE-3AA4-4937-B7DA-3A63ABF3DF02}" dt="2023-06-02T02:45:08.523" v="1003" actId="27636"/>
        <pc:sldMkLst>
          <pc:docMk/>
          <pc:sldMk cId="3363281947" sldId="292"/>
        </pc:sldMkLst>
        <pc:spChg chg="mod">
          <ac:chgData name="Aniket Malpure" userId="e1314ac54787a5db" providerId="LiveId" clId="{D4AF14BE-3AA4-4937-B7DA-3A63ABF3DF02}" dt="2023-06-02T02:41:23.271" v="993" actId="20577"/>
          <ac:spMkLst>
            <pc:docMk/>
            <pc:sldMk cId="3363281947" sldId="292"/>
            <ac:spMk id="2" creationId="{83EF88A2-683C-11C1-AA83-E1B07F8E1204}"/>
          </ac:spMkLst>
        </pc:spChg>
        <pc:spChg chg="mod">
          <ac:chgData name="Aniket Malpure" userId="e1314ac54787a5db" providerId="LiveId" clId="{D4AF14BE-3AA4-4937-B7DA-3A63ABF3DF02}" dt="2023-06-02T02:45:08.523" v="1003" actId="27636"/>
          <ac:spMkLst>
            <pc:docMk/>
            <pc:sldMk cId="3363281947" sldId="292"/>
            <ac:spMk id="3" creationId="{FD1237C8-6997-EAF1-E598-16FA374ECD9C}"/>
          </ac:spMkLst>
        </pc:spChg>
      </pc:sldChg>
      <pc:sldChg chg="modSp new mod">
        <pc:chgData name="Aniket Malpure" userId="e1314ac54787a5db" providerId="LiveId" clId="{D4AF14BE-3AA4-4937-B7DA-3A63ABF3DF02}" dt="2023-06-02T02:46:47.543" v="1017"/>
        <pc:sldMkLst>
          <pc:docMk/>
          <pc:sldMk cId="1757202927" sldId="293"/>
        </pc:sldMkLst>
        <pc:spChg chg="mod">
          <ac:chgData name="Aniket Malpure" userId="e1314ac54787a5db" providerId="LiveId" clId="{D4AF14BE-3AA4-4937-B7DA-3A63ABF3DF02}" dt="2023-06-02T02:45:15.373" v="1014" actId="20577"/>
          <ac:spMkLst>
            <pc:docMk/>
            <pc:sldMk cId="1757202927" sldId="293"/>
            <ac:spMk id="2" creationId="{1A3BA573-599D-9E6A-1803-881C90CADC14}"/>
          </ac:spMkLst>
        </pc:spChg>
        <pc:spChg chg="mod">
          <ac:chgData name="Aniket Malpure" userId="e1314ac54787a5db" providerId="LiveId" clId="{D4AF14BE-3AA4-4937-B7DA-3A63ABF3DF02}" dt="2023-06-02T02:46:47.543" v="1017"/>
          <ac:spMkLst>
            <pc:docMk/>
            <pc:sldMk cId="1757202927" sldId="293"/>
            <ac:spMk id="3" creationId="{A3DDC91C-53A9-6A82-EB1B-6F8409D8271D}"/>
          </ac:spMkLst>
        </pc:spChg>
      </pc:sldChg>
      <pc:sldChg chg="modSp new mod">
        <pc:chgData name="Aniket Malpure" userId="e1314ac54787a5db" providerId="LiveId" clId="{D4AF14BE-3AA4-4937-B7DA-3A63ABF3DF02}" dt="2023-06-02T02:52:04.256" v="1258" actId="27636"/>
        <pc:sldMkLst>
          <pc:docMk/>
          <pc:sldMk cId="667481534" sldId="294"/>
        </pc:sldMkLst>
        <pc:spChg chg="mod">
          <ac:chgData name="Aniket Malpure" userId="e1314ac54787a5db" providerId="LiveId" clId="{D4AF14BE-3AA4-4937-B7DA-3A63ABF3DF02}" dt="2023-06-02T02:49:25.352" v="1039" actId="20577"/>
          <ac:spMkLst>
            <pc:docMk/>
            <pc:sldMk cId="667481534" sldId="294"/>
            <ac:spMk id="2" creationId="{7F77D0DE-2CDD-1B25-A33F-2F5E604858FC}"/>
          </ac:spMkLst>
        </pc:spChg>
        <pc:spChg chg="mod">
          <ac:chgData name="Aniket Malpure" userId="e1314ac54787a5db" providerId="LiveId" clId="{D4AF14BE-3AA4-4937-B7DA-3A63ABF3DF02}" dt="2023-06-02T02:52:04.256" v="1258" actId="27636"/>
          <ac:spMkLst>
            <pc:docMk/>
            <pc:sldMk cId="667481534" sldId="294"/>
            <ac:spMk id="3" creationId="{4E752EB2-6E84-8B36-9347-80A5ACC0944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566B2A-2FED-4B4E-81C5-B1CEB8D46147}" type="datetimeFigureOut">
              <a:rPr lang="en-IN" smtClean="0"/>
              <a:t>02-06-2023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A67117-6242-45ED-B23E-AF9CAF4E9DC0}" type="slidenum">
              <a:rPr lang="en-IN" smtClean="0"/>
              <a:t>‹#›</a:t>
            </a:fld>
            <a:endParaRPr lang="en-IN"/>
          </a:p>
        </p:txBody>
      </p:sp>
    </p:spTree>
    <p:extLst>
      <p:ext uri="{BB962C8B-B14F-4D97-AF65-F5344CB8AC3E}">
        <p14:creationId xmlns:p14="http://schemas.microsoft.com/office/powerpoint/2010/main" val="528749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BA67117-6242-45ED-B23E-AF9CAF4E9DC0}" type="slidenum">
              <a:rPr lang="en-IN" smtClean="0"/>
              <a:t>1</a:t>
            </a:fld>
            <a:endParaRPr lang="en-IN"/>
          </a:p>
        </p:txBody>
      </p:sp>
    </p:spTree>
    <p:extLst>
      <p:ext uri="{BB962C8B-B14F-4D97-AF65-F5344CB8AC3E}">
        <p14:creationId xmlns:p14="http://schemas.microsoft.com/office/powerpoint/2010/main" val="178693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989959-2658-4FF4-9A54-F6C0A10A5D7F}"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F3D1F3A-EC93-4CC7-AA0A-12E23CC7E001}" type="slidenum">
              <a:rPr lang="en-IN" smtClean="0"/>
              <a:t>‹#›</a:t>
            </a:fld>
            <a:endParaRPr lang="en-IN"/>
          </a:p>
        </p:txBody>
      </p:sp>
    </p:spTree>
    <p:extLst>
      <p:ext uri="{BB962C8B-B14F-4D97-AF65-F5344CB8AC3E}">
        <p14:creationId xmlns:p14="http://schemas.microsoft.com/office/powerpoint/2010/main" val="3863095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989959-2658-4FF4-9A54-F6C0A10A5D7F}"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F3D1F3A-EC93-4CC7-AA0A-12E23CC7E001}" type="slidenum">
              <a:rPr lang="en-IN" smtClean="0"/>
              <a:t>‹#›</a:t>
            </a:fld>
            <a:endParaRPr lang="en-IN"/>
          </a:p>
        </p:txBody>
      </p:sp>
    </p:spTree>
    <p:extLst>
      <p:ext uri="{BB962C8B-B14F-4D97-AF65-F5344CB8AC3E}">
        <p14:creationId xmlns:p14="http://schemas.microsoft.com/office/powerpoint/2010/main" val="1573157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989959-2658-4FF4-9A54-F6C0A10A5D7F}"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F3D1F3A-EC93-4CC7-AA0A-12E23CC7E00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67123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2989959-2658-4FF4-9A54-F6C0A10A5D7F}" type="datetimeFigureOut">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F3D1F3A-EC93-4CC7-AA0A-12E23CC7E001}" type="slidenum">
              <a:rPr lang="en-IN" smtClean="0"/>
              <a:t>‹#›</a:t>
            </a:fld>
            <a:endParaRPr lang="en-IN"/>
          </a:p>
        </p:txBody>
      </p:sp>
    </p:spTree>
    <p:extLst>
      <p:ext uri="{BB962C8B-B14F-4D97-AF65-F5344CB8AC3E}">
        <p14:creationId xmlns:p14="http://schemas.microsoft.com/office/powerpoint/2010/main" val="3353173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2989959-2658-4FF4-9A54-F6C0A10A5D7F}" type="datetimeFigureOut">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F3D1F3A-EC93-4CC7-AA0A-12E23CC7E00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88305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2989959-2658-4FF4-9A54-F6C0A10A5D7F}" type="datetimeFigureOut">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F3D1F3A-EC93-4CC7-AA0A-12E23CC7E001}" type="slidenum">
              <a:rPr lang="en-IN" smtClean="0"/>
              <a:t>‹#›</a:t>
            </a:fld>
            <a:endParaRPr lang="en-IN"/>
          </a:p>
        </p:txBody>
      </p:sp>
    </p:spTree>
    <p:extLst>
      <p:ext uri="{BB962C8B-B14F-4D97-AF65-F5344CB8AC3E}">
        <p14:creationId xmlns:p14="http://schemas.microsoft.com/office/powerpoint/2010/main" val="4113694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989959-2658-4FF4-9A54-F6C0A10A5D7F}"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F3D1F3A-EC93-4CC7-AA0A-12E23CC7E001}" type="slidenum">
              <a:rPr lang="en-IN" smtClean="0"/>
              <a:t>‹#›</a:t>
            </a:fld>
            <a:endParaRPr lang="en-IN"/>
          </a:p>
        </p:txBody>
      </p:sp>
    </p:spTree>
    <p:extLst>
      <p:ext uri="{BB962C8B-B14F-4D97-AF65-F5344CB8AC3E}">
        <p14:creationId xmlns:p14="http://schemas.microsoft.com/office/powerpoint/2010/main" val="10376860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989959-2658-4FF4-9A54-F6C0A10A5D7F}"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F3D1F3A-EC93-4CC7-AA0A-12E23CC7E001}" type="slidenum">
              <a:rPr lang="en-IN" smtClean="0"/>
              <a:t>‹#›</a:t>
            </a:fld>
            <a:endParaRPr lang="en-IN"/>
          </a:p>
        </p:txBody>
      </p:sp>
    </p:spTree>
    <p:extLst>
      <p:ext uri="{BB962C8B-B14F-4D97-AF65-F5344CB8AC3E}">
        <p14:creationId xmlns:p14="http://schemas.microsoft.com/office/powerpoint/2010/main" val="3936714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989959-2658-4FF4-9A54-F6C0A10A5D7F}"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F3D1F3A-EC93-4CC7-AA0A-12E23CC7E001}" type="slidenum">
              <a:rPr lang="en-IN" smtClean="0"/>
              <a:t>‹#›</a:t>
            </a:fld>
            <a:endParaRPr lang="en-IN"/>
          </a:p>
        </p:txBody>
      </p:sp>
    </p:spTree>
    <p:extLst>
      <p:ext uri="{BB962C8B-B14F-4D97-AF65-F5344CB8AC3E}">
        <p14:creationId xmlns:p14="http://schemas.microsoft.com/office/powerpoint/2010/main" val="3734143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989959-2658-4FF4-9A54-F6C0A10A5D7F}"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F3D1F3A-EC93-4CC7-AA0A-12E23CC7E001}" type="slidenum">
              <a:rPr lang="en-IN" smtClean="0"/>
              <a:t>‹#›</a:t>
            </a:fld>
            <a:endParaRPr lang="en-IN"/>
          </a:p>
        </p:txBody>
      </p:sp>
    </p:spTree>
    <p:extLst>
      <p:ext uri="{BB962C8B-B14F-4D97-AF65-F5344CB8AC3E}">
        <p14:creationId xmlns:p14="http://schemas.microsoft.com/office/powerpoint/2010/main" val="3753560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989959-2658-4FF4-9A54-F6C0A10A5D7F}" type="datetimeFigureOut">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F3D1F3A-EC93-4CC7-AA0A-12E23CC7E001}" type="slidenum">
              <a:rPr lang="en-IN" smtClean="0"/>
              <a:t>‹#›</a:t>
            </a:fld>
            <a:endParaRPr lang="en-IN"/>
          </a:p>
        </p:txBody>
      </p:sp>
    </p:spTree>
    <p:extLst>
      <p:ext uri="{BB962C8B-B14F-4D97-AF65-F5344CB8AC3E}">
        <p14:creationId xmlns:p14="http://schemas.microsoft.com/office/powerpoint/2010/main" val="1701440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989959-2658-4FF4-9A54-F6C0A10A5D7F}" type="datetimeFigureOut">
              <a:rPr lang="en-IN" smtClean="0"/>
              <a:t>02-06-2023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F3D1F3A-EC93-4CC7-AA0A-12E23CC7E001}" type="slidenum">
              <a:rPr lang="en-IN" smtClean="0"/>
              <a:t>‹#›</a:t>
            </a:fld>
            <a:endParaRPr lang="en-IN"/>
          </a:p>
        </p:txBody>
      </p:sp>
    </p:spTree>
    <p:extLst>
      <p:ext uri="{BB962C8B-B14F-4D97-AF65-F5344CB8AC3E}">
        <p14:creationId xmlns:p14="http://schemas.microsoft.com/office/powerpoint/2010/main" val="2029304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989959-2658-4FF4-9A54-F6C0A10A5D7F}" type="datetimeFigureOut">
              <a:rPr lang="en-IN" smtClean="0"/>
              <a:t>02-06-2023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F3D1F3A-EC93-4CC7-AA0A-12E23CC7E001}" type="slidenum">
              <a:rPr lang="en-IN" smtClean="0"/>
              <a:t>‹#›</a:t>
            </a:fld>
            <a:endParaRPr lang="en-IN"/>
          </a:p>
        </p:txBody>
      </p:sp>
    </p:spTree>
    <p:extLst>
      <p:ext uri="{BB962C8B-B14F-4D97-AF65-F5344CB8AC3E}">
        <p14:creationId xmlns:p14="http://schemas.microsoft.com/office/powerpoint/2010/main" val="605724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989959-2658-4FF4-9A54-F6C0A10A5D7F}" type="datetimeFigureOut">
              <a:rPr lang="en-IN" smtClean="0"/>
              <a:t>02-06-2023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F3D1F3A-EC93-4CC7-AA0A-12E23CC7E001}" type="slidenum">
              <a:rPr lang="en-IN" smtClean="0"/>
              <a:t>‹#›</a:t>
            </a:fld>
            <a:endParaRPr lang="en-IN"/>
          </a:p>
        </p:txBody>
      </p:sp>
    </p:spTree>
    <p:extLst>
      <p:ext uri="{BB962C8B-B14F-4D97-AF65-F5344CB8AC3E}">
        <p14:creationId xmlns:p14="http://schemas.microsoft.com/office/powerpoint/2010/main" val="56954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989959-2658-4FF4-9A54-F6C0A10A5D7F}" type="datetimeFigureOut">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F3D1F3A-EC93-4CC7-AA0A-12E23CC7E001}" type="slidenum">
              <a:rPr lang="en-IN" smtClean="0"/>
              <a:t>‹#›</a:t>
            </a:fld>
            <a:endParaRPr lang="en-IN"/>
          </a:p>
        </p:txBody>
      </p:sp>
    </p:spTree>
    <p:extLst>
      <p:ext uri="{BB962C8B-B14F-4D97-AF65-F5344CB8AC3E}">
        <p14:creationId xmlns:p14="http://schemas.microsoft.com/office/powerpoint/2010/main" val="3949429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989959-2658-4FF4-9A54-F6C0A10A5D7F}" type="datetimeFigureOut">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F3D1F3A-EC93-4CC7-AA0A-12E23CC7E001}" type="slidenum">
              <a:rPr lang="en-IN" smtClean="0"/>
              <a:t>‹#›</a:t>
            </a:fld>
            <a:endParaRPr lang="en-IN"/>
          </a:p>
        </p:txBody>
      </p:sp>
    </p:spTree>
    <p:extLst>
      <p:ext uri="{BB962C8B-B14F-4D97-AF65-F5344CB8AC3E}">
        <p14:creationId xmlns:p14="http://schemas.microsoft.com/office/powerpoint/2010/main" val="2632092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2989959-2658-4FF4-9A54-F6C0A10A5D7F}" type="datetimeFigureOut">
              <a:rPr lang="en-IN" smtClean="0"/>
              <a:t>02-06-2023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F3D1F3A-EC93-4CC7-AA0A-12E23CC7E001}" type="slidenum">
              <a:rPr lang="en-IN" smtClean="0"/>
              <a:t>‹#›</a:t>
            </a:fld>
            <a:endParaRPr lang="en-IN"/>
          </a:p>
        </p:txBody>
      </p:sp>
    </p:spTree>
    <p:extLst>
      <p:ext uri="{BB962C8B-B14F-4D97-AF65-F5344CB8AC3E}">
        <p14:creationId xmlns:p14="http://schemas.microsoft.com/office/powerpoint/2010/main" val="34468192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66736-0288-9313-B43E-A2A121F15383}"/>
              </a:ext>
            </a:extLst>
          </p:cNvPr>
          <p:cNvSpPr>
            <a:spLocks noGrp="1"/>
          </p:cNvSpPr>
          <p:nvPr>
            <p:ph type="ctrTitle"/>
          </p:nvPr>
        </p:nvSpPr>
        <p:spPr/>
        <p:txBody>
          <a:bodyPr/>
          <a:lstStyle/>
          <a:p>
            <a:r>
              <a:rPr lang="en-IN" dirty="0"/>
              <a:t>Plant </a:t>
            </a:r>
            <a:r>
              <a:rPr lang="en-IN"/>
              <a:t>Disease Detection</a:t>
            </a:r>
            <a:endParaRPr lang="en-IN" dirty="0"/>
          </a:p>
        </p:txBody>
      </p:sp>
      <p:sp>
        <p:nvSpPr>
          <p:cNvPr id="3" name="Subtitle 2">
            <a:extLst>
              <a:ext uri="{FF2B5EF4-FFF2-40B4-BE49-F238E27FC236}">
                <a16:creationId xmlns:a16="http://schemas.microsoft.com/office/drawing/2014/main" id="{B8A7B341-B41E-88E3-180E-6BDD196EDB44}"/>
              </a:ext>
            </a:extLst>
          </p:cNvPr>
          <p:cNvSpPr>
            <a:spLocks noGrp="1"/>
          </p:cNvSpPr>
          <p:nvPr>
            <p:ph type="subTitle" idx="1"/>
          </p:nvPr>
        </p:nvSpPr>
        <p:spPr/>
        <p:txBody>
          <a:bodyPr>
            <a:normAutofit lnSpcReduction="10000"/>
          </a:bodyPr>
          <a:lstStyle/>
          <a:p>
            <a:r>
              <a:rPr lang="en-IN" dirty="0"/>
              <a:t>By Aniket Malpure 		B190053013</a:t>
            </a:r>
          </a:p>
          <a:p>
            <a:r>
              <a:rPr lang="en-IN" dirty="0"/>
              <a:t>     Achal Tiwari			B190053273</a:t>
            </a:r>
          </a:p>
          <a:p>
            <a:r>
              <a:rPr lang="en-IN" dirty="0"/>
              <a:t>     Harshvardhan </a:t>
            </a:r>
            <a:r>
              <a:rPr lang="en-IN" dirty="0" err="1"/>
              <a:t>Urane</a:t>
            </a:r>
            <a:r>
              <a:rPr lang="en-IN"/>
              <a:t>  B190053279</a:t>
            </a:r>
            <a:endParaRPr lang="en-IN" dirty="0"/>
          </a:p>
        </p:txBody>
      </p:sp>
    </p:spTree>
    <p:extLst>
      <p:ext uri="{BB962C8B-B14F-4D97-AF65-F5344CB8AC3E}">
        <p14:creationId xmlns:p14="http://schemas.microsoft.com/office/powerpoint/2010/main" val="1573770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31EA5-AE41-2CA5-82B2-7A6535756C3C}"/>
              </a:ext>
            </a:extLst>
          </p:cNvPr>
          <p:cNvSpPr>
            <a:spLocks noGrp="1"/>
          </p:cNvSpPr>
          <p:nvPr>
            <p:ph type="title"/>
          </p:nvPr>
        </p:nvSpPr>
        <p:spPr/>
        <p:txBody>
          <a:bodyPr/>
          <a:lstStyle/>
          <a:p>
            <a:r>
              <a:rPr lang="en-US" dirty="0"/>
              <a:t>Literature Survey</a:t>
            </a:r>
            <a:endParaRPr lang="en-IN" dirty="0"/>
          </a:p>
        </p:txBody>
      </p:sp>
      <p:graphicFrame>
        <p:nvGraphicFramePr>
          <p:cNvPr id="4" name="Table 4">
            <a:extLst>
              <a:ext uri="{FF2B5EF4-FFF2-40B4-BE49-F238E27FC236}">
                <a16:creationId xmlns:a16="http://schemas.microsoft.com/office/drawing/2014/main" id="{887991CF-511B-3BCA-B75A-7733D10C278C}"/>
              </a:ext>
            </a:extLst>
          </p:cNvPr>
          <p:cNvGraphicFramePr>
            <a:graphicFrameLocks noGrp="1"/>
          </p:cNvGraphicFramePr>
          <p:nvPr>
            <p:ph idx="1"/>
            <p:extLst>
              <p:ext uri="{D42A27DB-BD31-4B8C-83A1-F6EECF244321}">
                <p14:modId xmlns:p14="http://schemas.microsoft.com/office/powerpoint/2010/main" val="4204886350"/>
              </p:ext>
            </p:extLst>
          </p:nvPr>
        </p:nvGraphicFramePr>
        <p:xfrm>
          <a:off x="2589212" y="1643271"/>
          <a:ext cx="8915400" cy="4023360"/>
        </p:xfrm>
        <a:graphic>
          <a:graphicData uri="http://schemas.openxmlformats.org/drawingml/2006/table">
            <a:tbl>
              <a:tblPr firstRow="1" bandRow="1">
                <a:tableStyleId>{5C22544A-7EE6-4342-B048-85BDC9FD1C3A}</a:tableStyleId>
              </a:tblPr>
              <a:tblGrid>
                <a:gridCol w="1200909">
                  <a:extLst>
                    <a:ext uri="{9D8B030D-6E8A-4147-A177-3AD203B41FA5}">
                      <a16:colId xmlns:a16="http://schemas.microsoft.com/office/drawing/2014/main" val="2037677951"/>
                    </a:ext>
                  </a:extLst>
                </a:gridCol>
                <a:gridCol w="1770891">
                  <a:extLst>
                    <a:ext uri="{9D8B030D-6E8A-4147-A177-3AD203B41FA5}">
                      <a16:colId xmlns:a16="http://schemas.microsoft.com/office/drawing/2014/main" val="1364621964"/>
                    </a:ext>
                  </a:extLst>
                </a:gridCol>
                <a:gridCol w="1485900">
                  <a:extLst>
                    <a:ext uri="{9D8B030D-6E8A-4147-A177-3AD203B41FA5}">
                      <a16:colId xmlns:a16="http://schemas.microsoft.com/office/drawing/2014/main" val="3045617616"/>
                    </a:ext>
                  </a:extLst>
                </a:gridCol>
                <a:gridCol w="1485900">
                  <a:extLst>
                    <a:ext uri="{9D8B030D-6E8A-4147-A177-3AD203B41FA5}">
                      <a16:colId xmlns:a16="http://schemas.microsoft.com/office/drawing/2014/main" val="2794124350"/>
                    </a:ext>
                  </a:extLst>
                </a:gridCol>
                <a:gridCol w="1591849">
                  <a:extLst>
                    <a:ext uri="{9D8B030D-6E8A-4147-A177-3AD203B41FA5}">
                      <a16:colId xmlns:a16="http://schemas.microsoft.com/office/drawing/2014/main" val="2519049019"/>
                    </a:ext>
                  </a:extLst>
                </a:gridCol>
                <a:gridCol w="1379951">
                  <a:extLst>
                    <a:ext uri="{9D8B030D-6E8A-4147-A177-3AD203B41FA5}">
                      <a16:colId xmlns:a16="http://schemas.microsoft.com/office/drawing/2014/main" val="3382620082"/>
                    </a:ext>
                  </a:extLst>
                </a:gridCol>
              </a:tblGrid>
              <a:tr h="370840">
                <a:tc>
                  <a:txBody>
                    <a:bodyPr/>
                    <a:lstStyle/>
                    <a:p>
                      <a:pPr algn="ctr"/>
                      <a:r>
                        <a:rPr lang="en-IN" dirty="0"/>
                        <a:t>Sr. No.</a:t>
                      </a:r>
                    </a:p>
                  </a:txBody>
                  <a:tcPr/>
                </a:tc>
                <a:tc>
                  <a:txBody>
                    <a:bodyPr/>
                    <a:lstStyle/>
                    <a:p>
                      <a:pPr algn="ctr"/>
                      <a:r>
                        <a:rPr lang="en-IN" dirty="0"/>
                        <a:t>Paper</a:t>
                      </a:r>
                    </a:p>
                  </a:txBody>
                  <a:tcPr/>
                </a:tc>
                <a:tc>
                  <a:txBody>
                    <a:bodyPr/>
                    <a:lstStyle/>
                    <a:p>
                      <a:pPr algn="ctr"/>
                      <a:r>
                        <a:rPr lang="en-IN" dirty="0"/>
                        <a:t>Author</a:t>
                      </a:r>
                    </a:p>
                  </a:txBody>
                  <a:tcPr/>
                </a:tc>
                <a:tc>
                  <a:txBody>
                    <a:bodyPr/>
                    <a:lstStyle/>
                    <a:p>
                      <a:pPr algn="ctr"/>
                      <a:r>
                        <a:rPr lang="en-IN" dirty="0"/>
                        <a:t>Dataset details</a:t>
                      </a:r>
                    </a:p>
                  </a:txBody>
                  <a:tcPr/>
                </a:tc>
                <a:tc>
                  <a:txBody>
                    <a:bodyPr/>
                    <a:lstStyle/>
                    <a:p>
                      <a:pPr algn="ctr"/>
                      <a:r>
                        <a:rPr lang="en-IN" dirty="0"/>
                        <a:t>Model Architecture</a:t>
                      </a:r>
                    </a:p>
                  </a:txBody>
                  <a:tcPr/>
                </a:tc>
                <a:tc>
                  <a:txBody>
                    <a:bodyPr/>
                    <a:lstStyle/>
                    <a:p>
                      <a:pPr algn="ctr"/>
                      <a:r>
                        <a:rPr lang="en-IN" dirty="0"/>
                        <a:t>Evaluation metrics</a:t>
                      </a:r>
                    </a:p>
                  </a:txBody>
                  <a:tcPr/>
                </a:tc>
                <a:extLst>
                  <a:ext uri="{0D108BD9-81ED-4DB2-BD59-A6C34878D82A}">
                    <a16:rowId xmlns:a16="http://schemas.microsoft.com/office/drawing/2014/main" val="523363362"/>
                  </a:ext>
                </a:extLst>
              </a:tr>
              <a:tr h="370840">
                <a:tc>
                  <a:txBody>
                    <a:bodyPr/>
                    <a:lstStyle/>
                    <a:p>
                      <a:r>
                        <a:rPr lang="en-IN" dirty="0"/>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a:t>Hybrid feature based disease detection in plant leaf using CNN, Bayesian Optimized SVM and Random Forest Classifier</a:t>
                      </a:r>
                    </a:p>
                  </a:txBody>
                  <a:tcPr/>
                </a:tc>
                <a:tc>
                  <a:txBody>
                    <a:bodyPr/>
                    <a:lstStyle/>
                    <a:p>
                      <a:r>
                        <a:rPr lang="en-IN" dirty="0" err="1"/>
                        <a:t>Ashutosh</a:t>
                      </a:r>
                      <a:r>
                        <a:rPr lang="en-IN" dirty="0"/>
                        <a:t> Singh, SVN </a:t>
                      </a:r>
                      <a:r>
                        <a:rPr lang="en-IN" dirty="0" err="1"/>
                        <a:t>Sreenivasu</a:t>
                      </a:r>
                      <a:r>
                        <a:rPr lang="en-IN" dirty="0"/>
                        <a:t>, U. S. B.</a:t>
                      </a:r>
                      <a:r>
                        <a:rPr lang="en-IN" baseline="0" dirty="0"/>
                        <a:t> K. </a:t>
                      </a:r>
                      <a:r>
                        <a:rPr lang="en-IN" baseline="0" dirty="0" err="1"/>
                        <a:t>Mahalaxmi</a:t>
                      </a:r>
                      <a:r>
                        <a:rPr lang="en-IN" baseline="0" dirty="0"/>
                        <a:t>, </a:t>
                      </a:r>
                      <a:r>
                        <a:rPr lang="en-IN" baseline="0" dirty="0" err="1"/>
                        <a:t>Himanshu</a:t>
                      </a:r>
                      <a:r>
                        <a:rPr lang="en-IN" baseline="0" dirty="0"/>
                        <a:t> Sharma, Dinesh </a:t>
                      </a:r>
                      <a:r>
                        <a:rPr lang="en-IN" baseline="0" dirty="0" err="1"/>
                        <a:t>Patil</a:t>
                      </a:r>
                      <a:r>
                        <a:rPr lang="en-IN" baseline="0" dirty="0"/>
                        <a:t>, Evans </a:t>
                      </a:r>
                      <a:r>
                        <a:rPr lang="en-IN" baseline="0" dirty="0" err="1"/>
                        <a:t>Asenso</a:t>
                      </a:r>
                      <a:endParaRPr lang="en-IN" dirty="0"/>
                    </a:p>
                  </a:txBody>
                  <a:tcPr/>
                </a:tc>
                <a:tc>
                  <a:txBody>
                    <a:bodyPr/>
                    <a:lstStyle/>
                    <a:p>
                      <a:r>
                        <a:rPr lang="en-IN" dirty="0"/>
                        <a:t>54323 images from </a:t>
                      </a:r>
                      <a:r>
                        <a:rPr lang="en-IN" dirty="0" err="1"/>
                        <a:t>PlantVillage</a:t>
                      </a:r>
                      <a:r>
                        <a:rPr lang="en-IN" dirty="0"/>
                        <a:t> database</a:t>
                      </a:r>
                    </a:p>
                  </a:txBody>
                  <a:tcPr/>
                </a:tc>
                <a:tc>
                  <a:txBody>
                    <a:bodyPr/>
                    <a:lstStyle/>
                    <a:p>
                      <a:r>
                        <a:rPr lang="en-IN" dirty="0"/>
                        <a:t>Data Pre-processing + Feature extraction and selection</a:t>
                      </a:r>
                      <a:r>
                        <a:rPr lang="en-IN" baseline="0" dirty="0"/>
                        <a:t> + Bayesian Optimized SVM  + Random Forest Classifier</a:t>
                      </a:r>
                      <a:endParaRPr lang="en-IN" dirty="0"/>
                    </a:p>
                  </a:txBody>
                  <a:tcPr/>
                </a:tc>
                <a:tc>
                  <a:txBody>
                    <a:bodyPr/>
                    <a:lstStyle/>
                    <a:p>
                      <a:r>
                        <a:rPr lang="en-IN" dirty="0"/>
                        <a:t>Accuracy: 96.1%</a:t>
                      </a:r>
                    </a:p>
                    <a:p>
                      <a:endParaRPr lang="en-IN" dirty="0"/>
                    </a:p>
                    <a:p>
                      <a:r>
                        <a:rPr lang="en-IN" dirty="0"/>
                        <a:t>Precision:</a:t>
                      </a:r>
                    </a:p>
                    <a:p>
                      <a:r>
                        <a:rPr lang="en-IN" dirty="0"/>
                        <a:t>95.1%</a:t>
                      </a:r>
                    </a:p>
                  </a:txBody>
                  <a:tcPr/>
                </a:tc>
                <a:extLst>
                  <a:ext uri="{0D108BD9-81ED-4DB2-BD59-A6C34878D82A}">
                    <a16:rowId xmlns:a16="http://schemas.microsoft.com/office/drawing/2014/main" val="3971613372"/>
                  </a:ext>
                </a:extLst>
              </a:tr>
            </a:tbl>
          </a:graphicData>
        </a:graphic>
      </p:graphicFrame>
    </p:spTree>
    <p:extLst>
      <p:ext uri="{BB962C8B-B14F-4D97-AF65-F5344CB8AC3E}">
        <p14:creationId xmlns:p14="http://schemas.microsoft.com/office/powerpoint/2010/main" val="2916372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D9C8F-E58C-A60D-973C-AEFAB922E8B0}"/>
              </a:ext>
            </a:extLst>
          </p:cNvPr>
          <p:cNvSpPr>
            <a:spLocks noGrp="1"/>
          </p:cNvSpPr>
          <p:nvPr>
            <p:ph type="title"/>
          </p:nvPr>
        </p:nvSpPr>
        <p:spPr/>
        <p:txBody>
          <a:bodyPr/>
          <a:lstStyle/>
          <a:p>
            <a:r>
              <a:rPr lang="en-US" dirty="0"/>
              <a:t>Literature Survey</a:t>
            </a:r>
            <a:endParaRPr lang="en-IN" dirty="0"/>
          </a:p>
        </p:txBody>
      </p:sp>
      <p:graphicFrame>
        <p:nvGraphicFramePr>
          <p:cNvPr id="4" name="Table 4">
            <a:extLst>
              <a:ext uri="{FF2B5EF4-FFF2-40B4-BE49-F238E27FC236}">
                <a16:creationId xmlns:a16="http://schemas.microsoft.com/office/drawing/2014/main" id="{2CE6EFAC-B1D8-C482-7158-4715A579C3B1}"/>
              </a:ext>
            </a:extLst>
          </p:cNvPr>
          <p:cNvGraphicFramePr>
            <a:graphicFrameLocks noGrp="1"/>
          </p:cNvGraphicFramePr>
          <p:nvPr>
            <p:ph idx="1"/>
            <p:extLst>
              <p:ext uri="{D42A27DB-BD31-4B8C-83A1-F6EECF244321}">
                <p14:modId xmlns:p14="http://schemas.microsoft.com/office/powerpoint/2010/main" val="2366504104"/>
              </p:ext>
            </p:extLst>
          </p:nvPr>
        </p:nvGraphicFramePr>
        <p:xfrm>
          <a:off x="2589213" y="2133600"/>
          <a:ext cx="8915400" cy="4297680"/>
        </p:xfrm>
        <a:graphic>
          <a:graphicData uri="http://schemas.openxmlformats.org/drawingml/2006/table">
            <a:tbl>
              <a:tblPr firstRow="1" bandRow="1">
                <a:tableStyleId>{5C22544A-7EE6-4342-B048-85BDC9FD1C3A}</a:tableStyleId>
              </a:tblPr>
              <a:tblGrid>
                <a:gridCol w="1485900">
                  <a:extLst>
                    <a:ext uri="{9D8B030D-6E8A-4147-A177-3AD203B41FA5}">
                      <a16:colId xmlns:a16="http://schemas.microsoft.com/office/drawing/2014/main" val="3629909288"/>
                    </a:ext>
                  </a:extLst>
                </a:gridCol>
                <a:gridCol w="1485900">
                  <a:extLst>
                    <a:ext uri="{9D8B030D-6E8A-4147-A177-3AD203B41FA5}">
                      <a16:colId xmlns:a16="http://schemas.microsoft.com/office/drawing/2014/main" val="2423005089"/>
                    </a:ext>
                  </a:extLst>
                </a:gridCol>
                <a:gridCol w="1485900">
                  <a:extLst>
                    <a:ext uri="{9D8B030D-6E8A-4147-A177-3AD203B41FA5}">
                      <a16:colId xmlns:a16="http://schemas.microsoft.com/office/drawing/2014/main" val="4206063536"/>
                    </a:ext>
                  </a:extLst>
                </a:gridCol>
                <a:gridCol w="1485900">
                  <a:extLst>
                    <a:ext uri="{9D8B030D-6E8A-4147-A177-3AD203B41FA5}">
                      <a16:colId xmlns:a16="http://schemas.microsoft.com/office/drawing/2014/main" val="2868419343"/>
                    </a:ext>
                  </a:extLst>
                </a:gridCol>
                <a:gridCol w="1485900">
                  <a:extLst>
                    <a:ext uri="{9D8B030D-6E8A-4147-A177-3AD203B41FA5}">
                      <a16:colId xmlns:a16="http://schemas.microsoft.com/office/drawing/2014/main" val="3693571846"/>
                    </a:ext>
                  </a:extLst>
                </a:gridCol>
                <a:gridCol w="1485900">
                  <a:extLst>
                    <a:ext uri="{9D8B030D-6E8A-4147-A177-3AD203B41FA5}">
                      <a16:colId xmlns:a16="http://schemas.microsoft.com/office/drawing/2014/main" val="2135973134"/>
                    </a:ext>
                  </a:extLst>
                </a:gridCol>
              </a:tblGrid>
              <a:tr h="370840">
                <a:tc>
                  <a:txBody>
                    <a:bodyPr/>
                    <a:lstStyle/>
                    <a:p>
                      <a:pPr algn="ctr"/>
                      <a:r>
                        <a:rPr lang="en-IN" dirty="0"/>
                        <a:t>Sr. No.</a:t>
                      </a:r>
                    </a:p>
                  </a:txBody>
                  <a:tcPr/>
                </a:tc>
                <a:tc>
                  <a:txBody>
                    <a:bodyPr/>
                    <a:lstStyle/>
                    <a:p>
                      <a:pPr algn="ctr"/>
                      <a:r>
                        <a:rPr lang="en-IN" dirty="0"/>
                        <a:t>Paper</a:t>
                      </a:r>
                    </a:p>
                  </a:txBody>
                  <a:tcPr/>
                </a:tc>
                <a:tc>
                  <a:txBody>
                    <a:bodyPr/>
                    <a:lstStyle/>
                    <a:p>
                      <a:pPr algn="ctr"/>
                      <a:r>
                        <a:rPr lang="en-IN" dirty="0"/>
                        <a:t>Author</a:t>
                      </a:r>
                    </a:p>
                  </a:txBody>
                  <a:tcPr/>
                </a:tc>
                <a:tc>
                  <a:txBody>
                    <a:bodyPr/>
                    <a:lstStyle/>
                    <a:p>
                      <a:pPr algn="ctr"/>
                      <a:r>
                        <a:rPr lang="en-IN" dirty="0"/>
                        <a:t>Dataset details</a:t>
                      </a:r>
                    </a:p>
                  </a:txBody>
                  <a:tcPr/>
                </a:tc>
                <a:tc>
                  <a:txBody>
                    <a:bodyPr/>
                    <a:lstStyle/>
                    <a:p>
                      <a:pPr algn="ctr"/>
                      <a:r>
                        <a:rPr lang="en-IN" dirty="0"/>
                        <a:t>Model Architecture</a:t>
                      </a:r>
                    </a:p>
                  </a:txBody>
                  <a:tcPr/>
                </a:tc>
                <a:tc>
                  <a:txBody>
                    <a:bodyPr/>
                    <a:lstStyle/>
                    <a:p>
                      <a:pPr algn="ctr"/>
                      <a:r>
                        <a:rPr lang="en-IN" dirty="0"/>
                        <a:t>Evaluation metrics</a:t>
                      </a:r>
                    </a:p>
                  </a:txBody>
                  <a:tcPr/>
                </a:tc>
                <a:extLst>
                  <a:ext uri="{0D108BD9-81ED-4DB2-BD59-A6C34878D82A}">
                    <a16:rowId xmlns:a16="http://schemas.microsoft.com/office/drawing/2014/main" val="1654108961"/>
                  </a:ext>
                </a:extLst>
              </a:tr>
              <a:tr h="370840">
                <a:tc>
                  <a:txBody>
                    <a:bodyPr/>
                    <a:lstStyle/>
                    <a:p>
                      <a:r>
                        <a:rPr lang="en-IN" dirty="0"/>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a:t>Plant leaf disease detection using computer vision and machine learning algorithms</a:t>
                      </a:r>
                    </a:p>
                  </a:txBody>
                  <a:tcPr/>
                </a:tc>
                <a:tc>
                  <a:txBody>
                    <a:bodyPr/>
                    <a:lstStyle/>
                    <a:p>
                      <a:r>
                        <a:rPr lang="en-IN" dirty="0"/>
                        <a:t>Sunil </a:t>
                      </a:r>
                      <a:r>
                        <a:rPr lang="en-IN" dirty="0" err="1"/>
                        <a:t>Harakannanavar</a:t>
                      </a:r>
                      <a:r>
                        <a:rPr lang="en-IN" dirty="0"/>
                        <a:t>,</a:t>
                      </a:r>
                      <a:r>
                        <a:rPr lang="en-IN" baseline="0" dirty="0"/>
                        <a:t> </a:t>
                      </a:r>
                      <a:r>
                        <a:rPr lang="en-IN" baseline="0" dirty="0" err="1"/>
                        <a:t>Jayashree</a:t>
                      </a:r>
                      <a:r>
                        <a:rPr lang="en-IN" baseline="0" dirty="0"/>
                        <a:t> </a:t>
                      </a:r>
                      <a:r>
                        <a:rPr lang="en-IN" baseline="0" dirty="0" err="1"/>
                        <a:t>Rudagi</a:t>
                      </a:r>
                      <a:r>
                        <a:rPr lang="en-IN" baseline="0" dirty="0"/>
                        <a:t>, </a:t>
                      </a:r>
                      <a:r>
                        <a:rPr lang="en-IN" baseline="0" dirty="0" err="1"/>
                        <a:t>Veena</a:t>
                      </a:r>
                      <a:r>
                        <a:rPr lang="en-IN" baseline="0" dirty="0"/>
                        <a:t> </a:t>
                      </a:r>
                      <a:r>
                        <a:rPr lang="en-IN" baseline="0" dirty="0" err="1"/>
                        <a:t>Puranmath</a:t>
                      </a:r>
                      <a:r>
                        <a:rPr lang="en-IN" baseline="0" dirty="0"/>
                        <a:t>, Ayesha </a:t>
                      </a:r>
                      <a:r>
                        <a:rPr lang="en-IN" baseline="0" dirty="0" err="1"/>
                        <a:t>Siddhiqua</a:t>
                      </a:r>
                      <a:r>
                        <a:rPr lang="en-IN" baseline="0" dirty="0"/>
                        <a:t>, R </a:t>
                      </a:r>
                      <a:r>
                        <a:rPr lang="en-IN" baseline="0" dirty="0" err="1"/>
                        <a:t>Promodhini</a:t>
                      </a:r>
                      <a:endParaRPr lang="en-IN" dirty="0"/>
                    </a:p>
                  </a:txBody>
                  <a:tcPr/>
                </a:tc>
                <a:tc>
                  <a:txBody>
                    <a:bodyPr/>
                    <a:lstStyle/>
                    <a:p>
                      <a:r>
                        <a:rPr lang="en-IN" dirty="0"/>
                        <a:t>Village database of tomato</a:t>
                      </a:r>
                      <a:r>
                        <a:rPr lang="en-IN" baseline="0" dirty="0"/>
                        <a:t> leaves (1534 images)</a:t>
                      </a:r>
                      <a:endParaRPr lang="en-IN" dirty="0"/>
                    </a:p>
                  </a:txBody>
                  <a:tcPr/>
                </a:tc>
                <a:tc>
                  <a:txBody>
                    <a:bodyPr/>
                    <a:lstStyle/>
                    <a:p>
                      <a:r>
                        <a:rPr lang="en-IN" dirty="0"/>
                        <a:t>Discrete</a:t>
                      </a:r>
                      <a:r>
                        <a:rPr lang="en-IN" baseline="0" dirty="0"/>
                        <a:t> Wavelet Transform (DWT) – Feature Extraction + PCA + </a:t>
                      </a:r>
                      <a:r>
                        <a:rPr lang="en-IN" baseline="0" dirty="0" err="1"/>
                        <a:t>Gray</a:t>
                      </a:r>
                      <a:r>
                        <a:rPr lang="en-IN" baseline="0" dirty="0"/>
                        <a:t> Level </a:t>
                      </a:r>
                      <a:r>
                        <a:rPr lang="en-IN" baseline="0" dirty="0" err="1"/>
                        <a:t>Coocurence</a:t>
                      </a:r>
                      <a:r>
                        <a:rPr lang="en-IN" baseline="0" dirty="0"/>
                        <a:t> matrix –Feature Selection </a:t>
                      </a:r>
                      <a:endParaRPr lang="en-IN" dirty="0"/>
                    </a:p>
                  </a:txBody>
                  <a:tcPr/>
                </a:tc>
                <a:tc>
                  <a:txBody>
                    <a:bodyPr/>
                    <a:lstStyle/>
                    <a:p>
                      <a:r>
                        <a:rPr lang="en-IN" dirty="0"/>
                        <a:t>Accuracy: 99.09%</a:t>
                      </a:r>
                    </a:p>
                    <a:p>
                      <a:endParaRPr lang="en-IN" dirty="0"/>
                    </a:p>
                    <a:p>
                      <a:r>
                        <a:rPr lang="en-IN" dirty="0"/>
                        <a:t>Precision:</a:t>
                      </a:r>
                    </a:p>
                    <a:p>
                      <a:r>
                        <a:rPr lang="en-IN" dirty="0"/>
                        <a:t>99.13%</a:t>
                      </a:r>
                    </a:p>
                  </a:txBody>
                  <a:tcPr/>
                </a:tc>
                <a:extLst>
                  <a:ext uri="{0D108BD9-81ED-4DB2-BD59-A6C34878D82A}">
                    <a16:rowId xmlns:a16="http://schemas.microsoft.com/office/drawing/2014/main" val="1110026126"/>
                  </a:ext>
                </a:extLst>
              </a:tr>
            </a:tbl>
          </a:graphicData>
        </a:graphic>
      </p:graphicFrame>
    </p:spTree>
    <p:extLst>
      <p:ext uri="{BB962C8B-B14F-4D97-AF65-F5344CB8AC3E}">
        <p14:creationId xmlns:p14="http://schemas.microsoft.com/office/powerpoint/2010/main" val="1142576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779B7-3EF9-8CFD-3BF0-2AA7D6762489}"/>
              </a:ext>
            </a:extLst>
          </p:cNvPr>
          <p:cNvSpPr>
            <a:spLocks noGrp="1"/>
          </p:cNvSpPr>
          <p:nvPr>
            <p:ph type="title"/>
          </p:nvPr>
        </p:nvSpPr>
        <p:spPr/>
        <p:txBody>
          <a:bodyPr/>
          <a:lstStyle/>
          <a:p>
            <a:r>
              <a:rPr lang="en-US" dirty="0"/>
              <a:t>Literature Survey</a:t>
            </a:r>
            <a:endParaRPr lang="en-IN" dirty="0"/>
          </a:p>
        </p:txBody>
      </p:sp>
      <p:graphicFrame>
        <p:nvGraphicFramePr>
          <p:cNvPr id="4" name="Table 4">
            <a:extLst>
              <a:ext uri="{FF2B5EF4-FFF2-40B4-BE49-F238E27FC236}">
                <a16:creationId xmlns:a16="http://schemas.microsoft.com/office/drawing/2014/main" id="{5F52CE42-3502-8E7F-6107-31CB5671305F}"/>
              </a:ext>
            </a:extLst>
          </p:cNvPr>
          <p:cNvGraphicFramePr>
            <a:graphicFrameLocks noGrp="1"/>
          </p:cNvGraphicFramePr>
          <p:nvPr>
            <p:ph idx="1"/>
            <p:extLst>
              <p:ext uri="{D42A27DB-BD31-4B8C-83A1-F6EECF244321}">
                <p14:modId xmlns:p14="http://schemas.microsoft.com/office/powerpoint/2010/main" val="710580688"/>
              </p:ext>
            </p:extLst>
          </p:nvPr>
        </p:nvGraphicFramePr>
        <p:xfrm>
          <a:off x="2589213" y="2054088"/>
          <a:ext cx="8915400" cy="2651760"/>
        </p:xfrm>
        <a:graphic>
          <a:graphicData uri="http://schemas.openxmlformats.org/drawingml/2006/table">
            <a:tbl>
              <a:tblPr firstRow="1" bandRow="1">
                <a:tableStyleId>{5C22544A-7EE6-4342-B048-85BDC9FD1C3A}</a:tableStyleId>
              </a:tblPr>
              <a:tblGrid>
                <a:gridCol w="1081639">
                  <a:extLst>
                    <a:ext uri="{9D8B030D-6E8A-4147-A177-3AD203B41FA5}">
                      <a16:colId xmlns:a16="http://schemas.microsoft.com/office/drawing/2014/main" val="893948058"/>
                    </a:ext>
                  </a:extLst>
                </a:gridCol>
                <a:gridCol w="1890161">
                  <a:extLst>
                    <a:ext uri="{9D8B030D-6E8A-4147-A177-3AD203B41FA5}">
                      <a16:colId xmlns:a16="http://schemas.microsoft.com/office/drawing/2014/main" val="3944291142"/>
                    </a:ext>
                  </a:extLst>
                </a:gridCol>
                <a:gridCol w="1485900">
                  <a:extLst>
                    <a:ext uri="{9D8B030D-6E8A-4147-A177-3AD203B41FA5}">
                      <a16:colId xmlns:a16="http://schemas.microsoft.com/office/drawing/2014/main" val="1823639396"/>
                    </a:ext>
                  </a:extLst>
                </a:gridCol>
                <a:gridCol w="1485900">
                  <a:extLst>
                    <a:ext uri="{9D8B030D-6E8A-4147-A177-3AD203B41FA5}">
                      <a16:colId xmlns:a16="http://schemas.microsoft.com/office/drawing/2014/main" val="2119971277"/>
                    </a:ext>
                  </a:extLst>
                </a:gridCol>
                <a:gridCol w="1644857">
                  <a:extLst>
                    <a:ext uri="{9D8B030D-6E8A-4147-A177-3AD203B41FA5}">
                      <a16:colId xmlns:a16="http://schemas.microsoft.com/office/drawing/2014/main" val="535445677"/>
                    </a:ext>
                  </a:extLst>
                </a:gridCol>
                <a:gridCol w="1326943">
                  <a:extLst>
                    <a:ext uri="{9D8B030D-6E8A-4147-A177-3AD203B41FA5}">
                      <a16:colId xmlns:a16="http://schemas.microsoft.com/office/drawing/2014/main" val="2011015265"/>
                    </a:ext>
                  </a:extLst>
                </a:gridCol>
              </a:tblGrid>
              <a:tr h="370840">
                <a:tc>
                  <a:txBody>
                    <a:bodyPr/>
                    <a:lstStyle/>
                    <a:p>
                      <a:pPr algn="ctr"/>
                      <a:r>
                        <a:rPr lang="en-IN" dirty="0"/>
                        <a:t>Sr. No.</a:t>
                      </a:r>
                    </a:p>
                  </a:txBody>
                  <a:tcPr/>
                </a:tc>
                <a:tc>
                  <a:txBody>
                    <a:bodyPr/>
                    <a:lstStyle/>
                    <a:p>
                      <a:pPr algn="ctr"/>
                      <a:r>
                        <a:rPr lang="en-IN" dirty="0"/>
                        <a:t>Paper</a:t>
                      </a:r>
                    </a:p>
                  </a:txBody>
                  <a:tcPr/>
                </a:tc>
                <a:tc>
                  <a:txBody>
                    <a:bodyPr/>
                    <a:lstStyle/>
                    <a:p>
                      <a:pPr algn="ctr"/>
                      <a:r>
                        <a:rPr lang="en-IN" dirty="0"/>
                        <a:t>Author</a:t>
                      </a:r>
                    </a:p>
                  </a:txBody>
                  <a:tcPr/>
                </a:tc>
                <a:tc>
                  <a:txBody>
                    <a:bodyPr/>
                    <a:lstStyle/>
                    <a:p>
                      <a:pPr algn="ctr"/>
                      <a:r>
                        <a:rPr lang="en-IN" dirty="0"/>
                        <a:t>Dataset details</a:t>
                      </a:r>
                    </a:p>
                  </a:txBody>
                  <a:tcPr/>
                </a:tc>
                <a:tc>
                  <a:txBody>
                    <a:bodyPr/>
                    <a:lstStyle/>
                    <a:p>
                      <a:pPr algn="ctr"/>
                      <a:r>
                        <a:rPr lang="en-IN" dirty="0"/>
                        <a:t>Model Architecture</a:t>
                      </a:r>
                    </a:p>
                  </a:txBody>
                  <a:tcPr/>
                </a:tc>
                <a:tc>
                  <a:txBody>
                    <a:bodyPr/>
                    <a:lstStyle/>
                    <a:p>
                      <a:pPr algn="ctr"/>
                      <a:r>
                        <a:rPr lang="en-IN" dirty="0"/>
                        <a:t>Accuracy</a:t>
                      </a:r>
                    </a:p>
                  </a:txBody>
                  <a:tcPr/>
                </a:tc>
                <a:extLst>
                  <a:ext uri="{0D108BD9-81ED-4DB2-BD59-A6C34878D82A}">
                    <a16:rowId xmlns:a16="http://schemas.microsoft.com/office/drawing/2014/main" val="2667764376"/>
                  </a:ext>
                </a:extLst>
              </a:tr>
              <a:tr h="370840">
                <a:tc>
                  <a:txBody>
                    <a:bodyPr/>
                    <a:lstStyle/>
                    <a:p>
                      <a:r>
                        <a:rPr lang="en-IN" dirty="0"/>
                        <a:t>6</a:t>
                      </a:r>
                    </a:p>
                  </a:txBody>
                  <a:tcPr/>
                </a:tc>
                <a:tc>
                  <a:txBody>
                    <a:bodyPr/>
                    <a:lstStyle/>
                    <a:p>
                      <a:r>
                        <a:rPr lang="en-IN" b="1" dirty="0"/>
                        <a:t>Detection of Cotton Plant Diseases using Deep Transfer learning</a:t>
                      </a:r>
                    </a:p>
                  </a:txBody>
                  <a:tcPr/>
                </a:tc>
                <a:tc>
                  <a:txBody>
                    <a:bodyPr/>
                    <a:lstStyle/>
                    <a:p>
                      <a:r>
                        <a:rPr lang="en-IN" dirty="0" err="1"/>
                        <a:t>Vani</a:t>
                      </a:r>
                      <a:r>
                        <a:rPr lang="en-IN" dirty="0"/>
                        <a:t> </a:t>
                      </a:r>
                      <a:r>
                        <a:rPr lang="en-IN" dirty="0" err="1"/>
                        <a:t>Rajasekar</a:t>
                      </a:r>
                      <a:r>
                        <a:rPr lang="en-IN" dirty="0"/>
                        <a:t>, K </a:t>
                      </a:r>
                      <a:r>
                        <a:rPr lang="en-IN" dirty="0" err="1"/>
                        <a:t>Venu</a:t>
                      </a:r>
                      <a:r>
                        <a:rPr lang="en-IN" dirty="0"/>
                        <a:t>,</a:t>
                      </a:r>
                      <a:r>
                        <a:rPr lang="en-IN" baseline="0" dirty="0"/>
                        <a:t> </a:t>
                      </a:r>
                      <a:r>
                        <a:rPr lang="en-IN" baseline="0" dirty="0" err="1"/>
                        <a:t>Soumya</a:t>
                      </a:r>
                      <a:r>
                        <a:rPr lang="en-IN" baseline="0" dirty="0"/>
                        <a:t> Jena, R. </a:t>
                      </a:r>
                      <a:r>
                        <a:rPr lang="en-IN" baseline="0" dirty="0" err="1"/>
                        <a:t>Varthini</a:t>
                      </a:r>
                      <a:r>
                        <a:rPr lang="en-IN" baseline="0" dirty="0"/>
                        <a:t>, S. </a:t>
                      </a:r>
                      <a:r>
                        <a:rPr lang="en-IN" baseline="0" dirty="0" err="1"/>
                        <a:t>Ishwarya</a:t>
                      </a:r>
                      <a:endParaRPr lang="en-IN" dirty="0"/>
                    </a:p>
                  </a:txBody>
                  <a:tcPr/>
                </a:tc>
                <a:tc>
                  <a:txBody>
                    <a:bodyPr/>
                    <a:lstStyle/>
                    <a:p>
                      <a:r>
                        <a:rPr lang="en-IN" dirty="0" err="1"/>
                        <a:t>ImageNet</a:t>
                      </a:r>
                      <a:r>
                        <a:rPr lang="en-IN" baseline="0" dirty="0"/>
                        <a:t> Database</a:t>
                      </a:r>
                      <a:endParaRPr lang="en-IN" dirty="0"/>
                    </a:p>
                  </a:txBody>
                  <a:tcPr/>
                </a:tc>
                <a:tc>
                  <a:txBody>
                    <a:bodyPr/>
                    <a:lstStyle/>
                    <a:p>
                      <a:r>
                        <a:rPr lang="en-IN" dirty="0" err="1"/>
                        <a:t>ResNet</a:t>
                      </a:r>
                      <a:r>
                        <a:rPr lang="en-IN" baseline="0" dirty="0"/>
                        <a:t> + VGG 19 + </a:t>
                      </a:r>
                      <a:r>
                        <a:rPr lang="en-IN" baseline="0" dirty="0" err="1"/>
                        <a:t>DeepCNN</a:t>
                      </a:r>
                      <a:endParaRPr lang="en-IN" dirty="0"/>
                    </a:p>
                  </a:txBody>
                  <a:tcPr/>
                </a:tc>
                <a:tc>
                  <a:txBody>
                    <a:bodyPr/>
                    <a:lstStyle/>
                    <a:p>
                      <a:r>
                        <a:rPr lang="en-IN" dirty="0"/>
                        <a:t>98.0%</a:t>
                      </a:r>
                    </a:p>
                  </a:txBody>
                  <a:tcPr/>
                </a:tc>
                <a:extLst>
                  <a:ext uri="{0D108BD9-81ED-4DB2-BD59-A6C34878D82A}">
                    <a16:rowId xmlns:a16="http://schemas.microsoft.com/office/drawing/2014/main" val="4100458863"/>
                  </a:ext>
                </a:extLst>
              </a:tr>
            </a:tbl>
          </a:graphicData>
        </a:graphic>
      </p:graphicFrame>
    </p:spTree>
    <p:extLst>
      <p:ext uri="{BB962C8B-B14F-4D97-AF65-F5344CB8AC3E}">
        <p14:creationId xmlns:p14="http://schemas.microsoft.com/office/powerpoint/2010/main" val="3554617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1BD8B-3BE8-AEC2-655A-32D0DE333358}"/>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B2CE9B72-E5CA-8CC8-9771-6DA3087BDB18}"/>
              </a:ext>
            </a:extLst>
          </p:cNvPr>
          <p:cNvSpPr>
            <a:spLocks noGrp="1"/>
          </p:cNvSpPr>
          <p:nvPr>
            <p:ph idx="1"/>
          </p:nvPr>
        </p:nvSpPr>
        <p:spPr/>
        <p:txBody>
          <a:bodyPr>
            <a:normAutofit/>
          </a:bodyPr>
          <a:lstStyle/>
          <a:p>
            <a:r>
              <a:rPr lang="en-US" sz="2000" dirty="0">
                <a:solidFill>
                  <a:schemeClr val="tx1"/>
                </a:solidFill>
                <a:latin typeface="Söhne"/>
              </a:rPr>
              <a:t>The dataset in the project is Cotton Disease Dataset consisting of 2,297 images. The images are classified into 4 different classes: </a:t>
            </a:r>
          </a:p>
          <a:p>
            <a:r>
              <a:rPr lang="en-US" sz="2000" dirty="0">
                <a:solidFill>
                  <a:schemeClr val="tx1"/>
                </a:solidFill>
                <a:latin typeface="Söhne"/>
              </a:rPr>
              <a:t>1. Diseased Cotton Plant: It consists of 920 images available for training. </a:t>
            </a:r>
          </a:p>
          <a:p>
            <a:r>
              <a:rPr lang="en-US" sz="2000" dirty="0">
                <a:solidFill>
                  <a:schemeClr val="tx1"/>
                </a:solidFill>
                <a:latin typeface="Söhne"/>
              </a:rPr>
              <a:t>2. Diseased Cotton Leaf: It consists of 346 images available for training. </a:t>
            </a:r>
          </a:p>
          <a:p>
            <a:r>
              <a:rPr lang="en-US" sz="2000" dirty="0">
                <a:solidFill>
                  <a:schemeClr val="tx1"/>
                </a:solidFill>
                <a:latin typeface="Söhne"/>
              </a:rPr>
              <a:t>3. Fresh Cotton Plant: It consists of 513 images available for training. </a:t>
            </a:r>
          </a:p>
          <a:p>
            <a:r>
              <a:rPr lang="en-US" sz="2000" dirty="0">
                <a:solidFill>
                  <a:schemeClr val="tx1"/>
                </a:solidFill>
                <a:latin typeface="Söhne"/>
              </a:rPr>
              <a:t>4. Fresh Cotton Leaf: It consists of 518 images available for training.</a:t>
            </a:r>
          </a:p>
          <a:p>
            <a:r>
              <a:rPr lang="en-US" sz="2000" dirty="0">
                <a:solidFill>
                  <a:schemeClr val="tx1"/>
                </a:solidFill>
                <a:latin typeface="Söhne"/>
              </a:rPr>
              <a:t>The data is further split into 85% for training, 10% for validation and 5% for testing purpose to avoid overfitting of the data and calculate the accuracy of the model respectively.</a:t>
            </a:r>
            <a:endParaRPr lang="en-IN" sz="2000" dirty="0">
              <a:solidFill>
                <a:schemeClr val="tx1"/>
              </a:solidFill>
              <a:latin typeface="Söhne"/>
            </a:endParaRPr>
          </a:p>
        </p:txBody>
      </p:sp>
    </p:spTree>
    <p:extLst>
      <p:ext uri="{BB962C8B-B14F-4D97-AF65-F5344CB8AC3E}">
        <p14:creationId xmlns:p14="http://schemas.microsoft.com/office/powerpoint/2010/main" val="640213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FEA7-B76D-93F3-364E-49E3719780F6}"/>
              </a:ext>
            </a:extLst>
          </p:cNvPr>
          <p:cNvSpPr>
            <a:spLocks noGrp="1"/>
          </p:cNvSpPr>
          <p:nvPr>
            <p:ph type="title"/>
          </p:nvPr>
        </p:nvSpPr>
        <p:spPr/>
        <p:txBody>
          <a:bodyPr/>
          <a:lstStyle/>
          <a:p>
            <a:r>
              <a:rPr lang="en-US" dirty="0"/>
              <a:t>Dataset</a:t>
            </a:r>
            <a:endParaRPr lang="en-IN" dirty="0"/>
          </a:p>
        </p:txBody>
      </p:sp>
      <p:pic>
        <p:nvPicPr>
          <p:cNvPr id="15" name="Content Placeholder 14">
            <a:extLst>
              <a:ext uri="{FF2B5EF4-FFF2-40B4-BE49-F238E27FC236}">
                <a16:creationId xmlns:a16="http://schemas.microsoft.com/office/drawing/2014/main" id="{728B1C8F-7393-02BB-05EE-7AC33EBF33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905000"/>
            <a:ext cx="3778250" cy="3778250"/>
          </a:xfrm>
        </p:spPr>
      </p:pic>
      <p:pic>
        <p:nvPicPr>
          <p:cNvPr id="17" name="Picture 16">
            <a:extLst>
              <a:ext uri="{FF2B5EF4-FFF2-40B4-BE49-F238E27FC236}">
                <a16:creationId xmlns:a16="http://schemas.microsoft.com/office/drawing/2014/main" id="{FF8A7F85-12BD-50A0-B65B-9B9741E171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7210905" y="1947041"/>
            <a:ext cx="3778249" cy="3778249"/>
          </a:xfrm>
          <a:prstGeom prst="rect">
            <a:avLst/>
          </a:prstGeom>
        </p:spPr>
      </p:pic>
      <p:sp>
        <p:nvSpPr>
          <p:cNvPr id="18" name="TextBox 17">
            <a:extLst>
              <a:ext uri="{FF2B5EF4-FFF2-40B4-BE49-F238E27FC236}">
                <a16:creationId xmlns:a16="http://schemas.microsoft.com/office/drawing/2014/main" id="{39BB7881-8736-DE95-6634-1FFD84EC4582}"/>
              </a:ext>
            </a:extLst>
          </p:cNvPr>
          <p:cNvSpPr txBox="1"/>
          <p:nvPr/>
        </p:nvSpPr>
        <p:spPr>
          <a:xfrm>
            <a:off x="2592925" y="6228522"/>
            <a:ext cx="8273858" cy="369332"/>
          </a:xfrm>
          <a:prstGeom prst="rect">
            <a:avLst/>
          </a:prstGeom>
          <a:noFill/>
        </p:spPr>
        <p:txBody>
          <a:bodyPr wrap="square" rtlCol="0">
            <a:spAutoFit/>
          </a:bodyPr>
          <a:lstStyle/>
          <a:p>
            <a:r>
              <a:rPr lang="en-US" dirty="0"/>
              <a:t>      Fig 1 Diseased Cotton Leaf                          Fig 2 Healthy Cotton Plant</a:t>
            </a:r>
            <a:endParaRPr lang="en-IN" dirty="0"/>
          </a:p>
        </p:txBody>
      </p:sp>
    </p:spTree>
    <p:extLst>
      <p:ext uri="{BB962C8B-B14F-4D97-AF65-F5344CB8AC3E}">
        <p14:creationId xmlns:p14="http://schemas.microsoft.com/office/powerpoint/2010/main" val="1840419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72176-DC18-0450-F8ED-D87181B9CCA6}"/>
              </a:ext>
            </a:extLst>
          </p:cNvPr>
          <p:cNvSpPr>
            <a:spLocks noGrp="1"/>
          </p:cNvSpPr>
          <p:nvPr>
            <p:ph type="title"/>
          </p:nvPr>
        </p:nvSpPr>
        <p:spPr/>
        <p:txBody>
          <a:bodyPr/>
          <a:lstStyle/>
          <a:p>
            <a:r>
              <a:rPr lang="en-US" dirty="0"/>
              <a:t>Block Diagram</a:t>
            </a:r>
            <a:endParaRPr lang="en-IN" dirty="0"/>
          </a:p>
        </p:txBody>
      </p:sp>
      <p:pic>
        <p:nvPicPr>
          <p:cNvPr id="5" name="Content Placeholder 4">
            <a:extLst>
              <a:ext uri="{FF2B5EF4-FFF2-40B4-BE49-F238E27FC236}">
                <a16:creationId xmlns:a16="http://schemas.microsoft.com/office/drawing/2014/main" id="{BB6AAFCE-0D97-0383-812E-59CE93B60B44}"/>
              </a:ext>
            </a:extLst>
          </p:cNvPr>
          <p:cNvPicPr>
            <a:picLocks noGrp="1" noChangeAspect="1"/>
          </p:cNvPicPr>
          <p:nvPr>
            <p:ph idx="1"/>
          </p:nvPr>
        </p:nvPicPr>
        <p:blipFill>
          <a:blip r:embed="rId2"/>
          <a:stretch>
            <a:fillRect/>
          </a:stretch>
        </p:blipFill>
        <p:spPr>
          <a:xfrm>
            <a:off x="2893207" y="1753782"/>
            <a:ext cx="7509749" cy="3888406"/>
          </a:xfrm>
        </p:spPr>
      </p:pic>
    </p:spTree>
    <p:extLst>
      <p:ext uri="{BB962C8B-B14F-4D97-AF65-F5344CB8AC3E}">
        <p14:creationId xmlns:p14="http://schemas.microsoft.com/office/powerpoint/2010/main" val="262607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367F-5C25-5AF3-3CBD-DEC3FAC34F10}"/>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81402FF5-EC90-C03F-EBFD-E75392D4157D}"/>
              </a:ext>
            </a:extLst>
          </p:cNvPr>
          <p:cNvSpPr>
            <a:spLocks noGrp="1"/>
          </p:cNvSpPr>
          <p:nvPr>
            <p:ph idx="1"/>
          </p:nvPr>
        </p:nvSpPr>
        <p:spPr/>
        <p:txBody>
          <a:bodyPr/>
          <a:lstStyle/>
          <a:p>
            <a:r>
              <a:rPr lang="en-US" b="0" i="0" dirty="0">
                <a:solidFill>
                  <a:schemeClr val="tx1"/>
                </a:solidFill>
                <a:effectLst/>
                <a:latin typeface="Söhne"/>
              </a:rPr>
              <a:t>Image collection: Collect the images of healthy and diseased plants from different sources and capture them in different lighting conditions, angles, and scales.</a:t>
            </a:r>
          </a:p>
          <a:p>
            <a:r>
              <a:rPr lang="en-US" b="0" i="0" dirty="0">
                <a:solidFill>
                  <a:schemeClr val="tx1"/>
                </a:solidFill>
                <a:effectLst/>
                <a:latin typeface="Söhne"/>
              </a:rPr>
              <a:t>Image labeling: Manually or automatically label the images with their respective classes, such as healthy or diseased.</a:t>
            </a:r>
          </a:p>
          <a:p>
            <a:r>
              <a:rPr lang="en-US" b="0" i="0" dirty="0">
                <a:solidFill>
                  <a:schemeClr val="tx1"/>
                </a:solidFill>
                <a:effectLst/>
                <a:latin typeface="Söhne"/>
              </a:rPr>
              <a:t>Data cleaning: </a:t>
            </a:r>
            <a:r>
              <a:rPr lang="en-US" dirty="0">
                <a:solidFill>
                  <a:schemeClr val="tx1"/>
                </a:solidFill>
                <a:latin typeface="Söhne"/>
              </a:rPr>
              <a:t>Checking the format of every image in the and whether it is acceptable.</a:t>
            </a:r>
            <a:endParaRPr lang="en-US" b="0" i="0" dirty="0">
              <a:solidFill>
                <a:schemeClr val="tx1"/>
              </a:solidFill>
              <a:effectLst/>
              <a:latin typeface="Söhne"/>
            </a:endParaRPr>
          </a:p>
          <a:p>
            <a:r>
              <a:rPr lang="en-US" b="0" i="0" dirty="0">
                <a:solidFill>
                  <a:schemeClr val="tx1"/>
                </a:solidFill>
                <a:effectLst/>
                <a:latin typeface="Söhne"/>
              </a:rPr>
              <a:t>Data augmentation: If required, we can generate more images by applying various transformations to the existing images, such as rotation, flipping, cropping, and scaling. This can help to increase the size of the dataset and make the model more robust to variations in real-world scenarios.</a:t>
            </a:r>
          </a:p>
          <a:p>
            <a:endParaRPr lang="en-IN" dirty="0"/>
          </a:p>
        </p:txBody>
      </p:sp>
    </p:spTree>
    <p:extLst>
      <p:ext uri="{BB962C8B-B14F-4D97-AF65-F5344CB8AC3E}">
        <p14:creationId xmlns:p14="http://schemas.microsoft.com/office/powerpoint/2010/main" val="4010811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4ADAA-C7AB-9E53-E46F-33C85EC8416E}"/>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F820720E-F745-6F64-33B6-442C0B2B0D57}"/>
              </a:ext>
            </a:extLst>
          </p:cNvPr>
          <p:cNvSpPr>
            <a:spLocks noGrp="1"/>
          </p:cNvSpPr>
          <p:nvPr>
            <p:ph idx="1"/>
          </p:nvPr>
        </p:nvSpPr>
        <p:spPr/>
        <p:txBody>
          <a:bodyPr/>
          <a:lstStyle/>
          <a:p>
            <a:r>
              <a:rPr lang="en-US" b="0" i="0" dirty="0">
                <a:solidFill>
                  <a:schemeClr val="tx1"/>
                </a:solidFill>
                <a:effectLst/>
                <a:latin typeface="Söhne"/>
              </a:rPr>
              <a:t>Data normalization: Normalize the pixel values of the images to a common scale, such as [0, 1], to ensure that the model can learn the patterns in the images effectively.</a:t>
            </a:r>
          </a:p>
          <a:p>
            <a:r>
              <a:rPr lang="en-US" b="0" i="0" dirty="0">
                <a:solidFill>
                  <a:schemeClr val="tx1"/>
                </a:solidFill>
                <a:effectLst/>
                <a:latin typeface="Söhne"/>
              </a:rPr>
              <a:t>Data splitting: Split the dataset into training, validation, and testing sets. The training set is used to train the model, the validation set is used to tune the hyperparameters of the model, and the testing set is used to evaluate the performance of the model.</a:t>
            </a:r>
          </a:p>
          <a:p>
            <a:r>
              <a:rPr lang="en-US" b="0" i="0" dirty="0">
                <a:solidFill>
                  <a:schemeClr val="tx1"/>
                </a:solidFill>
                <a:effectLst/>
                <a:latin typeface="Söhne"/>
              </a:rPr>
              <a:t>Data loading: Load the images and their corresponding labels into memory using data loaders, which can efficiently handle large datasets and enable batch processing.</a:t>
            </a:r>
          </a:p>
          <a:p>
            <a:r>
              <a:rPr lang="en-US" b="0" i="0" dirty="0">
                <a:solidFill>
                  <a:schemeClr val="tx1"/>
                </a:solidFill>
                <a:effectLst/>
                <a:latin typeface="Söhne"/>
              </a:rPr>
              <a:t>By performing these preprocessing steps, we can prepare the dataset for training the CNN model for plant disease detection. These steps are important to ensure that the model can learn the patterns in the images effectively and generalize well to new, unseen images.</a:t>
            </a:r>
            <a:endParaRPr lang="en-IN" dirty="0">
              <a:solidFill>
                <a:schemeClr val="tx1"/>
              </a:solidFill>
            </a:endParaRPr>
          </a:p>
        </p:txBody>
      </p:sp>
    </p:spTree>
    <p:extLst>
      <p:ext uri="{BB962C8B-B14F-4D97-AF65-F5344CB8AC3E}">
        <p14:creationId xmlns:p14="http://schemas.microsoft.com/office/powerpoint/2010/main" val="2880344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D2366-D18F-48FE-46B5-2C4A550CCF40}"/>
              </a:ext>
            </a:extLst>
          </p:cNvPr>
          <p:cNvSpPr>
            <a:spLocks noGrp="1"/>
          </p:cNvSpPr>
          <p:nvPr>
            <p:ph type="title"/>
          </p:nvPr>
        </p:nvSpPr>
        <p:spPr/>
        <p:txBody>
          <a:bodyPr/>
          <a:lstStyle/>
          <a:p>
            <a:r>
              <a:rPr lang="en-IN" dirty="0"/>
              <a:t>CNN</a:t>
            </a:r>
          </a:p>
        </p:txBody>
      </p:sp>
      <p:sp>
        <p:nvSpPr>
          <p:cNvPr id="3" name="Content Placeholder 2">
            <a:extLst>
              <a:ext uri="{FF2B5EF4-FFF2-40B4-BE49-F238E27FC236}">
                <a16:creationId xmlns:a16="http://schemas.microsoft.com/office/drawing/2014/main" id="{E116069E-0A58-F7E3-684A-A896E156ED5D}"/>
              </a:ext>
            </a:extLst>
          </p:cNvPr>
          <p:cNvSpPr>
            <a:spLocks noGrp="1"/>
          </p:cNvSpPr>
          <p:nvPr>
            <p:ph idx="1"/>
          </p:nvPr>
        </p:nvSpPr>
        <p:spPr/>
        <p:txBody>
          <a:bodyPr/>
          <a:lstStyle/>
          <a:p>
            <a:r>
              <a:rPr lang="en-US" b="0" i="0" dirty="0">
                <a:solidFill>
                  <a:schemeClr val="tx1"/>
                </a:solidFill>
                <a:effectLst/>
                <a:latin typeface="Söhne"/>
              </a:rPr>
              <a:t>A Convolutional Neural Network (CNN) is a type of neural network commonly used in image classification and recognition tasks. CNNs are designed to automatically learn and extract meaningful features from raw image data by using convolutional layers.</a:t>
            </a:r>
          </a:p>
          <a:p>
            <a:r>
              <a:rPr lang="en-US" b="0" i="0" dirty="0">
                <a:solidFill>
                  <a:schemeClr val="tx1"/>
                </a:solidFill>
                <a:effectLst/>
                <a:latin typeface="Söhne"/>
              </a:rPr>
              <a:t>The basic building blocks of a CNN are convolutional layers, pooling layers, and fully connected layers. </a:t>
            </a:r>
            <a:endParaRPr lang="en-US" dirty="0">
              <a:solidFill>
                <a:schemeClr val="tx1"/>
              </a:solidFill>
              <a:latin typeface="Söhne"/>
            </a:endParaRPr>
          </a:p>
          <a:p>
            <a:r>
              <a:rPr lang="en-US" b="0" i="0" dirty="0">
                <a:solidFill>
                  <a:schemeClr val="tx1"/>
                </a:solidFill>
                <a:effectLst/>
                <a:latin typeface="Söhne"/>
              </a:rPr>
              <a:t>The convolutional layers consist of a set of filters that are convolved with the input image to extract features. Each filter slides over the input image and performs element-wise multiplication and addition of the filter weights with the pixel values in the input image. The result of this operation is a feature map that represents a specific feature or pattern in the image.</a:t>
            </a:r>
            <a:endParaRPr lang="en-IN" dirty="0">
              <a:solidFill>
                <a:schemeClr val="tx1"/>
              </a:solidFill>
            </a:endParaRPr>
          </a:p>
        </p:txBody>
      </p:sp>
    </p:spTree>
    <p:extLst>
      <p:ext uri="{BB962C8B-B14F-4D97-AF65-F5344CB8AC3E}">
        <p14:creationId xmlns:p14="http://schemas.microsoft.com/office/powerpoint/2010/main" val="3494614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3468-F39C-BFCB-943B-2C9E443768FD}"/>
              </a:ext>
            </a:extLst>
          </p:cNvPr>
          <p:cNvSpPr>
            <a:spLocks noGrp="1"/>
          </p:cNvSpPr>
          <p:nvPr>
            <p:ph type="title"/>
          </p:nvPr>
        </p:nvSpPr>
        <p:spPr/>
        <p:txBody>
          <a:bodyPr/>
          <a:lstStyle/>
          <a:p>
            <a:r>
              <a:rPr lang="en-IN" dirty="0"/>
              <a:t>CNN</a:t>
            </a:r>
          </a:p>
        </p:txBody>
      </p:sp>
      <p:sp>
        <p:nvSpPr>
          <p:cNvPr id="3" name="Content Placeholder 2">
            <a:extLst>
              <a:ext uri="{FF2B5EF4-FFF2-40B4-BE49-F238E27FC236}">
                <a16:creationId xmlns:a16="http://schemas.microsoft.com/office/drawing/2014/main" id="{D53CECDC-6D2F-5F7A-9A77-EFA6BA6E4A90}"/>
              </a:ext>
            </a:extLst>
          </p:cNvPr>
          <p:cNvSpPr>
            <a:spLocks noGrp="1"/>
          </p:cNvSpPr>
          <p:nvPr>
            <p:ph idx="1"/>
          </p:nvPr>
        </p:nvSpPr>
        <p:spPr/>
        <p:txBody>
          <a:bodyPr/>
          <a:lstStyle/>
          <a:p>
            <a:pPr algn="l"/>
            <a:r>
              <a:rPr lang="en-US" b="0" i="0" dirty="0">
                <a:solidFill>
                  <a:schemeClr val="tx1"/>
                </a:solidFill>
                <a:effectLst/>
                <a:latin typeface="Söhne"/>
              </a:rPr>
              <a:t>The pooling layers are used to reduce the spatial size of the feature maps and to make the model more computationally efficient. The most common type of pooling operation is max-pooling, which extracts the maximum value from a local region of the feature map.</a:t>
            </a:r>
          </a:p>
          <a:p>
            <a:pPr algn="l"/>
            <a:r>
              <a:rPr lang="en-US" b="0" i="0" dirty="0">
                <a:solidFill>
                  <a:schemeClr val="tx1"/>
                </a:solidFill>
                <a:effectLst/>
                <a:latin typeface="Söhne"/>
              </a:rPr>
              <a:t>The fully connected layers are used to classify the image based on the extracted features. These layers are similar to those in a traditional neural network and are used to learn the mapping between the extracted features and the output class labels.</a:t>
            </a:r>
          </a:p>
          <a:p>
            <a:endParaRPr lang="en-IN" dirty="0"/>
          </a:p>
        </p:txBody>
      </p:sp>
    </p:spTree>
    <p:extLst>
      <p:ext uri="{BB962C8B-B14F-4D97-AF65-F5344CB8AC3E}">
        <p14:creationId xmlns:p14="http://schemas.microsoft.com/office/powerpoint/2010/main" val="904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7D0DE-2CDD-1B25-A33F-2F5E604858FC}"/>
              </a:ext>
            </a:extLst>
          </p:cNvPr>
          <p:cNvSpPr>
            <a:spLocks noGrp="1"/>
          </p:cNvSpPr>
          <p:nvPr>
            <p:ph type="title"/>
          </p:nvPr>
        </p:nvSpPr>
        <p:spPr/>
        <p:txBody>
          <a:bodyPr/>
          <a:lstStyle/>
          <a:p>
            <a:r>
              <a:rPr lang="en-US" dirty="0"/>
              <a:t>Content</a:t>
            </a:r>
            <a:endParaRPr lang="en-IN" dirty="0"/>
          </a:p>
        </p:txBody>
      </p:sp>
      <p:sp>
        <p:nvSpPr>
          <p:cNvPr id="3" name="Content Placeholder 2">
            <a:extLst>
              <a:ext uri="{FF2B5EF4-FFF2-40B4-BE49-F238E27FC236}">
                <a16:creationId xmlns:a16="http://schemas.microsoft.com/office/drawing/2014/main" id="{4E752EB2-6E84-8B36-9347-80A5ACC0944D}"/>
              </a:ext>
            </a:extLst>
          </p:cNvPr>
          <p:cNvSpPr>
            <a:spLocks noGrp="1"/>
          </p:cNvSpPr>
          <p:nvPr>
            <p:ph idx="1"/>
          </p:nvPr>
        </p:nvSpPr>
        <p:spPr>
          <a:xfrm>
            <a:off x="2589212" y="1417983"/>
            <a:ext cx="8911687" cy="5314121"/>
          </a:xfrm>
        </p:spPr>
        <p:txBody>
          <a:bodyPr>
            <a:normAutofit fontScale="92500" lnSpcReduction="20000"/>
          </a:bodyPr>
          <a:lstStyle/>
          <a:p>
            <a:r>
              <a:rPr lang="en-US" dirty="0"/>
              <a:t>Introduction</a:t>
            </a:r>
          </a:p>
          <a:p>
            <a:r>
              <a:rPr lang="en-IN" dirty="0"/>
              <a:t>Background</a:t>
            </a:r>
          </a:p>
          <a:p>
            <a:r>
              <a:rPr lang="en-IN" dirty="0"/>
              <a:t>Problem Definition</a:t>
            </a:r>
          </a:p>
          <a:p>
            <a:r>
              <a:rPr lang="en-IN" dirty="0"/>
              <a:t>Objectives</a:t>
            </a:r>
          </a:p>
          <a:p>
            <a:r>
              <a:rPr lang="en-IN" dirty="0"/>
              <a:t>Literature Survey</a:t>
            </a:r>
          </a:p>
          <a:p>
            <a:r>
              <a:rPr lang="en-IN" dirty="0"/>
              <a:t>Dataset</a:t>
            </a:r>
          </a:p>
          <a:p>
            <a:r>
              <a:rPr lang="en-IN" dirty="0"/>
              <a:t>Block Diagram</a:t>
            </a:r>
          </a:p>
          <a:p>
            <a:r>
              <a:rPr lang="en-IN" dirty="0"/>
              <a:t>Data Pre-Processing</a:t>
            </a:r>
          </a:p>
          <a:p>
            <a:r>
              <a:rPr lang="en-IN" dirty="0"/>
              <a:t>CNN</a:t>
            </a:r>
          </a:p>
          <a:p>
            <a:r>
              <a:rPr lang="en-IN" dirty="0"/>
              <a:t>Proposed CNN Architecture</a:t>
            </a:r>
          </a:p>
          <a:p>
            <a:r>
              <a:rPr lang="en-IN" dirty="0" err="1"/>
              <a:t>Hyperparamters</a:t>
            </a:r>
            <a:endParaRPr lang="en-IN" dirty="0"/>
          </a:p>
          <a:p>
            <a:r>
              <a:rPr lang="en-IN" dirty="0"/>
              <a:t>Results</a:t>
            </a:r>
          </a:p>
          <a:p>
            <a:r>
              <a:rPr lang="en-IN" dirty="0" err="1"/>
              <a:t>Implementaiton</a:t>
            </a:r>
            <a:endParaRPr lang="en-IN" dirty="0"/>
          </a:p>
          <a:p>
            <a:r>
              <a:rPr lang="en-IN" dirty="0"/>
              <a:t>Conclusion</a:t>
            </a:r>
          </a:p>
          <a:p>
            <a:r>
              <a:rPr lang="en-IN" dirty="0"/>
              <a:t>References</a:t>
            </a:r>
          </a:p>
          <a:p>
            <a:endParaRPr lang="en-IN" dirty="0"/>
          </a:p>
          <a:p>
            <a:endParaRPr lang="en-IN" dirty="0"/>
          </a:p>
        </p:txBody>
      </p:sp>
    </p:spTree>
    <p:extLst>
      <p:ext uri="{BB962C8B-B14F-4D97-AF65-F5344CB8AC3E}">
        <p14:creationId xmlns:p14="http://schemas.microsoft.com/office/powerpoint/2010/main" val="667481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F751F-0D7B-F742-F865-8A266478230C}"/>
              </a:ext>
            </a:extLst>
          </p:cNvPr>
          <p:cNvSpPr>
            <a:spLocks noGrp="1"/>
          </p:cNvSpPr>
          <p:nvPr>
            <p:ph type="title"/>
          </p:nvPr>
        </p:nvSpPr>
        <p:spPr/>
        <p:txBody>
          <a:bodyPr/>
          <a:lstStyle/>
          <a:p>
            <a:r>
              <a:rPr lang="en-IN" dirty="0"/>
              <a:t>CNN Architectures</a:t>
            </a:r>
          </a:p>
        </p:txBody>
      </p:sp>
      <p:sp>
        <p:nvSpPr>
          <p:cNvPr id="3" name="Content Placeholder 2">
            <a:extLst>
              <a:ext uri="{FF2B5EF4-FFF2-40B4-BE49-F238E27FC236}">
                <a16:creationId xmlns:a16="http://schemas.microsoft.com/office/drawing/2014/main" id="{FE1633F6-7241-0D63-7827-9934DE283630}"/>
              </a:ext>
            </a:extLst>
          </p:cNvPr>
          <p:cNvSpPr>
            <a:spLocks noGrp="1"/>
          </p:cNvSpPr>
          <p:nvPr>
            <p:ph idx="1"/>
          </p:nvPr>
        </p:nvSpPr>
        <p:spPr/>
        <p:txBody>
          <a:bodyPr>
            <a:normAutofit/>
          </a:bodyPr>
          <a:lstStyle/>
          <a:p>
            <a:r>
              <a:rPr lang="en-US" b="0" i="0" dirty="0" err="1">
                <a:solidFill>
                  <a:schemeClr val="tx1"/>
                </a:solidFill>
                <a:effectLst/>
                <a:latin typeface="Söhne"/>
              </a:rPr>
              <a:t>AlexNet</a:t>
            </a:r>
            <a:r>
              <a:rPr lang="en-US" b="0" i="0" dirty="0">
                <a:solidFill>
                  <a:schemeClr val="tx1"/>
                </a:solidFill>
                <a:effectLst/>
                <a:latin typeface="Söhne"/>
              </a:rPr>
              <a:t>: It consists of 5 convolutional layers, 3 max-pooling layers, and 2 fully connected layers. </a:t>
            </a:r>
          </a:p>
          <a:p>
            <a:r>
              <a:rPr lang="en-US" b="0" i="0" dirty="0" err="1">
                <a:solidFill>
                  <a:schemeClr val="tx1"/>
                </a:solidFill>
                <a:effectLst/>
                <a:latin typeface="Söhne"/>
              </a:rPr>
              <a:t>VGGNet</a:t>
            </a:r>
            <a:r>
              <a:rPr lang="en-US" b="0" i="0" dirty="0">
                <a:solidFill>
                  <a:schemeClr val="tx1"/>
                </a:solidFill>
                <a:effectLst/>
                <a:latin typeface="Söhne"/>
              </a:rPr>
              <a:t>: It consists of up to 19 layers, with 16 convolutional layers, 5 max-pooling layers, and 3 fully connected layers. </a:t>
            </a:r>
          </a:p>
          <a:p>
            <a:r>
              <a:rPr lang="en-US" b="0" i="0" dirty="0" err="1">
                <a:solidFill>
                  <a:schemeClr val="tx1"/>
                </a:solidFill>
                <a:effectLst/>
                <a:latin typeface="Söhne"/>
              </a:rPr>
              <a:t>InceptionNet</a:t>
            </a:r>
            <a:r>
              <a:rPr lang="en-US" b="0" i="0" dirty="0">
                <a:solidFill>
                  <a:schemeClr val="tx1"/>
                </a:solidFill>
                <a:effectLst/>
                <a:latin typeface="Söhne"/>
              </a:rPr>
              <a:t>: </a:t>
            </a:r>
            <a:r>
              <a:rPr lang="en-US" b="0" i="0" dirty="0" err="1">
                <a:solidFill>
                  <a:schemeClr val="tx1"/>
                </a:solidFill>
                <a:effectLst/>
                <a:latin typeface="Söhne"/>
              </a:rPr>
              <a:t>InceptionNet</a:t>
            </a:r>
            <a:r>
              <a:rPr lang="en-US" b="0" i="0" dirty="0">
                <a:solidFill>
                  <a:schemeClr val="tx1"/>
                </a:solidFill>
                <a:effectLst/>
                <a:latin typeface="Söhne"/>
              </a:rPr>
              <a:t>, also known as </a:t>
            </a:r>
            <a:r>
              <a:rPr lang="en-US" b="0" i="0" dirty="0" err="1">
                <a:solidFill>
                  <a:schemeClr val="tx1"/>
                </a:solidFill>
                <a:effectLst/>
                <a:latin typeface="Söhne"/>
              </a:rPr>
              <a:t>GoogLeNet</a:t>
            </a:r>
            <a:r>
              <a:rPr lang="en-US" b="0" i="0" dirty="0">
                <a:solidFill>
                  <a:schemeClr val="tx1"/>
                </a:solidFill>
                <a:effectLst/>
                <a:latin typeface="Söhne"/>
              </a:rPr>
              <a:t>. It consists of multiple parallel convolutional layers with different filter sizes, followed by pooling layers and a global average pooling layer. </a:t>
            </a:r>
          </a:p>
          <a:p>
            <a:r>
              <a:rPr lang="en-US" b="0" i="0" dirty="0" err="1">
                <a:solidFill>
                  <a:schemeClr val="tx1"/>
                </a:solidFill>
                <a:effectLst/>
                <a:latin typeface="Söhne"/>
              </a:rPr>
              <a:t>ResNet</a:t>
            </a:r>
            <a:r>
              <a:rPr lang="en-US" b="0" i="0" dirty="0">
                <a:solidFill>
                  <a:schemeClr val="tx1"/>
                </a:solidFill>
                <a:effectLst/>
                <a:latin typeface="Söhne"/>
              </a:rPr>
              <a:t>: It consists of residual blocks that allow for deeper networks without suffering from vanishing gradients. </a:t>
            </a:r>
          </a:p>
          <a:p>
            <a:r>
              <a:rPr lang="en-US" b="0" i="0" dirty="0" err="1">
                <a:solidFill>
                  <a:schemeClr val="tx1"/>
                </a:solidFill>
                <a:effectLst/>
                <a:latin typeface="Söhne"/>
              </a:rPr>
              <a:t>DenseNet</a:t>
            </a:r>
            <a:r>
              <a:rPr lang="en-US" b="0" i="0" dirty="0">
                <a:solidFill>
                  <a:schemeClr val="tx1"/>
                </a:solidFill>
                <a:effectLst/>
                <a:latin typeface="Söhne"/>
              </a:rPr>
              <a:t>: It consists of dense blocks that allow for better feature reuse and a reduction in the number of parameters.</a:t>
            </a:r>
            <a:endParaRPr lang="en-IN" dirty="0"/>
          </a:p>
        </p:txBody>
      </p:sp>
    </p:spTree>
    <p:extLst>
      <p:ext uri="{BB962C8B-B14F-4D97-AF65-F5344CB8AC3E}">
        <p14:creationId xmlns:p14="http://schemas.microsoft.com/office/powerpoint/2010/main" val="2774728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2963-CD18-675B-0CFA-8025E18DB1E8}"/>
              </a:ext>
            </a:extLst>
          </p:cNvPr>
          <p:cNvSpPr>
            <a:spLocks noGrp="1"/>
          </p:cNvSpPr>
          <p:nvPr>
            <p:ph type="title"/>
          </p:nvPr>
        </p:nvSpPr>
        <p:spPr/>
        <p:txBody>
          <a:bodyPr/>
          <a:lstStyle/>
          <a:p>
            <a:r>
              <a:rPr lang="en-IN" dirty="0"/>
              <a:t>Proposed CNN Architecture</a:t>
            </a:r>
          </a:p>
        </p:txBody>
      </p:sp>
      <p:pic>
        <p:nvPicPr>
          <p:cNvPr id="4" name="Content Placeholder 3">
            <a:extLst>
              <a:ext uri="{FF2B5EF4-FFF2-40B4-BE49-F238E27FC236}">
                <a16:creationId xmlns:a16="http://schemas.microsoft.com/office/drawing/2014/main" id="{B1945047-C47A-ABC9-1266-9928FF631ED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27038" y="2405744"/>
            <a:ext cx="9878296" cy="2928256"/>
          </a:xfrm>
          <a:prstGeom prst="rect">
            <a:avLst/>
          </a:prstGeom>
          <a:noFill/>
          <a:ln>
            <a:noFill/>
          </a:ln>
        </p:spPr>
      </p:pic>
    </p:spTree>
    <p:extLst>
      <p:ext uri="{BB962C8B-B14F-4D97-AF65-F5344CB8AC3E}">
        <p14:creationId xmlns:p14="http://schemas.microsoft.com/office/powerpoint/2010/main" val="918209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3F873-E0BF-890D-ECB5-988FF8E2B10C}"/>
              </a:ext>
            </a:extLst>
          </p:cNvPr>
          <p:cNvSpPr>
            <a:spLocks noGrp="1"/>
          </p:cNvSpPr>
          <p:nvPr>
            <p:ph type="title"/>
          </p:nvPr>
        </p:nvSpPr>
        <p:spPr/>
        <p:txBody>
          <a:bodyPr/>
          <a:lstStyle/>
          <a:p>
            <a:r>
              <a:rPr lang="en-IN" dirty="0"/>
              <a:t>Proposed CNN Architecture</a:t>
            </a:r>
          </a:p>
        </p:txBody>
      </p:sp>
      <p:sp>
        <p:nvSpPr>
          <p:cNvPr id="3" name="Content Placeholder 2">
            <a:extLst>
              <a:ext uri="{FF2B5EF4-FFF2-40B4-BE49-F238E27FC236}">
                <a16:creationId xmlns:a16="http://schemas.microsoft.com/office/drawing/2014/main" id="{3481E7D3-90ED-6A55-3697-9098796BB5AB}"/>
              </a:ext>
            </a:extLst>
          </p:cNvPr>
          <p:cNvSpPr>
            <a:spLocks noGrp="1"/>
          </p:cNvSpPr>
          <p:nvPr>
            <p:ph idx="1"/>
          </p:nvPr>
        </p:nvSpPr>
        <p:spPr/>
        <p:txBody>
          <a:bodyPr>
            <a:normAutofit/>
          </a:bodyPr>
          <a:lstStyle/>
          <a:p>
            <a:r>
              <a:rPr lang="en-US" b="0" i="0" dirty="0">
                <a:solidFill>
                  <a:schemeClr val="tx1"/>
                </a:solidFill>
                <a:effectLst/>
                <a:latin typeface="Söhne"/>
              </a:rPr>
              <a:t>It consists of 5 Convolutional layers, 4 Max Pooling layers, 2 Dense layers and a </a:t>
            </a:r>
            <a:r>
              <a:rPr lang="en-US" b="0" i="0" dirty="0" err="1">
                <a:solidFill>
                  <a:schemeClr val="tx1"/>
                </a:solidFill>
                <a:effectLst/>
                <a:latin typeface="Söhne"/>
              </a:rPr>
              <a:t>Softmax</a:t>
            </a:r>
            <a:r>
              <a:rPr lang="en-US" b="0" i="0" dirty="0">
                <a:solidFill>
                  <a:schemeClr val="tx1"/>
                </a:solidFill>
                <a:effectLst/>
                <a:latin typeface="Söhne"/>
              </a:rPr>
              <a:t> classifier layer consisting of 4 classes. </a:t>
            </a:r>
          </a:p>
          <a:p>
            <a:r>
              <a:rPr lang="en-US" b="0" i="0" dirty="0">
                <a:solidFill>
                  <a:schemeClr val="tx1"/>
                </a:solidFill>
                <a:effectLst/>
                <a:latin typeface="Söhne"/>
              </a:rPr>
              <a:t>The input size of the image to the propose model is 256 x 256 x 3. </a:t>
            </a:r>
          </a:p>
          <a:p>
            <a:r>
              <a:rPr lang="en-US" b="0" i="0" dirty="0">
                <a:solidFill>
                  <a:schemeClr val="tx1"/>
                </a:solidFill>
                <a:effectLst/>
                <a:latin typeface="Söhne"/>
              </a:rPr>
              <a:t>The number of filters in the convolutional layer 1 to 5 are 32, 64, 128, 256 and 512 respectively. </a:t>
            </a:r>
          </a:p>
        </p:txBody>
      </p:sp>
    </p:spTree>
    <p:extLst>
      <p:ext uri="{BB962C8B-B14F-4D97-AF65-F5344CB8AC3E}">
        <p14:creationId xmlns:p14="http://schemas.microsoft.com/office/powerpoint/2010/main" val="177409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64F1B-8586-0DBB-851D-976BD3C727A8}"/>
              </a:ext>
            </a:extLst>
          </p:cNvPr>
          <p:cNvSpPr>
            <a:spLocks noGrp="1"/>
          </p:cNvSpPr>
          <p:nvPr>
            <p:ph type="title"/>
          </p:nvPr>
        </p:nvSpPr>
        <p:spPr/>
        <p:txBody>
          <a:bodyPr/>
          <a:lstStyle/>
          <a:p>
            <a:r>
              <a:rPr lang="en-IN" dirty="0"/>
              <a:t>Proposed CNN Architecture</a:t>
            </a:r>
          </a:p>
        </p:txBody>
      </p:sp>
      <p:sp>
        <p:nvSpPr>
          <p:cNvPr id="3" name="Content Placeholder 2">
            <a:extLst>
              <a:ext uri="{FF2B5EF4-FFF2-40B4-BE49-F238E27FC236}">
                <a16:creationId xmlns:a16="http://schemas.microsoft.com/office/drawing/2014/main" id="{F079FE89-4301-F122-D60F-52D744A21993}"/>
              </a:ext>
            </a:extLst>
          </p:cNvPr>
          <p:cNvSpPr>
            <a:spLocks noGrp="1"/>
          </p:cNvSpPr>
          <p:nvPr>
            <p:ph idx="1"/>
          </p:nvPr>
        </p:nvSpPr>
        <p:spPr/>
        <p:txBody>
          <a:bodyPr>
            <a:normAutofit fontScale="92500"/>
          </a:bodyPr>
          <a:lstStyle/>
          <a:p>
            <a:r>
              <a:rPr lang="en-US" b="0" i="0" dirty="0">
                <a:solidFill>
                  <a:schemeClr val="tx1"/>
                </a:solidFill>
                <a:effectLst/>
                <a:latin typeface="Söhne"/>
              </a:rPr>
              <a:t>Let's briefly explain the components of the CNN model: </a:t>
            </a:r>
          </a:p>
          <a:p>
            <a:r>
              <a:rPr lang="en-US" b="0" i="0" dirty="0">
                <a:solidFill>
                  <a:schemeClr val="tx1"/>
                </a:solidFill>
                <a:effectLst/>
                <a:latin typeface="Söhne"/>
              </a:rPr>
              <a:t>1.Input Image: The initial input to the CNN is an image. Each pixel in the image represents a feature, such as color intensity. </a:t>
            </a:r>
          </a:p>
          <a:p>
            <a:r>
              <a:rPr lang="en-US" b="0" i="0" dirty="0">
                <a:solidFill>
                  <a:schemeClr val="tx1"/>
                </a:solidFill>
                <a:effectLst/>
                <a:latin typeface="Söhne"/>
              </a:rPr>
              <a:t>2.Convolutional Layer: The convolutional layers perform feature extraction by applying convolutional filters to the input image. Each filter captures specific patterns and features within the image. </a:t>
            </a:r>
          </a:p>
          <a:p>
            <a:r>
              <a:rPr lang="en-US" b="0" i="0" dirty="0">
                <a:solidFill>
                  <a:schemeClr val="tx1"/>
                </a:solidFill>
                <a:effectLst/>
                <a:latin typeface="Söhne"/>
              </a:rPr>
              <a:t>3.Activation: The activation function introduces non-linearity to the model, allowing it to learn complex relationships between features. Common activation functions include </a:t>
            </a:r>
            <a:r>
              <a:rPr lang="en-US" b="0" i="0" dirty="0" err="1">
                <a:solidFill>
                  <a:schemeClr val="tx1"/>
                </a:solidFill>
                <a:effectLst/>
                <a:latin typeface="Söhne"/>
              </a:rPr>
              <a:t>ReLU</a:t>
            </a:r>
            <a:r>
              <a:rPr lang="en-US" b="0" i="0" dirty="0">
                <a:solidFill>
                  <a:schemeClr val="tx1"/>
                </a:solidFill>
                <a:effectLst/>
                <a:latin typeface="Söhne"/>
              </a:rPr>
              <a:t> (Rectified Linear Unit), sigmoid, and tanh. </a:t>
            </a:r>
          </a:p>
          <a:p>
            <a:r>
              <a:rPr lang="en-US" b="0" i="0" dirty="0">
                <a:solidFill>
                  <a:schemeClr val="tx1"/>
                </a:solidFill>
                <a:effectLst/>
                <a:latin typeface="Söhne"/>
              </a:rPr>
              <a:t>4.Max Pooling: Max pooling reduces the spatial dimensions of the feature maps, decreasing the model's sensitivity to small spatial variations while retaining the most relevant information. It helps with translation invariance and reduces computational complexity. </a:t>
            </a:r>
          </a:p>
        </p:txBody>
      </p:sp>
    </p:spTree>
    <p:extLst>
      <p:ext uri="{BB962C8B-B14F-4D97-AF65-F5344CB8AC3E}">
        <p14:creationId xmlns:p14="http://schemas.microsoft.com/office/powerpoint/2010/main" val="3721603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D981-E53C-A3A8-15FA-1521155D28FC}"/>
              </a:ext>
            </a:extLst>
          </p:cNvPr>
          <p:cNvSpPr>
            <a:spLocks noGrp="1"/>
          </p:cNvSpPr>
          <p:nvPr>
            <p:ph type="title"/>
          </p:nvPr>
        </p:nvSpPr>
        <p:spPr/>
        <p:txBody>
          <a:bodyPr/>
          <a:lstStyle/>
          <a:p>
            <a:r>
              <a:rPr lang="en-IN" dirty="0"/>
              <a:t>Proposed CNN Architecture</a:t>
            </a:r>
          </a:p>
        </p:txBody>
      </p:sp>
      <p:sp>
        <p:nvSpPr>
          <p:cNvPr id="3" name="Content Placeholder 2">
            <a:extLst>
              <a:ext uri="{FF2B5EF4-FFF2-40B4-BE49-F238E27FC236}">
                <a16:creationId xmlns:a16="http://schemas.microsoft.com/office/drawing/2014/main" id="{9FADC708-9B69-C35D-EB42-44443B0A1D79}"/>
              </a:ext>
            </a:extLst>
          </p:cNvPr>
          <p:cNvSpPr>
            <a:spLocks noGrp="1"/>
          </p:cNvSpPr>
          <p:nvPr>
            <p:ph idx="1"/>
          </p:nvPr>
        </p:nvSpPr>
        <p:spPr/>
        <p:txBody>
          <a:bodyPr>
            <a:normAutofit/>
          </a:bodyPr>
          <a:lstStyle/>
          <a:p>
            <a:r>
              <a:rPr lang="en-US" b="0" i="0" dirty="0">
                <a:solidFill>
                  <a:schemeClr val="tx1"/>
                </a:solidFill>
                <a:effectLst/>
                <a:latin typeface="Söhne"/>
              </a:rPr>
              <a:t>5.Flatten: The flatten layer converts the multi-dimensional feature maps into a one dimensional vector, which serves as input for the fully connected layers. </a:t>
            </a:r>
          </a:p>
          <a:p>
            <a:r>
              <a:rPr lang="en-US" b="0" i="0" dirty="0">
                <a:solidFill>
                  <a:schemeClr val="tx1"/>
                </a:solidFill>
                <a:effectLst/>
                <a:latin typeface="Söhne"/>
              </a:rPr>
              <a:t>6.Fully Connected Layer: Fully connected layers are traditional neural network layers, where each neuron is connected to every neuron in the previous and subsequent layers. These layers learn high-level representations based on the extracted features. </a:t>
            </a:r>
          </a:p>
          <a:p>
            <a:r>
              <a:rPr lang="en-US" b="0" i="0" dirty="0">
                <a:solidFill>
                  <a:schemeClr val="tx1"/>
                </a:solidFill>
                <a:effectLst/>
                <a:latin typeface="Söhne"/>
              </a:rPr>
              <a:t>7.Output: The final layer provides the output of the model, which could be a class prediction in classification tasks or continuous values in regression tasks. The activation function used in the output layer depends on the specific task requirements (e.g., </a:t>
            </a:r>
            <a:r>
              <a:rPr lang="en-US" b="0" i="0" dirty="0" err="1">
                <a:solidFill>
                  <a:schemeClr val="tx1"/>
                </a:solidFill>
                <a:effectLst/>
                <a:latin typeface="Söhne"/>
              </a:rPr>
              <a:t>softmax</a:t>
            </a:r>
            <a:r>
              <a:rPr lang="en-US" b="0" i="0" dirty="0">
                <a:solidFill>
                  <a:schemeClr val="tx1"/>
                </a:solidFill>
                <a:effectLst/>
                <a:latin typeface="Söhne"/>
              </a:rPr>
              <a:t> for multi-class classification).</a:t>
            </a:r>
            <a:endParaRPr lang="en-IN" dirty="0"/>
          </a:p>
        </p:txBody>
      </p:sp>
    </p:spTree>
    <p:extLst>
      <p:ext uri="{BB962C8B-B14F-4D97-AF65-F5344CB8AC3E}">
        <p14:creationId xmlns:p14="http://schemas.microsoft.com/office/powerpoint/2010/main" val="4044802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4B9EF-048D-3000-ECE4-8FEB5C867B4E}"/>
              </a:ext>
            </a:extLst>
          </p:cNvPr>
          <p:cNvSpPr>
            <a:spLocks noGrp="1"/>
          </p:cNvSpPr>
          <p:nvPr>
            <p:ph type="title"/>
          </p:nvPr>
        </p:nvSpPr>
        <p:spPr/>
        <p:txBody>
          <a:bodyPr/>
          <a:lstStyle/>
          <a:p>
            <a:r>
              <a:rPr lang="en-IN" dirty="0"/>
              <a:t>Hyperparameters</a:t>
            </a:r>
          </a:p>
        </p:txBody>
      </p:sp>
      <p:sp>
        <p:nvSpPr>
          <p:cNvPr id="3" name="Content Placeholder 2">
            <a:extLst>
              <a:ext uri="{FF2B5EF4-FFF2-40B4-BE49-F238E27FC236}">
                <a16:creationId xmlns:a16="http://schemas.microsoft.com/office/drawing/2014/main" id="{8BA056FB-1F91-853E-1DD7-92A08F4BD70B}"/>
              </a:ext>
            </a:extLst>
          </p:cNvPr>
          <p:cNvSpPr>
            <a:spLocks noGrp="1"/>
          </p:cNvSpPr>
          <p:nvPr>
            <p:ph idx="1"/>
          </p:nvPr>
        </p:nvSpPr>
        <p:spPr>
          <a:xfrm>
            <a:off x="2589212" y="2133600"/>
            <a:ext cx="8911687" cy="4100290"/>
          </a:xfrm>
        </p:spPr>
        <p:txBody>
          <a:bodyPr>
            <a:normAutofit lnSpcReduction="10000"/>
          </a:bodyPr>
          <a:lstStyle/>
          <a:p>
            <a:r>
              <a:rPr lang="en-US" dirty="0">
                <a:solidFill>
                  <a:schemeClr val="tx1"/>
                </a:solidFill>
                <a:latin typeface="Söhne"/>
              </a:rPr>
              <a:t>S</a:t>
            </a:r>
            <a:r>
              <a:rPr lang="en-US" b="0" i="0" dirty="0">
                <a:solidFill>
                  <a:schemeClr val="tx1"/>
                </a:solidFill>
                <a:effectLst/>
                <a:latin typeface="Söhne"/>
              </a:rPr>
              <a:t>ome common hyperparameters used in the training process of a CNN include:</a:t>
            </a:r>
          </a:p>
          <a:p>
            <a:r>
              <a:rPr lang="en-US" b="1" i="0" dirty="0">
                <a:solidFill>
                  <a:schemeClr val="tx1"/>
                </a:solidFill>
                <a:effectLst/>
                <a:latin typeface="Söhne"/>
              </a:rPr>
              <a:t>Learning rate: </a:t>
            </a:r>
          </a:p>
          <a:p>
            <a:r>
              <a:rPr lang="en-US" b="0" i="0" dirty="0">
                <a:solidFill>
                  <a:schemeClr val="tx1"/>
                </a:solidFill>
                <a:effectLst/>
                <a:latin typeface="Söhne"/>
              </a:rPr>
              <a:t>This is the rate at which the weights and biases of the CNN are updated during training. </a:t>
            </a:r>
          </a:p>
          <a:p>
            <a:r>
              <a:rPr lang="en-US" b="0" i="0" dirty="0">
                <a:solidFill>
                  <a:schemeClr val="tx1"/>
                </a:solidFill>
                <a:effectLst/>
                <a:latin typeface="Söhne"/>
              </a:rPr>
              <a:t>A higher learning rate can lead to faster convergence, but it may also cause the model to overshoot the minimum of the loss function and fail to converge.</a:t>
            </a:r>
          </a:p>
          <a:p>
            <a:r>
              <a:rPr lang="en-US" dirty="0">
                <a:solidFill>
                  <a:schemeClr val="tx1"/>
                </a:solidFill>
                <a:latin typeface="Söhne"/>
              </a:rPr>
              <a:t>The proposed system has learning rate equal to 0.0001. </a:t>
            </a:r>
            <a:endParaRPr lang="en-US" b="0" i="0" dirty="0">
              <a:solidFill>
                <a:schemeClr val="tx1"/>
              </a:solidFill>
              <a:effectLst/>
              <a:latin typeface="Söhne"/>
            </a:endParaRPr>
          </a:p>
          <a:p>
            <a:r>
              <a:rPr lang="en-US" b="1" i="0" dirty="0">
                <a:solidFill>
                  <a:schemeClr val="tx1"/>
                </a:solidFill>
                <a:effectLst/>
                <a:latin typeface="Söhne"/>
              </a:rPr>
              <a:t>Batch size</a:t>
            </a:r>
            <a:r>
              <a:rPr lang="en-US" b="0" i="0" dirty="0">
                <a:solidFill>
                  <a:schemeClr val="tx1"/>
                </a:solidFill>
                <a:effectLst/>
                <a:latin typeface="Söhne"/>
              </a:rPr>
              <a:t>: </a:t>
            </a:r>
          </a:p>
          <a:p>
            <a:r>
              <a:rPr lang="en-US" b="0" i="0" dirty="0">
                <a:solidFill>
                  <a:schemeClr val="tx1"/>
                </a:solidFill>
                <a:effectLst/>
                <a:latin typeface="Söhne"/>
              </a:rPr>
              <a:t>This is the number of images that are processed in a single iteration during training.</a:t>
            </a:r>
          </a:p>
          <a:p>
            <a:r>
              <a:rPr lang="en-US" b="0" i="0" dirty="0">
                <a:solidFill>
                  <a:schemeClr val="tx1"/>
                </a:solidFill>
                <a:effectLst/>
                <a:latin typeface="Söhne"/>
              </a:rPr>
              <a:t> A larger batch size can lead to faster convergence, but it also requires more memory and computational resources.</a:t>
            </a:r>
          </a:p>
          <a:p>
            <a:r>
              <a:rPr lang="en-US" dirty="0">
                <a:solidFill>
                  <a:schemeClr val="tx1"/>
                </a:solidFill>
                <a:latin typeface="Söhne"/>
              </a:rPr>
              <a:t>The proposed system has batch size as 32.</a:t>
            </a:r>
            <a:endParaRPr lang="en-US" b="0" i="0" dirty="0">
              <a:solidFill>
                <a:schemeClr val="tx1"/>
              </a:solidFill>
              <a:effectLst/>
              <a:latin typeface="Söhne"/>
            </a:endParaRPr>
          </a:p>
        </p:txBody>
      </p:sp>
    </p:spTree>
    <p:extLst>
      <p:ext uri="{BB962C8B-B14F-4D97-AF65-F5344CB8AC3E}">
        <p14:creationId xmlns:p14="http://schemas.microsoft.com/office/powerpoint/2010/main" val="438750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7E6F1-D7B7-ACA5-2A7A-01A63BC5B260}"/>
              </a:ext>
            </a:extLst>
          </p:cNvPr>
          <p:cNvSpPr>
            <a:spLocks noGrp="1"/>
          </p:cNvSpPr>
          <p:nvPr>
            <p:ph type="title"/>
          </p:nvPr>
        </p:nvSpPr>
        <p:spPr/>
        <p:txBody>
          <a:bodyPr/>
          <a:lstStyle/>
          <a:p>
            <a:r>
              <a:rPr lang="en-IN" dirty="0"/>
              <a:t>Hyperparameters</a:t>
            </a:r>
          </a:p>
        </p:txBody>
      </p:sp>
      <p:sp>
        <p:nvSpPr>
          <p:cNvPr id="3" name="Content Placeholder 2">
            <a:extLst>
              <a:ext uri="{FF2B5EF4-FFF2-40B4-BE49-F238E27FC236}">
                <a16:creationId xmlns:a16="http://schemas.microsoft.com/office/drawing/2014/main" id="{0146858B-8E85-62ED-0951-C8A1CBE5F052}"/>
              </a:ext>
            </a:extLst>
          </p:cNvPr>
          <p:cNvSpPr>
            <a:spLocks noGrp="1"/>
          </p:cNvSpPr>
          <p:nvPr>
            <p:ph idx="1"/>
          </p:nvPr>
        </p:nvSpPr>
        <p:spPr/>
        <p:txBody>
          <a:bodyPr>
            <a:normAutofit lnSpcReduction="10000"/>
          </a:bodyPr>
          <a:lstStyle/>
          <a:p>
            <a:r>
              <a:rPr lang="en-US" sz="2000" b="1" i="0" dirty="0">
                <a:solidFill>
                  <a:schemeClr val="tx1"/>
                </a:solidFill>
                <a:effectLst/>
                <a:latin typeface="Söhne"/>
              </a:rPr>
              <a:t>Number of epochs</a:t>
            </a:r>
            <a:r>
              <a:rPr lang="en-US" sz="2000" b="0" i="0" dirty="0">
                <a:solidFill>
                  <a:schemeClr val="tx1"/>
                </a:solidFill>
                <a:effectLst/>
                <a:latin typeface="Söhne"/>
              </a:rPr>
              <a:t>: </a:t>
            </a:r>
          </a:p>
          <a:p>
            <a:r>
              <a:rPr lang="en-US" sz="2000" b="0" i="0" dirty="0">
                <a:solidFill>
                  <a:schemeClr val="tx1"/>
                </a:solidFill>
                <a:effectLst/>
                <a:latin typeface="Söhne"/>
              </a:rPr>
              <a:t>This is the number of times the training set is passed through the CNN during training. </a:t>
            </a:r>
          </a:p>
          <a:p>
            <a:r>
              <a:rPr lang="en-US" sz="2000" b="0" i="0" dirty="0">
                <a:solidFill>
                  <a:schemeClr val="tx1"/>
                </a:solidFill>
                <a:effectLst/>
                <a:latin typeface="Söhne"/>
              </a:rPr>
              <a:t>Training for too few epochs may result in underfitting, while training for too many epochs may result in overfitting.</a:t>
            </a:r>
          </a:p>
          <a:p>
            <a:r>
              <a:rPr lang="en-US" sz="2000" dirty="0">
                <a:solidFill>
                  <a:schemeClr val="tx1"/>
                </a:solidFill>
                <a:latin typeface="Söhne"/>
              </a:rPr>
              <a:t>The proposed model is trained on 100 epochs with a patience of 3.</a:t>
            </a:r>
            <a:endParaRPr lang="en-US" sz="2000" b="0" i="0" dirty="0">
              <a:solidFill>
                <a:schemeClr val="tx1"/>
              </a:solidFill>
              <a:effectLst/>
              <a:latin typeface="Söhne"/>
            </a:endParaRPr>
          </a:p>
          <a:p>
            <a:r>
              <a:rPr lang="en-US" sz="2000" b="1" i="0" dirty="0">
                <a:solidFill>
                  <a:schemeClr val="tx1"/>
                </a:solidFill>
                <a:effectLst/>
                <a:latin typeface="Söhne"/>
              </a:rPr>
              <a:t>Dropout rate</a:t>
            </a:r>
            <a:r>
              <a:rPr lang="en-US" sz="2000" b="0" i="0" dirty="0">
                <a:solidFill>
                  <a:schemeClr val="tx1"/>
                </a:solidFill>
                <a:effectLst/>
                <a:latin typeface="Söhne"/>
              </a:rPr>
              <a:t>: </a:t>
            </a:r>
          </a:p>
          <a:p>
            <a:r>
              <a:rPr lang="en-US" sz="2000" b="0" i="0" dirty="0">
                <a:solidFill>
                  <a:schemeClr val="tx1"/>
                </a:solidFill>
                <a:effectLst/>
                <a:latin typeface="Söhne"/>
              </a:rPr>
              <a:t>This is a regularization technique that randomly drops out a fraction of the neurons in the network during training. </a:t>
            </a:r>
          </a:p>
          <a:p>
            <a:r>
              <a:rPr lang="en-US" sz="2000" b="0" i="0" dirty="0">
                <a:solidFill>
                  <a:schemeClr val="tx1"/>
                </a:solidFill>
                <a:effectLst/>
                <a:latin typeface="Söhne"/>
              </a:rPr>
              <a:t>Dropout can help prevent overfitting and improve generalization performance.</a:t>
            </a:r>
          </a:p>
          <a:p>
            <a:endParaRPr lang="en-US" sz="2000" b="0" i="0" dirty="0">
              <a:solidFill>
                <a:schemeClr val="tx1"/>
              </a:solidFill>
              <a:effectLst/>
              <a:latin typeface="Söhne"/>
            </a:endParaRPr>
          </a:p>
          <a:p>
            <a:endParaRPr lang="en-IN" dirty="0"/>
          </a:p>
        </p:txBody>
      </p:sp>
    </p:spTree>
    <p:extLst>
      <p:ext uri="{BB962C8B-B14F-4D97-AF65-F5344CB8AC3E}">
        <p14:creationId xmlns:p14="http://schemas.microsoft.com/office/powerpoint/2010/main" val="2878234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586B3-EFC7-B124-D33E-59AC31EBDB14}"/>
              </a:ext>
            </a:extLst>
          </p:cNvPr>
          <p:cNvSpPr>
            <a:spLocks noGrp="1"/>
          </p:cNvSpPr>
          <p:nvPr>
            <p:ph type="title"/>
          </p:nvPr>
        </p:nvSpPr>
        <p:spPr/>
        <p:txBody>
          <a:bodyPr/>
          <a:lstStyle/>
          <a:p>
            <a:r>
              <a:rPr lang="en-US" dirty="0"/>
              <a:t>Results</a:t>
            </a:r>
            <a:endParaRPr lang="en-IN" dirty="0"/>
          </a:p>
        </p:txBody>
      </p:sp>
      <p:sp>
        <p:nvSpPr>
          <p:cNvPr id="7" name="Content Placeholder 6">
            <a:extLst>
              <a:ext uri="{FF2B5EF4-FFF2-40B4-BE49-F238E27FC236}">
                <a16:creationId xmlns:a16="http://schemas.microsoft.com/office/drawing/2014/main" id="{91CC25D1-CB45-2027-E238-B58E02338CD7}"/>
              </a:ext>
            </a:extLst>
          </p:cNvPr>
          <p:cNvSpPr>
            <a:spLocks noGrp="1"/>
          </p:cNvSpPr>
          <p:nvPr>
            <p:ph idx="1"/>
          </p:nvPr>
        </p:nvSpPr>
        <p:spPr/>
        <p:txBody>
          <a:bodyPr/>
          <a:lstStyle/>
          <a:p>
            <a:r>
              <a:rPr lang="en-US" dirty="0"/>
              <a:t>The proposed model produced 99.23% accuracy with 98.66% validation accuracy.</a:t>
            </a:r>
          </a:p>
          <a:p>
            <a:endParaRPr lang="en-IN" dirty="0"/>
          </a:p>
        </p:txBody>
      </p:sp>
      <p:pic>
        <p:nvPicPr>
          <p:cNvPr id="8" name="Content Placeholder 4">
            <a:extLst>
              <a:ext uri="{FF2B5EF4-FFF2-40B4-BE49-F238E27FC236}">
                <a16:creationId xmlns:a16="http://schemas.microsoft.com/office/drawing/2014/main" id="{42BDBDE7-54F5-782A-DF06-472B2AB1F9D5}"/>
              </a:ext>
            </a:extLst>
          </p:cNvPr>
          <p:cNvPicPr>
            <a:picLocks noChangeAspect="1"/>
          </p:cNvPicPr>
          <p:nvPr/>
        </p:nvPicPr>
        <p:blipFill>
          <a:blip r:embed="rId2"/>
          <a:stretch>
            <a:fillRect/>
          </a:stretch>
        </p:blipFill>
        <p:spPr>
          <a:xfrm>
            <a:off x="2303940" y="3031634"/>
            <a:ext cx="9099600" cy="2345909"/>
          </a:xfrm>
          <a:prstGeom prst="rect">
            <a:avLst/>
          </a:prstGeom>
        </p:spPr>
      </p:pic>
    </p:spTree>
    <p:extLst>
      <p:ext uri="{BB962C8B-B14F-4D97-AF65-F5344CB8AC3E}">
        <p14:creationId xmlns:p14="http://schemas.microsoft.com/office/powerpoint/2010/main" val="93527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522E-98CD-4F1A-CEAB-9B29F0C8D626}"/>
              </a:ext>
            </a:extLst>
          </p:cNvPr>
          <p:cNvSpPr>
            <a:spLocks noGrp="1"/>
          </p:cNvSpPr>
          <p:nvPr>
            <p:ph type="title"/>
          </p:nvPr>
        </p:nvSpPr>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02269027-5B58-B056-A649-4BA4D083B7C9}"/>
              </a:ext>
            </a:extLst>
          </p:cNvPr>
          <p:cNvSpPr>
            <a:spLocks noGrp="1"/>
          </p:cNvSpPr>
          <p:nvPr>
            <p:ph idx="1"/>
          </p:nvPr>
        </p:nvSpPr>
        <p:spPr/>
        <p:txBody>
          <a:bodyPr/>
          <a:lstStyle/>
          <a:p>
            <a:r>
              <a:rPr lang="en-US" dirty="0"/>
              <a:t>Loss Plot</a:t>
            </a:r>
          </a:p>
          <a:p>
            <a:endParaRPr lang="en-IN" dirty="0"/>
          </a:p>
        </p:txBody>
      </p:sp>
      <p:pic>
        <p:nvPicPr>
          <p:cNvPr id="5" name="Picture 4">
            <a:extLst>
              <a:ext uri="{FF2B5EF4-FFF2-40B4-BE49-F238E27FC236}">
                <a16:creationId xmlns:a16="http://schemas.microsoft.com/office/drawing/2014/main" id="{E3BD2D39-A492-BBA9-A5AA-8E69CF97F2A6}"/>
              </a:ext>
            </a:extLst>
          </p:cNvPr>
          <p:cNvPicPr>
            <a:picLocks noChangeAspect="1"/>
          </p:cNvPicPr>
          <p:nvPr/>
        </p:nvPicPr>
        <p:blipFill>
          <a:blip r:embed="rId2"/>
          <a:stretch>
            <a:fillRect/>
          </a:stretch>
        </p:blipFill>
        <p:spPr>
          <a:xfrm>
            <a:off x="4277077" y="2133600"/>
            <a:ext cx="4485921" cy="3674948"/>
          </a:xfrm>
          <a:prstGeom prst="rect">
            <a:avLst/>
          </a:prstGeom>
        </p:spPr>
      </p:pic>
    </p:spTree>
    <p:extLst>
      <p:ext uri="{BB962C8B-B14F-4D97-AF65-F5344CB8AC3E}">
        <p14:creationId xmlns:p14="http://schemas.microsoft.com/office/powerpoint/2010/main" val="1495313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81CE4-ACEF-5534-AFDD-3846B006B41D}"/>
              </a:ext>
            </a:extLst>
          </p:cNvPr>
          <p:cNvSpPr>
            <a:spLocks noGrp="1"/>
          </p:cNvSpPr>
          <p:nvPr>
            <p:ph type="title"/>
          </p:nvPr>
        </p:nvSpPr>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969A4026-D352-5CEA-5E76-54B6BD2387E2}"/>
              </a:ext>
            </a:extLst>
          </p:cNvPr>
          <p:cNvSpPr>
            <a:spLocks noGrp="1"/>
          </p:cNvSpPr>
          <p:nvPr>
            <p:ph idx="1"/>
          </p:nvPr>
        </p:nvSpPr>
        <p:spPr/>
        <p:txBody>
          <a:bodyPr/>
          <a:lstStyle/>
          <a:p>
            <a:r>
              <a:rPr lang="en-US" dirty="0"/>
              <a:t>Accuracy Plot </a:t>
            </a:r>
          </a:p>
          <a:p>
            <a:endParaRPr lang="en-IN" dirty="0"/>
          </a:p>
        </p:txBody>
      </p:sp>
      <p:pic>
        <p:nvPicPr>
          <p:cNvPr id="5" name="Picture 4">
            <a:extLst>
              <a:ext uri="{FF2B5EF4-FFF2-40B4-BE49-F238E27FC236}">
                <a16:creationId xmlns:a16="http://schemas.microsoft.com/office/drawing/2014/main" id="{5ADA7718-1BC9-92C7-090C-07D2D403B0F5}"/>
              </a:ext>
            </a:extLst>
          </p:cNvPr>
          <p:cNvPicPr>
            <a:picLocks noChangeAspect="1"/>
          </p:cNvPicPr>
          <p:nvPr/>
        </p:nvPicPr>
        <p:blipFill>
          <a:blip r:embed="rId2"/>
          <a:stretch>
            <a:fillRect/>
          </a:stretch>
        </p:blipFill>
        <p:spPr>
          <a:xfrm>
            <a:off x="4773741" y="2032733"/>
            <a:ext cx="4740374" cy="3878489"/>
          </a:xfrm>
          <a:prstGeom prst="rect">
            <a:avLst/>
          </a:prstGeom>
        </p:spPr>
      </p:pic>
    </p:spTree>
    <p:extLst>
      <p:ext uri="{BB962C8B-B14F-4D97-AF65-F5344CB8AC3E}">
        <p14:creationId xmlns:p14="http://schemas.microsoft.com/office/powerpoint/2010/main" val="2311462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86356-D777-CDF7-B855-F624FF56238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E66EAF4C-6FBA-809A-BA94-BB615D1B679F}"/>
              </a:ext>
            </a:extLst>
          </p:cNvPr>
          <p:cNvSpPr>
            <a:spLocks noGrp="1"/>
          </p:cNvSpPr>
          <p:nvPr>
            <p:ph idx="1"/>
          </p:nvPr>
        </p:nvSpPr>
        <p:spPr/>
        <p:txBody>
          <a:bodyPr/>
          <a:lstStyle/>
          <a:p>
            <a:r>
              <a:rPr lang="en-US" b="0" i="0" dirty="0">
                <a:solidFill>
                  <a:schemeClr val="tx1"/>
                </a:solidFill>
                <a:effectLst/>
                <a:latin typeface="Söhne"/>
              </a:rPr>
              <a:t>Plant diseases can have significant economic and environmental impacts. In terms of economics, plant diseases can lead to reduced crop yield and quality, which can cause significant losses for farmers and the agriculture industry.</a:t>
            </a:r>
          </a:p>
          <a:p>
            <a:r>
              <a:rPr lang="en-US" dirty="0">
                <a:solidFill>
                  <a:schemeClr val="tx1"/>
                </a:solidFill>
                <a:latin typeface="Söhne"/>
              </a:rPr>
              <a:t>In addition to the economic impact, plant diseases can also have environmental consequences. For example, some plant diseases can cause defoliation, which can lead to soil erosion and reduced soil quality.</a:t>
            </a:r>
          </a:p>
          <a:p>
            <a:r>
              <a:rPr lang="en-US" dirty="0">
                <a:solidFill>
                  <a:schemeClr val="tx1"/>
                </a:solidFill>
                <a:latin typeface="Söhne"/>
              </a:rPr>
              <a:t>Early detection of plant diseases is crucial for preventing their spread and minimizing their impact on crops and the environment. </a:t>
            </a:r>
          </a:p>
          <a:p>
            <a:r>
              <a:rPr lang="en-US" dirty="0">
                <a:solidFill>
                  <a:schemeClr val="tx1"/>
                </a:solidFill>
                <a:latin typeface="Söhne"/>
              </a:rPr>
              <a:t>By detecting plant diseases early, farmers can take appropriate measures to control the spread of the disease and prevent it from spreading to neighboring crops. </a:t>
            </a:r>
            <a:endParaRPr lang="en-IN" dirty="0">
              <a:solidFill>
                <a:schemeClr val="tx1"/>
              </a:solidFill>
              <a:latin typeface="Söhne"/>
            </a:endParaRPr>
          </a:p>
        </p:txBody>
      </p:sp>
    </p:spTree>
    <p:extLst>
      <p:ext uri="{BB962C8B-B14F-4D97-AF65-F5344CB8AC3E}">
        <p14:creationId xmlns:p14="http://schemas.microsoft.com/office/powerpoint/2010/main" val="12009108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C5639-3CFC-BC2F-69D7-114C2B30BAFD}"/>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D67BACBA-8824-D7F8-3A52-A371D533EAFA}"/>
              </a:ext>
            </a:extLst>
          </p:cNvPr>
          <p:cNvSpPr>
            <a:spLocks noGrp="1"/>
          </p:cNvSpPr>
          <p:nvPr>
            <p:ph idx="1"/>
          </p:nvPr>
        </p:nvSpPr>
        <p:spPr/>
        <p:txBody>
          <a:bodyPr/>
          <a:lstStyle/>
          <a:p>
            <a:r>
              <a:rPr lang="en-IN" dirty="0"/>
              <a:t>Input Image to the classifier			Output of the classifier</a:t>
            </a:r>
          </a:p>
          <a:p>
            <a:endParaRPr lang="en-IN" dirty="0"/>
          </a:p>
        </p:txBody>
      </p:sp>
      <p:pic>
        <p:nvPicPr>
          <p:cNvPr id="5" name="Picture 4">
            <a:extLst>
              <a:ext uri="{FF2B5EF4-FFF2-40B4-BE49-F238E27FC236}">
                <a16:creationId xmlns:a16="http://schemas.microsoft.com/office/drawing/2014/main" id="{E8108F9A-0B23-D862-EEAD-F39BFA0A0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3124200" y="2590939"/>
            <a:ext cx="2862943" cy="2862943"/>
          </a:xfrm>
          <a:prstGeom prst="rect">
            <a:avLst/>
          </a:prstGeom>
        </p:spPr>
      </p:pic>
      <p:pic>
        <p:nvPicPr>
          <p:cNvPr id="7" name="Picture 6">
            <a:extLst>
              <a:ext uri="{FF2B5EF4-FFF2-40B4-BE49-F238E27FC236}">
                <a16:creationId xmlns:a16="http://schemas.microsoft.com/office/drawing/2014/main" id="{49C7A1AA-165D-A5AD-5FE0-EA97C841FBE7}"/>
              </a:ext>
            </a:extLst>
          </p:cNvPr>
          <p:cNvPicPr>
            <a:picLocks noChangeAspect="1"/>
          </p:cNvPicPr>
          <p:nvPr/>
        </p:nvPicPr>
        <p:blipFill>
          <a:blip r:embed="rId3"/>
          <a:stretch>
            <a:fillRect/>
          </a:stretch>
        </p:blipFill>
        <p:spPr>
          <a:xfrm>
            <a:off x="6809028" y="3428999"/>
            <a:ext cx="4459891" cy="500744"/>
          </a:xfrm>
          <a:prstGeom prst="rect">
            <a:avLst/>
          </a:prstGeom>
        </p:spPr>
      </p:pic>
    </p:spTree>
    <p:extLst>
      <p:ext uri="{BB962C8B-B14F-4D97-AF65-F5344CB8AC3E}">
        <p14:creationId xmlns:p14="http://schemas.microsoft.com/office/powerpoint/2010/main" val="1944680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C6012-1618-512E-5E28-BD3F3450A59D}"/>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EA93E04-16BF-CF1B-3C9A-AC5C8D110D81}"/>
              </a:ext>
            </a:extLst>
          </p:cNvPr>
          <p:cNvSpPr>
            <a:spLocks noGrp="1"/>
          </p:cNvSpPr>
          <p:nvPr>
            <p:ph idx="1"/>
          </p:nvPr>
        </p:nvSpPr>
        <p:spPr/>
        <p:txBody>
          <a:bodyPr/>
          <a:lstStyle/>
          <a:p>
            <a:r>
              <a:rPr lang="en-US" b="0" i="0" dirty="0">
                <a:solidFill>
                  <a:schemeClr val="tx1"/>
                </a:solidFill>
                <a:effectLst/>
                <a:latin typeface="Söhne"/>
              </a:rPr>
              <a:t>In conclusion, the use of CNNs for plant disease detection has shown promising results in recent years. By leveraging the power of deep learning, CNNs can automatically learn complex features from plant images and accurately classify them into different disease categories.</a:t>
            </a:r>
          </a:p>
          <a:p>
            <a:r>
              <a:rPr lang="en-US" b="0" i="0" dirty="0">
                <a:solidFill>
                  <a:schemeClr val="tx1"/>
                </a:solidFill>
                <a:effectLst/>
                <a:latin typeface="Söhne"/>
              </a:rPr>
              <a:t>Convolutional Neural Network architecture is used to build the deep learning model, which has an accuracy of 98.66%. The transfer learning model is implemented using ResNet152V2 and InceptionV3. With 20 epochs taken into account, the accuracy obtained using InceptionV3 is 92.00% and the validation loss is 0.3659. While taking 20  epochs into account, ResNet152V2 has a validation loss of 0.6964 and obtained an accuracy of 94.00%.</a:t>
            </a:r>
            <a:endParaRPr lang="en-IN" dirty="0">
              <a:solidFill>
                <a:schemeClr val="tx1"/>
              </a:solidFill>
            </a:endParaRPr>
          </a:p>
        </p:txBody>
      </p:sp>
    </p:spTree>
    <p:extLst>
      <p:ext uri="{BB962C8B-B14F-4D97-AF65-F5344CB8AC3E}">
        <p14:creationId xmlns:p14="http://schemas.microsoft.com/office/powerpoint/2010/main" val="25715787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F88A2-683C-11C1-AA83-E1B07F8E1204}"/>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FD1237C8-6997-EAF1-E598-16FA374ECD9C}"/>
              </a:ext>
            </a:extLst>
          </p:cNvPr>
          <p:cNvSpPr>
            <a:spLocks noGrp="1"/>
          </p:cNvSpPr>
          <p:nvPr>
            <p:ph idx="1"/>
          </p:nvPr>
        </p:nvSpPr>
        <p:spPr>
          <a:xfrm>
            <a:off x="2589212" y="2133600"/>
            <a:ext cx="8911687" cy="4293704"/>
          </a:xfrm>
        </p:spPr>
        <p:txBody>
          <a:bodyPr>
            <a:normAutofit/>
          </a:bodyPr>
          <a:lstStyle/>
          <a:p>
            <a:r>
              <a:rPr lang="en-US" dirty="0" err="1"/>
              <a:t>Gajjar</a:t>
            </a:r>
            <a:r>
              <a:rPr lang="en-US" dirty="0"/>
              <a:t>, R., </a:t>
            </a:r>
            <a:r>
              <a:rPr lang="en-US" dirty="0" err="1"/>
              <a:t>Gajjar</a:t>
            </a:r>
            <a:r>
              <a:rPr lang="en-US" dirty="0"/>
              <a:t>, N., Thakor, V. J., Patel, N. P., &amp; </a:t>
            </a:r>
            <a:r>
              <a:rPr lang="en-US" dirty="0" err="1"/>
              <a:t>Ruparelia</a:t>
            </a:r>
            <a:r>
              <a:rPr lang="en-US" dirty="0"/>
              <a:t>, S. (2021). Real-time detection and identification of plant leaf diseases using convolutional neural networks on an embedded platform. The Visual Computer, 1-16. </a:t>
            </a:r>
          </a:p>
          <a:p>
            <a:r>
              <a:rPr lang="en-IN" dirty="0" err="1"/>
              <a:t>Golhani</a:t>
            </a:r>
            <a:r>
              <a:rPr lang="en-IN" dirty="0"/>
              <a:t>, K., </a:t>
            </a:r>
            <a:r>
              <a:rPr lang="en-IN" dirty="0" err="1"/>
              <a:t>Balasundram</a:t>
            </a:r>
            <a:r>
              <a:rPr lang="en-IN" dirty="0"/>
              <a:t>, S. K., </a:t>
            </a:r>
            <a:r>
              <a:rPr lang="en-IN" dirty="0" err="1"/>
              <a:t>Vadamalai</a:t>
            </a:r>
            <a:r>
              <a:rPr lang="en-IN" dirty="0"/>
              <a:t>, G., &amp; Pradhan, B. (2018). A review of neural networks in plant disease detection using hyperspectral data. Information Processing in Agriculture, 5(3), 354-371. </a:t>
            </a:r>
            <a:endParaRPr lang="en-US" dirty="0"/>
          </a:p>
          <a:p>
            <a:r>
              <a:rPr lang="en-US" dirty="0" err="1"/>
              <a:t>Zekiwos</a:t>
            </a:r>
            <a:r>
              <a:rPr lang="en-US" dirty="0"/>
              <a:t>, M., &amp; Bruck, A. (2021). Deep learning-based image processing for cotton leaf disease and pest diagnosis. Journal of Electrical and Computer Engineering, 2021, 1- 10. </a:t>
            </a:r>
          </a:p>
          <a:p>
            <a:r>
              <a:rPr lang="en-IN" dirty="0"/>
              <a:t>Singh, A. K., </a:t>
            </a:r>
            <a:r>
              <a:rPr lang="en-IN" dirty="0" err="1"/>
              <a:t>Sreenivasu</a:t>
            </a:r>
            <a:r>
              <a:rPr lang="en-IN" dirty="0"/>
              <a:t>, S. V. N., Mahalaxmi, U. S. B. K., Sharma, H., Patil, D. D., &amp; </a:t>
            </a:r>
            <a:r>
              <a:rPr lang="en-IN" dirty="0" err="1"/>
              <a:t>Asenso</a:t>
            </a:r>
            <a:r>
              <a:rPr lang="en-IN" dirty="0"/>
              <a:t>, E. (2022). Hybrid feature-based disease detection in plant leaf using convolutional neural network, </a:t>
            </a:r>
            <a:r>
              <a:rPr lang="en-IN" dirty="0" err="1"/>
              <a:t>bayesian</a:t>
            </a:r>
            <a:r>
              <a:rPr lang="en-IN" dirty="0"/>
              <a:t> optimized SVM, and random forest classifier. Journal of Food Quality, 2022, 1-16. </a:t>
            </a:r>
          </a:p>
        </p:txBody>
      </p:sp>
    </p:spTree>
    <p:extLst>
      <p:ext uri="{BB962C8B-B14F-4D97-AF65-F5344CB8AC3E}">
        <p14:creationId xmlns:p14="http://schemas.microsoft.com/office/powerpoint/2010/main" val="33632819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A573-599D-9E6A-1803-881C90CADC14}"/>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A3DDC91C-53A9-6A82-EB1B-6F8409D8271D}"/>
              </a:ext>
            </a:extLst>
          </p:cNvPr>
          <p:cNvSpPr>
            <a:spLocks noGrp="1"/>
          </p:cNvSpPr>
          <p:nvPr>
            <p:ph idx="1"/>
          </p:nvPr>
        </p:nvSpPr>
        <p:spPr/>
        <p:txBody>
          <a:bodyPr/>
          <a:lstStyle/>
          <a:p>
            <a:r>
              <a:rPr lang="en-IN" dirty="0" err="1"/>
              <a:t>Harakannanavar</a:t>
            </a:r>
            <a:r>
              <a:rPr lang="en-IN" dirty="0"/>
              <a:t>, S. S., </a:t>
            </a:r>
            <a:r>
              <a:rPr lang="en-IN" dirty="0" err="1"/>
              <a:t>Rudagi</a:t>
            </a:r>
            <a:r>
              <a:rPr lang="en-IN" dirty="0"/>
              <a:t>, J. M., </a:t>
            </a:r>
            <a:r>
              <a:rPr lang="en-IN" dirty="0" err="1"/>
              <a:t>Puranikmath</a:t>
            </a:r>
            <a:r>
              <a:rPr lang="en-IN" dirty="0"/>
              <a:t>, V. I., </a:t>
            </a:r>
            <a:r>
              <a:rPr lang="en-IN" dirty="0" err="1"/>
              <a:t>Siddiqua</a:t>
            </a:r>
            <a:r>
              <a:rPr lang="en-IN" dirty="0"/>
              <a:t>, A., &amp; </a:t>
            </a:r>
            <a:r>
              <a:rPr lang="en-IN" dirty="0" err="1"/>
              <a:t>Pramodhini</a:t>
            </a:r>
            <a:r>
              <a:rPr lang="en-IN" dirty="0"/>
              <a:t>, R. (2022). Plant leaf disease detection using computer vision and machine learning algorithms. Global Transitions Proceedings, 3(1), 305-310. </a:t>
            </a:r>
          </a:p>
          <a:p>
            <a:r>
              <a:rPr lang="en-US" dirty="0"/>
              <a:t>Rajasekar, V., Venu, K., Jena, S. R., </a:t>
            </a:r>
            <a:r>
              <a:rPr lang="en-US" dirty="0" err="1"/>
              <a:t>Varthini</a:t>
            </a:r>
            <a:r>
              <a:rPr lang="en-US" dirty="0"/>
              <a:t>, R. J., &amp; </a:t>
            </a:r>
            <a:r>
              <a:rPr lang="en-US" dirty="0" err="1"/>
              <a:t>Ishwarya</a:t>
            </a:r>
            <a:r>
              <a:rPr lang="en-US" dirty="0"/>
              <a:t>, S. (2021). Detection of cotton plant diseases using deep transfer learning. Journal of Mobile Multimedia, 18(2), 307-324. </a:t>
            </a:r>
            <a:endParaRPr lang="en-IN" dirty="0"/>
          </a:p>
        </p:txBody>
      </p:sp>
    </p:spTree>
    <p:extLst>
      <p:ext uri="{BB962C8B-B14F-4D97-AF65-F5344CB8AC3E}">
        <p14:creationId xmlns:p14="http://schemas.microsoft.com/office/powerpoint/2010/main" val="1757202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F21A-CEBA-59AE-06E7-1E0D80C6747F}"/>
              </a:ext>
            </a:extLst>
          </p:cNvPr>
          <p:cNvSpPr>
            <a:spLocks noGrp="1"/>
          </p:cNvSpPr>
          <p:nvPr>
            <p:ph type="title"/>
          </p:nvPr>
        </p:nvSpPr>
        <p:spPr/>
        <p:txBody>
          <a:bodyPr/>
          <a:lstStyle/>
          <a:p>
            <a:r>
              <a:rPr lang="en-IN" dirty="0"/>
              <a:t>Background</a:t>
            </a:r>
          </a:p>
        </p:txBody>
      </p:sp>
      <p:sp>
        <p:nvSpPr>
          <p:cNvPr id="3" name="Content Placeholder 2">
            <a:extLst>
              <a:ext uri="{FF2B5EF4-FFF2-40B4-BE49-F238E27FC236}">
                <a16:creationId xmlns:a16="http://schemas.microsoft.com/office/drawing/2014/main" id="{B176F091-2383-3E83-072C-269A2CBAC571}"/>
              </a:ext>
            </a:extLst>
          </p:cNvPr>
          <p:cNvSpPr>
            <a:spLocks noGrp="1"/>
          </p:cNvSpPr>
          <p:nvPr>
            <p:ph idx="1"/>
          </p:nvPr>
        </p:nvSpPr>
        <p:spPr>
          <a:xfrm>
            <a:off x="2589212" y="2133600"/>
            <a:ext cx="8911687" cy="3973286"/>
          </a:xfrm>
        </p:spPr>
        <p:txBody>
          <a:bodyPr>
            <a:normAutofit/>
          </a:bodyPr>
          <a:lstStyle/>
          <a:p>
            <a:r>
              <a:rPr lang="en-US" b="0" i="0" dirty="0">
                <a:solidFill>
                  <a:schemeClr val="tx1"/>
                </a:solidFill>
                <a:effectLst/>
                <a:latin typeface="Söhne"/>
              </a:rPr>
              <a:t>Traditionally, plant disease detection has been performed using methods such as visual inspection, manual sampling, and laboratory analysis. </a:t>
            </a:r>
          </a:p>
          <a:p>
            <a:pPr algn="l"/>
            <a:r>
              <a:rPr lang="en-US" b="0" i="0" dirty="0">
                <a:solidFill>
                  <a:schemeClr val="tx1"/>
                </a:solidFill>
                <a:effectLst/>
                <a:latin typeface="Söhne"/>
              </a:rPr>
              <a:t>However, these traditional methods have several limitations. Visual inspection and manual sampling rely on the expertise of the observer, which can lead to low accuracy and inconsistency in disease detection. </a:t>
            </a:r>
          </a:p>
          <a:p>
            <a:pPr algn="l"/>
            <a:r>
              <a:rPr lang="en-US" b="0" i="0" dirty="0">
                <a:solidFill>
                  <a:schemeClr val="tx1"/>
                </a:solidFill>
                <a:effectLst/>
                <a:latin typeface="Söhne"/>
              </a:rPr>
              <a:t>Additionally, these methods can be time-consuming and labor-intensive, which can make them impractical for large-scale disease monitoring.</a:t>
            </a:r>
          </a:p>
          <a:p>
            <a:pPr algn="l"/>
            <a:r>
              <a:rPr lang="en-US" b="0" i="0" dirty="0">
                <a:solidFill>
                  <a:schemeClr val="tx1"/>
                </a:solidFill>
                <a:effectLst/>
                <a:latin typeface="Söhne"/>
              </a:rPr>
              <a:t>Laboratory analysis, on the other hand, can be more accurate but is often expensive and time-consuming, requiring specialized equipment and trained personnel.</a:t>
            </a:r>
          </a:p>
          <a:p>
            <a:r>
              <a:rPr lang="en-US" b="0" i="0" dirty="0">
                <a:solidFill>
                  <a:schemeClr val="tx1"/>
                </a:solidFill>
                <a:effectLst/>
                <a:latin typeface="Söhne"/>
              </a:rPr>
              <a:t>As a result, there has been a growing interest in developing automated and non-invasive methods for plant disease detection, such as using computer vision and machine learning techniques like CNNs.</a:t>
            </a:r>
            <a:endParaRPr lang="en-IN" b="1" dirty="0">
              <a:solidFill>
                <a:schemeClr val="tx1"/>
              </a:solidFill>
            </a:endParaRPr>
          </a:p>
        </p:txBody>
      </p:sp>
    </p:spTree>
    <p:extLst>
      <p:ext uri="{BB962C8B-B14F-4D97-AF65-F5344CB8AC3E}">
        <p14:creationId xmlns:p14="http://schemas.microsoft.com/office/powerpoint/2010/main" val="3260773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0F3D3-2EA0-E3EC-B8CA-162EE74F77FF}"/>
              </a:ext>
            </a:extLst>
          </p:cNvPr>
          <p:cNvSpPr>
            <a:spLocks noGrp="1"/>
          </p:cNvSpPr>
          <p:nvPr>
            <p:ph type="title"/>
          </p:nvPr>
        </p:nvSpPr>
        <p:spPr/>
        <p:txBody>
          <a:bodyPr/>
          <a:lstStyle/>
          <a:p>
            <a:r>
              <a:rPr lang="en-US" dirty="0"/>
              <a:t>Problem Definition</a:t>
            </a:r>
            <a:endParaRPr lang="en-IN" dirty="0"/>
          </a:p>
        </p:txBody>
      </p:sp>
      <p:sp>
        <p:nvSpPr>
          <p:cNvPr id="3" name="Content Placeholder 2">
            <a:extLst>
              <a:ext uri="{FF2B5EF4-FFF2-40B4-BE49-F238E27FC236}">
                <a16:creationId xmlns:a16="http://schemas.microsoft.com/office/drawing/2014/main" id="{8ADE7B6A-526B-FD61-A1FF-C4A39A1FE86F}"/>
              </a:ext>
            </a:extLst>
          </p:cNvPr>
          <p:cNvSpPr>
            <a:spLocks noGrp="1"/>
          </p:cNvSpPr>
          <p:nvPr>
            <p:ph idx="1"/>
          </p:nvPr>
        </p:nvSpPr>
        <p:spPr/>
        <p:txBody>
          <a:bodyPr>
            <a:normAutofit/>
          </a:bodyPr>
          <a:lstStyle/>
          <a:p>
            <a:r>
              <a:rPr lang="en-US" sz="2000" dirty="0"/>
              <a:t>To develop a model that can detect plant leaf diseases and classify them into different grades. </a:t>
            </a:r>
          </a:p>
          <a:p>
            <a:r>
              <a:rPr lang="en-US" sz="2000" dirty="0"/>
              <a:t>To implement Deep Learning and Transfer Learning approaches to field an appropriate solution to detect plant disease.</a:t>
            </a:r>
            <a:endParaRPr lang="en-IN" sz="2000" dirty="0"/>
          </a:p>
        </p:txBody>
      </p:sp>
    </p:spTree>
    <p:extLst>
      <p:ext uri="{BB962C8B-B14F-4D97-AF65-F5344CB8AC3E}">
        <p14:creationId xmlns:p14="http://schemas.microsoft.com/office/powerpoint/2010/main" val="1452486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7CC02-8B54-C6A4-5D7A-A6C672C6573B}"/>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BE875D84-1D33-2C65-561F-46BC8057A7A7}"/>
              </a:ext>
            </a:extLst>
          </p:cNvPr>
          <p:cNvSpPr>
            <a:spLocks noGrp="1"/>
          </p:cNvSpPr>
          <p:nvPr>
            <p:ph idx="1"/>
          </p:nvPr>
        </p:nvSpPr>
        <p:spPr/>
        <p:txBody>
          <a:bodyPr>
            <a:normAutofit/>
          </a:bodyPr>
          <a:lstStyle/>
          <a:p>
            <a:r>
              <a:rPr lang="en-US" sz="2000" dirty="0"/>
              <a:t>To design such a system that can detect crop diseases and pests accurately. </a:t>
            </a:r>
          </a:p>
          <a:p>
            <a:r>
              <a:rPr lang="en-US" sz="2000" dirty="0"/>
              <a:t>To develop a model that can detect plant leaf diseases and classify them into different grades. </a:t>
            </a:r>
          </a:p>
          <a:p>
            <a:r>
              <a:rPr lang="en-US" sz="2000" dirty="0"/>
              <a:t>To implement various Deep Learning and Transfer Learning Algorithms for Plant Disease Detection</a:t>
            </a:r>
            <a:endParaRPr lang="en-IN" sz="2000" dirty="0"/>
          </a:p>
        </p:txBody>
      </p:sp>
    </p:spTree>
    <p:extLst>
      <p:ext uri="{BB962C8B-B14F-4D97-AF65-F5344CB8AC3E}">
        <p14:creationId xmlns:p14="http://schemas.microsoft.com/office/powerpoint/2010/main" val="1135751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775B7-4563-5CF1-D053-A97981097D6E}"/>
              </a:ext>
            </a:extLst>
          </p:cNvPr>
          <p:cNvSpPr>
            <a:spLocks noGrp="1"/>
          </p:cNvSpPr>
          <p:nvPr>
            <p:ph type="title"/>
          </p:nvPr>
        </p:nvSpPr>
        <p:spPr/>
        <p:txBody>
          <a:bodyPr/>
          <a:lstStyle/>
          <a:p>
            <a:r>
              <a:rPr lang="en-US" dirty="0"/>
              <a:t>Literature Survey</a:t>
            </a:r>
            <a:endParaRPr lang="en-IN" dirty="0"/>
          </a:p>
        </p:txBody>
      </p:sp>
      <p:graphicFrame>
        <p:nvGraphicFramePr>
          <p:cNvPr id="4" name="Table 4">
            <a:extLst>
              <a:ext uri="{FF2B5EF4-FFF2-40B4-BE49-F238E27FC236}">
                <a16:creationId xmlns:a16="http://schemas.microsoft.com/office/drawing/2014/main" id="{1A7A7AC1-2D0F-33B7-673A-15BCB4F639F1}"/>
              </a:ext>
            </a:extLst>
          </p:cNvPr>
          <p:cNvGraphicFramePr>
            <a:graphicFrameLocks noGrp="1"/>
          </p:cNvGraphicFramePr>
          <p:nvPr>
            <p:ph idx="1"/>
            <p:extLst>
              <p:ext uri="{D42A27DB-BD31-4B8C-83A1-F6EECF244321}">
                <p14:modId xmlns:p14="http://schemas.microsoft.com/office/powerpoint/2010/main" val="1574452359"/>
              </p:ext>
            </p:extLst>
          </p:nvPr>
        </p:nvGraphicFramePr>
        <p:xfrm>
          <a:off x="2589212" y="1696279"/>
          <a:ext cx="9112458" cy="4094921"/>
        </p:xfrm>
        <a:graphic>
          <a:graphicData uri="http://schemas.openxmlformats.org/drawingml/2006/table">
            <a:tbl>
              <a:tblPr firstRow="1" bandRow="1">
                <a:tableStyleId>{5C22544A-7EE6-4342-B048-85BDC9FD1C3A}</a:tableStyleId>
              </a:tblPr>
              <a:tblGrid>
                <a:gridCol w="1094892">
                  <a:extLst>
                    <a:ext uri="{9D8B030D-6E8A-4147-A177-3AD203B41FA5}">
                      <a16:colId xmlns:a16="http://schemas.microsoft.com/office/drawing/2014/main" val="1060921646"/>
                    </a:ext>
                  </a:extLst>
                </a:gridCol>
                <a:gridCol w="1942594">
                  <a:extLst>
                    <a:ext uri="{9D8B030D-6E8A-4147-A177-3AD203B41FA5}">
                      <a16:colId xmlns:a16="http://schemas.microsoft.com/office/drawing/2014/main" val="1775843167"/>
                    </a:ext>
                  </a:extLst>
                </a:gridCol>
                <a:gridCol w="1518743">
                  <a:extLst>
                    <a:ext uri="{9D8B030D-6E8A-4147-A177-3AD203B41FA5}">
                      <a16:colId xmlns:a16="http://schemas.microsoft.com/office/drawing/2014/main" val="3192655953"/>
                    </a:ext>
                  </a:extLst>
                </a:gridCol>
                <a:gridCol w="1176924">
                  <a:extLst>
                    <a:ext uri="{9D8B030D-6E8A-4147-A177-3AD203B41FA5}">
                      <a16:colId xmlns:a16="http://schemas.microsoft.com/office/drawing/2014/main" val="4229408896"/>
                    </a:ext>
                  </a:extLst>
                </a:gridCol>
                <a:gridCol w="1860562">
                  <a:extLst>
                    <a:ext uri="{9D8B030D-6E8A-4147-A177-3AD203B41FA5}">
                      <a16:colId xmlns:a16="http://schemas.microsoft.com/office/drawing/2014/main" val="2918259872"/>
                    </a:ext>
                  </a:extLst>
                </a:gridCol>
                <a:gridCol w="1518743">
                  <a:extLst>
                    <a:ext uri="{9D8B030D-6E8A-4147-A177-3AD203B41FA5}">
                      <a16:colId xmlns:a16="http://schemas.microsoft.com/office/drawing/2014/main" val="1806892541"/>
                    </a:ext>
                  </a:extLst>
                </a:gridCol>
              </a:tblGrid>
              <a:tr h="807209">
                <a:tc>
                  <a:txBody>
                    <a:bodyPr/>
                    <a:lstStyle/>
                    <a:p>
                      <a:pPr algn="ctr"/>
                      <a:r>
                        <a:rPr lang="en-IN" dirty="0"/>
                        <a:t>Sr. No.</a:t>
                      </a:r>
                    </a:p>
                  </a:txBody>
                  <a:tcPr/>
                </a:tc>
                <a:tc>
                  <a:txBody>
                    <a:bodyPr/>
                    <a:lstStyle/>
                    <a:p>
                      <a:pPr algn="ctr"/>
                      <a:r>
                        <a:rPr lang="en-IN" dirty="0"/>
                        <a:t>Paper</a:t>
                      </a:r>
                    </a:p>
                  </a:txBody>
                  <a:tcPr/>
                </a:tc>
                <a:tc>
                  <a:txBody>
                    <a:bodyPr/>
                    <a:lstStyle/>
                    <a:p>
                      <a:pPr algn="ctr"/>
                      <a:r>
                        <a:rPr lang="en-IN" dirty="0"/>
                        <a:t>Author</a:t>
                      </a:r>
                    </a:p>
                  </a:txBody>
                  <a:tcPr/>
                </a:tc>
                <a:tc>
                  <a:txBody>
                    <a:bodyPr/>
                    <a:lstStyle/>
                    <a:p>
                      <a:pPr algn="ctr"/>
                      <a:r>
                        <a:rPr lang="en-IN" dirty="0"/>
                        <a:t>Dataset</a:t>
                      </a:r>
                      <a:r>
                        <a:rPr lang="en-IN" baseline="0" dirty="0"/>
                        <a:t> Details</a:t>
                      </a:r>
                      <a:endParaRPr lang="en-IN" dirty="0"/>
                    </a:p>
                  </a:txBody>
                  <a:tcPr/>
                </a:tc>
                <a:tc>
                  <a:txBody>
                    <a:bodyPr/>
                    <a:lstStyle/>
                    <a:p>
                      <a:pPr algn="ctr"/>
                      <a:r>
                        <a:rPr lang="en-IN" dirty="0"/>
                        <a:t>Model Architecture</a:t>
                      </a:r>
                    </a:p>
                  </a:txBody>
                  <a:tcPr/>
                </a:tc>
                <a:tc>
                  <a:txBody>
                    <a:bodyPr/>
                    <a:lstStyle/>
                    <a:p>
                      <a:pPr algn="ctr"/>
                      <a:r>
                        <a:rPr lang="en-IN" dirty="0"/>
                        <a:t>Accuracy</a:t>
                      </a:r>
                    </a:p>
                  </a:txBody>
                  <a:tcPr/>
                </a:tc>
                <a:extLst>
                  <a:ext uri="{0D108BD9-81ED-4DB2-BD59-A6C34878D82A}">
                    <a16:rowId xmlns:a16="http://schemas.microsoft.com/office/drawing/2014/main" val="1582697248"/>
                  </a:ext>
                </a:extLst>
              </a:tr>
              <a:tr h="3287712">
                <a:tc>
                  <a:txBody>
                    <a:bodyPr/>
                    <a:lstStyle/>
                    <a:p>
                      <a:r>
                        <a:rPr lang="en-IN"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a:t>Real-time detection and identification of plant leaf diseases using convolutional neural networks on an embedded platform</a:t>
                      </a:r>
                    </a:p>
                  </a:txBody>
                  <a:tcPr/>
                </a:tc>
                <a:tc>
                  <a:txBody>
                    <a:bodyPr/>
                    <a:lstStyle/>
                    <a:p>
                      <a:r>
                        <a:rPr lang="en-IN" dirty="0" err="1"/>
                        <a:t>Ruchi</a:t>
                      </a:r>
                      <a:r>
                        <a:rPr lang="en-IN" dirty="0"/>
                        <a:t> </a:t>
                      </a:r>
                      <a:r>
                        <a:rPr lang="en-IN" dirty="0" err="1"/>
                        <a:t>Gajjar</a:t>
                      </a:r>
                      <a:r>
                        <a:rPr lang="en-IN" dirty="0"/>
                        <a:t>, </a:t>
                      </a:r>
                      <a:r>
                        <a:rPr lang="en-IN" dirty="0" err="1"/>
                        <a:t>Nagendra</a:t>
                      </a:r>
                      <a:r>
                        <a:rPr lang="en-IN" dirty="0"/>
                        <a:t> </a:t>
                      </a:r>
                      <a:r>
                        <a:rPr lang="en-IN" dirty="0" err="1"/>
                        <a:t>Gajjar</a:t>
                      </a:r>
                      <a:r>
                        <a:rPr lang="en-IN" dirty="0"/>
                        <a:t>,</a:t>
                      </a:r>
                      <a:r>
                        <a:rPr lang="en-IN" baseline="0" dirty="0"/>
                        <a:t> </a:t>
                      </a:r>
                      <a:r>
                        <a:rPr lang="en-IN" baseline="0" dirty="0" err="1"/>
                        <a:t>Vaibhav</a:t>
                      </a:r>
                      <a:r>
                        <a:rPr lang="en-IN" baseline="0" dirty="0"/>
                        <a:t> Kumar </a:t>
                      </a:r>
                      <a:r>
                        <a:rPr lang="en-IN" baseline="0" dirty="0" err="1"/>
                        <a:t>Thakor</a:t>
                      </a:r>
                      <a:r>
                        <a:rPr lang="en-IN" baseline="0" dirty="0"/>
                        <a:t>, </a:t>
                      </a:r>
                      <a:r>
                        <a:rPr lang="en-IN" baseline="0" dirty="0" err="1"/>
                        <a:t>Nikhilkumar</a:t>
                      </a:r>
                      <a:r>
                        <a:rPr lang="en-IN" baseline="0" dirty="0"/>
                        <a:t> Patel, </a:t>
                      </a:r>
                      <a:r>
                        <a:rPr lang="en-IN" baseline="0" dirty="0" err="1"/>
                        <a:t>Stavan</a:t>
                      </a:r>
                      <a:r>
                        <a:rPr lang="en-IN" baseline="0" dirty="0"/>
                        <a:t> </a:t>
                      </a:r>
                      <a:r>
                        <a:rPr lang="en-IN" baseline="0" dirty="0" err="1"/>
                        <a:t>Ruperelia</a:t>
                      </a:r>
                      <a:endParaRPr lang="en-IN" dirty="0"/>
                    </a:p>
                  </a:txBody>
                  <a:tcPr/>
                </a:tc>
                <a:tc>
                  <a:txBody>
                    <a:bodyPr/>
                    <a:lstStyle/>
                    <a:p>
                      <a:r>
                        <a:rPr lang="en-IN" dirty="0"/>
                        <a:t>Plant Village dataset – 21978 images</a:t>
                      </a:r>
                    </a:p>
                  </a:txBody>
                  <a:tcPr/>
                </a:tc>
                <a:tc>
                  <a:txBody>
                    <a:bodyPr/>
                    <a:lstStyle/>
                    <a:p>
                      <a:r>
                        <a:rPr lang="en-IN" dirty="0"/>
                        <a:t>SSD</a:t>
                      </a:r>
                      <a:r>
                        <a:rPr lang="en-IN" baseline="0" dirty="0"/>
                        <a:t> </a:t>
                      </a:r>
                      <a:r>
                        <a:rPr lang="en-IN" baseline="0" dirty="0" err="1"/>
                        <a:t>MobileNet</a:t>
                      </a:r>
                      <a:r>
                        <a:rPr lang="en-IN" baseline="0" dirty="0"/>
                        <a:t> (Detection) + CNN (Classification) = Hybrid Model </a:t>
                      </a:r>
                      <a:endParaRPr lang="en-IN" dirty="0"/>
                    </a:p>
                  </a:txBody>
                  <a:tcPr/>
                </a:tc>
                <a:tc>
                  <a:txBody>
                    <a:bodyPr/>
                    <a:lstStyle/>
                    <a:p>
                      <a:r>
                        <a:rPr lang="en-IN" dirty="0"/>
                        <a:t>96.88%</a:t>
                      </a:r>
                    </a:p>
                  </a:txBody>
                  <a:tcPr/>
                </a:tc>
                <a:extLst>
                  <a:ext uri="{0D108BD9-81ED-4DB2-BD59-A6C34878D82A}">
                    <a16:rowId xmlns:a16="http://schemas.microsoft.com/office/drawing/2014/main" val="1585014962"/>
                  </a:ext>
                </a:extLst>
              </a:tr>
            </a:tbl>
          </a:graphicData>
        </a:graphic>
      </p:graphicFrame>
    </p:spTree>
    <p:extLst>
      <p:ext uri="{BB962C8B-B14F-4D97-AF65-F5344CB8AC3E}">
        <p14:creationId xmlns:p14="http://schemas.microsoft.com/office/powerpoint/2010/main" val="2598212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EAF4B-2A1A-C8CB-6194-4A6C69BBCA19}"/>
              </a:ext>
            </a:extLst>
          </p:cNvPr>
          <p:cNvSpPr>
            <a:spLocks noGrp="1"/>
          </p:cNvSpPr>
          <p:nvPr>
            <p:ph type="title"/>
          </p:nvPr>
        </p:nvSpPr>
        <p:spPr/>
        <p:txBody>
          <a:bodyPr/>
          <a:lstStyle/>
          <a:p>
            <a:r>
              <a:rPr lang="en-US" dirty="0"/>
              <a:t>Literature Survey</a:t>
            </a:r>
            <a:endParaRPr lang="en-IN" dirty="0"/>
          </a:p>
        </p:txBody>
      </p:sp>
      <p:graphicFrame>
        <p:nvGraphicFramePr>
          <p:cNvPr id="5" name="Table 4">
            <a:extLst>
              <a:ext uri="{FF2B5EF4-FFF2-40B4-BE49-F238E27FC236}">
                <a16:creationId xmlns:a16="http://schemas.microsoft.com/office/drawing/2014/main" id="{3D4BDA43-0B48-55D0-FC7A-2F6E1A4765AA}"/>
              </a:ext>
            </a:extLst>
          </p:cNvPr>
          <p:cNvGraphicFramePr>
            <a:graphicFrameLocks noGrp="1"/>
          </p:cNvGraphicFramePr>
          <p:nvPr>
            <p:extLst>
              <p:ext uri="{D42A27DB-BD31-4B8C-83A1-F6EECF244321}">
                <p14:modId xmlns:p14="http://schemas.microsoft.com/office/powerpoint/2010/main" val="1760452035"/>
              </p:ext>
            </p:extLst>
          </p:nvPr>
        </p:nvGraphicFramePr>
        <p:xfrm>
          <a:off x="2438401" y="1364974"/>
          <a:ext cx="9236766" cy="5394960"/>
        </p:xfrm>
        <a:graphic>
          <a:graphicData uri="http://schemas.openxmlformats.org/drawingml/2006/table">
            <a:tbl>
              <a:tblPr firstRow="1" bandRow="1">
                <a:tableStyleId>{5C22544A-7EE6-4342-B048-85BDC9FD1C3A}</a:tableStyleId>
              </a:tblPr>
              <a:tblGrid>
                <a:gridCol w="821634">
                  <a:extLst>
                    <a:ext uri="{9D8B030D-6E8A-4147-A177-3AD203B41FA5}">
                      <a16:colId xmlns:a16="http://schemas.microsoft.com/office/drawing/2014/main" val="2954673743"/>
                    </a:ext>
                  </a:extLst>
                </a:gridCol>
                <a:gridCol w="1985619">
                  <a:extLst>
                    <a:ext uri="{9D8B030D-6E8A-4147-A177-3AD203B41FA5}">
                      <a16:colId xmlns:a16="http://schemas.microsoft.com/office/drawing/2014/main" val="1673377910"/>
                    </a:ext>
                  </a:extLst>
                </a:gridCol>
                <a:gridCol w="1811131">
                  <a:extLst>
                    <a:ext uri="{9D8B030D-6E8A-4147-A177-3AD203B41FA5}">
                      <a16:colId xmlns:a16="http://schemas.microsoft.com/office/drawing/2014/main" val="3597853292"/>
                    </a:ext>
                  </a:extLst>
                </a:gridCol>
                <a:gridCol w="1267791">
                  <a:extLst>
                    <a:ext uri="{9D8B030D-6E8A-4147-A177-3AD203B41FA5}">
                      <a16:colId xmlns:a16="http://schemas.microsoft.com/office/drawing/2014/main" val="3633232782"/>
                    </a:ext>
                  </a:extLst>
                </a:gridCol>
                <a:gridCol w="1811131">
                  <a:extLst>
                    <a:ext uri="{9D8B030D-6E8A-4147-A177-3AD203B41FA5}">
                      <a16:colId xmlns:a16="http://schemas.microsoft.com/office/drawing/2014/main" val="3306733217"/>
                    </a:ext>
                  </a:extLst>
                </a:gridCol>
                <a:gridCol w="1539460">
                  <a:extLst>
                    <a:ext uri="{9D8B030D-6E8A-4147-A177-3AD203B41FA5}">
                      <a16:colId xmlns:a16="http://schemas.microsoft.com/office/drawing/2014/main" val="259260028"/>
                    </a:ext>
                  </a:extLst>
                </a:gridCol>
              </a:tblGrid>
              <a:tr h="588012">
                <a:tc>
                  <a:txBody>
                    <a:bodyPr/>
                    <a:lstStyle/>
                    <a:p>
                      <a:pPr algn="ctr"/>
                      <a:r>
                        <a:rPr lang="en-IN" dirty="0"/>
                        <a:t>Sr. No.</a:t>
                      </a:r>
                    </a:p>
                  </a:txBody>
                  <a:tcPr/>
                </a:tc>
                <a:tc>
                  <a:txBody>
                    <a:bodyPr/>
                    <a:lstStyle/>
                    <a:p>
                      <a:pPr algn="ctr"/>
                      <a:r>
                        <a:rPr lang="en-IN" dirty="0"/>
                        <a:t>Paper</a:t>
                      </a:r>
                    </a:p>
                  </a:txBody>
                  <a:tcPr/>
                </a:tc>
                <a:tc>
                  <a:txBody>
                    <a:bodyPr/>
                    <a:lstStyle/>
                    <a:p>
                      <a:pPr algn="ctr"/>
                      <a:r>
                        <a:rPr lang="en-IN" dirty="0"/>
                        <a:t>Author</a:t>
                      </a:r>
                    </a:p>
                  </a:txBody>
                  <a:tcPr/>
                </a:tc>
                <a:tc>
                  <a:txBody>
                    <a:bodyPr/>
                    <a:lstStyle/>
                    <a:p>
                      <a:pPr algn="ctr"/>
                      <a:r>
                        <a:rPr lang="en-IN" dirty="0"/>
                        <a:t>Dataset details</a:t>
                      </a:r>
                    </a:p>
                  </a:txBody>
                  <a:tcPr/>
                </a:tc>
                <a:tc>
                  <a:txBody>
                    <a:bodyPr/>
                    <a:lstStyle/>
                    <a:p>
                      <a:pPr algn="ctr"/>
                      <a:r>
                        <a:rPr lang="en-IN" dirty="0"/>
                        <a:t>Model Architecture</a:t>
                      </a:r>
                    </a:p>
                  </a:txBody>
                  <a:tcPr/>
                </a:tc>
                <a:tc>
                  <a:txBody>
                    <a:bodyPr/>
                    <a:lstStyle/>
                    <a:p>
                      <a:pPr algn="ctr"/>
                      <a:r>
                        <a:rPr lang="en-IN" dirty="0"/>
                        <a:t>Result</a:t>
                      </a:r>
                    </a:p>
                  </a:txBody>
                  <a:tcPr/>
                </a:tc>
                <a:extLst>
                  <a:ext uri="{0D108BD9-81ED-4DB2-BD59-A6C34878D82A}">
                    <a16:rowId xmlns:a16="http://schemas.microsoft.com/office/drawing/2014/main" val="1357578729"/>
                  </a:ext>
                </a:extLst>
              </a:tr>
              <a:tr h="4620092">
                <a:tc>
                  <a:txBody>
                    <a:bodyPr/>
                    <a:lstStyle/>
                    <a:p>
                      <a:r>
                        <a:rPr lang="en-IN" dirty="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a:t>A review of neural networks in plant disease detection using hyper spectral data</a:t>
                      </a:r>
                    </a:p>
                  </a:txBody>
                  <a:tcPr/>
                </a:tc>
                <a:tc>
                  <a:txBody>
                    <a:bodyPr/>
                    <a:lstStyle/>
                    <a:p>
                      <a:r>
                        <a:rPr lang="en-IN" dirty="0" err="1"/>
                        <a:t>Kamlesh</a:t>
                      </a:r>
                      <a:r>
                        <a:rPr lang="en-IN" dirty="0"/>
                        <a:t> </a:t>
                      </a:r>
                      <a:r>
                        <a:rPr lang="en-IN" dirty="0" err="1"/>
                        <a:t>Golhani</a:t>
                      </a:r>
                      <a:r>
                        <a:rPr lang="en-IN" dirty="0"/>
                        <a:t>, Siva </a:t>
                      </a:r>
                      <a:r>
                        <a:rPr lang="en-IN" dirty="0" err="1"/>
                        <a:t>Balasundaram</a:t>
                      </a:r>
                      <a:r>
                        <a:rPr lang="en-IN" dirty="0"/>
                        <a:t>, </a:t>
                      </a:r>
                      <a:r>
                        <a:rPr lang="en-IN" dirty="0" err="1"/>
                        <a:t>Ganesan</a:t>
                      </a:r>
                      <a:r>
                        <a:rPr lang="en-IN" dirty="0"/>
                        <a:t> </a:t>
                      </a:r>
                      <a:r>
                        <a:rPr lang="en-IN" dirty="0" err="1"/>
                        <a:t>Vadamalai</a:t>
                      </a:r>
                      <a:r>
                        <a:rPr lang="en-IN" dirty="0"/>
                        <a:t>, </a:t>
                      </a:r>
                      <a:r>
                        <a:rPr lang="en-IN" dirty="0" err="1"/>
                        <a:t>Biswajeet</a:t>
                      </a:r>
                      <a:r>
                        <a:rPr lang="en-IN" dirty="0"/>
                        <a:t> </a:t>
                      </a:r>
                      <a:r>
                        <a:rPr lang="en-IN" dirty="0" err="1"/>
                        <a:t>Pradhan</a:t>
                      </a:r>
                      <a:endParaRPr lang="en-IN" dirty="0"/>
                    </a:p>
                  </a:txBody>
                  <a:tcPr/>
                </a:tc>
                <a:tc>
                  <a:txBody>
                    <a:bodyPr/>
                    <a:lstStyle/>
                    <a:p>
                      <a:r>
                        <a:rPr lang="en-IN" dirty="0"/>
                        <a:t>NA</a:t>
                      </a:r>
                    </a:p>
                  </a:txBody>
                  <a:tcPr/>
                </a:tc>
                <a:tc>
                  <a:txBody>
                    <a:bodyPr/>
                    <a:lstStyle/>
                    <a:p>
                      <a:r>
                        <a:rPr lang="en-IN" dirty="0"/>
                        <a:t>Hyper spectral imaging (Analysing a wide spectrum of light).</a:t>
                      </a:r>
                    </a:p>
                    <a:p>
                      <a:r>
                        <a:rPr lang="en-IN" dirty="0"/>
                        <a:t>Radial Basis Function (RBF) network with PCA (To analyse the spectra).</a:t>
                      </a:r>
                    </a:p>
                    <a:p>
                      <a:r>
                        <a:rPr lang="en-IN" dirty="0"/>
                        <a:t>Learning Vector Quantization (LVQ) NN to classify.</a:t>
                      </a:r>
                    </a:p>
                  </a:txBody>
                  <a:tcPr/>
                </a:tc>
                <a:tc>
                  <a:txBody>
                    <a:bodyPr/>
                    <a:lstStyle/>
                    <a:p>
                      <a:r>
                        <a:rPr lang="en-IN" dirty="0"/>
                        <a:t>NN’s can accelerate</a:t>
                      </a:r>
                      <a:r>
                        <a:rPr lang="en-IN" baseline="0" dirty="0"/>
                        <a:t> to improve SDI (Spectral Disease Index)</a:t>
                      </a:r>
                      <a:endParaRPr lang="en-IN" dirty="0"/>
                    </a:p>
                  </a:txBody>
                  <a:tcPr/>
                </a:tc>
                <a:extLst>
                  <a:ext uri="{0D108BD9-81ED-4DB2-BD59-A6C34878D82A}">
                    <a16:rowId xmlns:a16="http://schemas.microsoft.com/office/drawing/2014/main" val="1705944088"/>
                  </a:ext>
                </a:extLst>
              </a:tr>
            </a:tbl>
          </a:graphicData>
        </a:graphic>
      </p:graphicFrame>
      <p:sp>
        <p:nvSpPr>
          <p:cNvPr id="7" name="Content Placeholder 6">
            <a:extLst>
              <a:ext uri="{FF2B5EF4-FFF2-40B4-BE49-F238E27FC236}">
                <a16:creationId xmlns:a16="http://schemas.microsoft.com/office/drawing/2014/main" id="{B48B366C-2187-7995-95F6-CC013183B07D}"/>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629583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227C1-2039-87D4-3DB6-D716C0FE7ABB}"/>
              </a:ext>
            </a:extLst>
          </p:cNvPr>
          <p:cNvSpPr>
            <a:spLocks noGrp="1"/>
          </p:cNvSpPr>
          <p:nvPr>
            <p:ph type="title"/>
          </p:nvPr>
        </p:nvSpPr>
        <p:spPr/>
        <p:txBody>
          <a:bodyPr/>
          <a:lstStyle/>
          <a:p>
            <a:r>
              <a:rPr lang="en-US" dirty="0"/>
              <a:t>Literature Survey</a:t>
            </a:r>
            <a:endParaRPr lang="en-IN" dirty="0"/>
          </a:p>
        </p:txBody>
      </p:sp>
      <p:graphicFrame>
        <p:nvGraphicFramePr>
          <p:cNvPr id="4" name="Table 4">
            <a:extLst>
              <a:ext uri="{FF2B5EF4-FFF2-40B4-BE49-F238E27FC236}">
                <a16:creationId xmlns:a16="http://schemas.microsoft.com/office/drawing/2014/main" id="{7B49BDB1-B450-2E45-B9FB-5842A470FCC0}"/>
              </a:ext>
            </a:extLst>
          </p:cNvPr>
          <p:cNvGraphicFramePr>
            <a:graphicFrameLocks noGrp="1"/>
          </p:cNvGraphicFramePr>
          <p:nvPr>
            <p:ph idx="1"/>
            <p:extLst>
              <p:ext uri="{D42A27DB-BD31-4B8C-83A1-F6EECF244321}">
                <p14:modId xmlns:p14="http://schemas.microsoft.com/office/powerpoint/2010/main" val="1781687877"/>
              </p:ext>
            </p:extLst>
          </p:nvPr>
        </p:nvGraphicFramePr>
        <p:xfrm>
          <a:off x="2592925" y="1298713"/>
          <a:ext cx="8697928" cy="5394960"/>
        </p:xfrm>
        <a:graphic>
          <a:graphicData uri="http://schemas.openxmlformats.org/drawingml/2006/table">
            <a:tbl>
              <a:tblPr firstRow="1" bandRow="1">
                <a:tableStyleId>{5C22544A-7EE6-4342-B048-85BDC9FD1C3A}</a:tableStyleId>
              </a:tblPr>
              <a:tblGrid>
                <a:gridCol w="926507">
                  <a:extLst>
                    <a:ext uri="{9D8B030D-6E8A-4147-A177-3AD203B41FA5}">
                      <a16:colId xmlns:a16="http://schemas.microsoft.com/office/drawing/2014/main" val="3805572849"/>
                    </a:ext>
                  </a:extLst>
                </a:gridCol>
                <a:gridCol w="1330362">
                  <a:extLst>
                    <a:ext uri="{9D8B030D-6E8A-4147-A177-3AD203B41FA5}">
                      <a16:colId xmlns:a16="http://schemas.microsoft.com/office/drawing/2014/main" val="3365379880"/>
                    </a:ext>
                  </a:extLst>
                </a:gridCol>
                <a:gridCol w="1435737">
                  <a:extLst>
                    <a:ext uri="{9D8B030D-6E8A-4147-A177-3AD203B41FA5}">
                      <a16:colId xmlns:a16="http://schemas.microsoft.com/office/drawing/2014/main" val="614835243"/>
                    </a:ext>
                  </a:extLst>
                </a:gridCol>
                <a:gridCol w="1254956">
                  <a:extLst>
                    <a:ext uri="{9D8B030D-6E8A-4147-A177-3AD203B41FA5}">
                      <a16:colId xmlns:a16="http://schemas.microsoft.com/office/drawing/2014/main" val="2665250434"/>
                    </a:ext>
                  </a:extLst>
                </a:gridCol>
                <a:gridCol w="2451652">
                  <a:extLst>
                    <a:ext uri="{9D8B030D-6E8A-4147-A177-3AD203B41FA5}">
                      <a16:colId xmlns:a16="http://schemas.microsoft.com/office/drawing/2014/main" val="3372405669"/>
                    </a:ext>
                  </a:extLst>
                </a:gridCol>
                <a:gridCol w="1298714">
                  <a:extLst>
                    <a:ext uri="{9D8B030D-6E8A-4147-A177-3AD203B41FA5}">
                      <a16:colId xmlns:a16="http://schemas.microsoft.com/office/drawing/2014/main" val="3062956909"/>
                    </a:ext>
                  </a:extLst>
                </a:gridCol>
              </a:tblGrid>
              <a:tr h="625772">
                <a:tc>
                  <a:txBody>
                    <a:bodyPr/>
                    <a:lstStyle/>
                    <a:p>
                      <a:pPr algn="ctr"/>
                      <a:r>
                        <a:rPr lang="en-IN" dirty="0"/>
                        <a:t>Sr. No.</a:t>
                      </a:r>
                    </a:p>
                  </a:txBody>
                  <a:tcPr/>
                </a:tc>
                <a:tc>
                  <a:txBody>
                    <a:bodyPr/>
                    <a:lstStyle/>
                    <a:p>
                      <a:pPr algn="ctr"/>
                      <a:r>
                        <a:rPr lang="en-IN" dirty="0"/>
                        <a:t>Paper</a:t>
                      </a:r>
                    </a:p>
                  </a:txBody>
                  <a:tcPr/>
                </a:tc>
                <a:tc>
                  <a:txBody>
                    <a:bodyPr/>
                    <a:lstStyle/>
                    <a:p>
                      <a:pPr algn="ctr"/>
                      <a:r>
                        <a:rPr lang="en-IN" dirty="0"/>
                        <a:t>Author</a:t>
                      </a:r>
                    </a:p>
                  </a:txBody>
                  <a:tcPr/>
                </a:tc>
                <a:tc>
                  <a:txBody>
                    <a:bodyPr/>
                    <a:lstStyle/>
                    <a:p>
                      <a:pPr algn="ctr"/>
                      <a:r>
                        <a:rPr lang="en-IN" dirty="0"/>
                        <a:t>Dataset details</a:t>
                      </a:r>
                    </a:p>
                  </a:txBody>
                  <a:tcPr/>
                </a:tc>
                <a:tc>
                  <a:txBody>
                    <a:bodyPr/>
                    <a:lstStyle/>
                    <a:p>
                      <a:pPr algn="ctr"/>
                      <a:r>
                        <a:rPr lang="en-IN" dirty="0"/>
                        <a:t>Model Architecture</a:t>
                      </a:r>
                    </a:p>
                  </a:txBody>
                  <a:tcPr/>
                </a:tc>
                <a:tc>
                  <a:txBody>
                    <a:bodyPr/>
                    <a:lstStyle/>
                    <a:p>
                      <a:pPr algn="ctr"/>
                      <a:r>
                        <a:rPr lang="en-IN" dirty="0"/>
                        <a:t>Accuracy</a:t>
                      </a:r>
                    </a:p>
                  </a:txBody>
                  <a:tcPr/>
                </a:tc>
                <a:extLst>
                  <a:ext uri="{0D108BD9-81ED-4DB2-BD59-A6C34878D82A}">
                    <a16:rowId xmlns:a16="http://schemas.microsoft.com/office/drawing/2014/main" val="4029931721"/>
                  </a:ext>
                </a:extLst>
              </a:tr>
              <a:tr h="4648593">
                <a:tc>
                  <a:txBody>
                    <a:bodyPr/>
                    <a:lstStyle/>
                    <a:p>
                      <a:r>
                        <a:rPr lang="en-IN"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a:t>Deep learning based image processing for cotton leaf disease and pest diagnosis</a:t>
                      </a:r>
                    </a:p>
                  </a:txBody>
                  <a:tcPr/>
                </a:tc>
                <a:tc>
                  <a:txBody>
                    <a:bodyPr/>
                    <a:lstStyle/>
                    <a:p>
                      <a:r>
                        <a:rPr lang="en-IN" dirty="0" err="1"/>
                        <a:t>Azath</a:t>
                      </a:r>
                      <a:r>
                        <a:rPr lang="en-IN" dirty="0"/>
                        <a:t> M., </a:t>
                      </a:r>
                      <a:r>
                        <a:rPr lang="en-IN" dirty="0" err="1"/>
                        <a:t>Melese</a:t>
                      </a:r>
                      <a:r>
                        <a:rPr lang="en-IN" dirty="0"/>
                        <a:t> </a:t>
                      </a:r>
                      <a:r>
                        <a:rPr lang="en-IN" dirty="0" err="1"/>
                        <a:t>Zekiowos</a:t>
                      </a:r>
                      <a:r>
                        <a:rPr lang="en-IN" dirty="0"/>
                        <a:t>, </a:t>
                      </a:r>
                      <a:r>
                        <a:rPr lang="en-IN" dirty="0" err="1"/>
                        <a:t>Abey</a:t>
                      </a:r>
                      <a:r>
                        <a:rPr lang="en-IN" dirty="0"/>
                        <a:t> </a:t>
                      </a:r>
                      <a:r>
                        <a:rPr lang="en-IN" dirty="0" err="1"/>
                        <a:t>Bruck</a:t>
                      </a:r>
                      <a:endParaRPr lang="en-IN" dirty="0"/>
                    </a:p>
                  </a:txBody>
                  <a:tcPr/>
                </a:tc>
                <a:tc>
                  <a:txBody>
                    <a:bodyPr/>
                    <a:lstStyle/>
                    <a:p>
                      <a:r>
                        <a:rPr lang="en-IN" dirty="0"/>
                        <a:t>2400</a:t>
                      </a:r>
                      <a:r>
                        <a:rPr lang="en-IN" baseline="0" dirty="0"/>
                        <a:t> images collected from </a:t>
                      </a:r>
                      <a:r>
                        <a:rPr lang="en-IN" baseline="0" dirty="0" err="1"/>
                        <a:t>Wyto</a:t>
                      </a:r>
                      <a:r>
                        <a:rPr lang="en-IN" baseline="0" dirty="0"/>
                        <a:t> cotton farms</a:t>
                      </a:r>
                      <a:endParaRPr lang="en-IN" dirty="0"/>
                    </a:p>
                  </a:txBody>
                  <a:tcPr/>
                </a:tc>
                <a:tc>
                  <a:txBody>
                    <a:bodyPr/>
                    <a:lstStyle/>
                    <a:p>
                      <a:r>
                        <a:rPr lang="en-IN" dirty="0"/>
                        <a:t>Image Digitization + Image Data Pre-processing</a:t>
                      </a:r>
                      <a:r>
                        <a:rPr lang="en-IN" baseline="0" dirty="0"/>
                        <a:t> + </a:t>
                      </a:r>
                      <a:r>
                        <a:rPr lang="en-IN" dirty="0"/>
                        <a:t>Feature Extraction using CNN</a:t>
                      </a:r>
                      <a:r>
                        <a:rPr lang="en-IN" baseline="0" dirty="0"/>
                        <a:t> + Dataset </a:t>
                      </a:r>
                      <a:endParaRPr lang="en-IN" dirty="0"/>
                    </a:p>
                    <a:p>
                      <a:r>
                        <a:rPr lang="en-IN" dirty="0"/>
                        <a:t>partitioning and model selection methodology: k-fold cross-validation</a:t>
                      </a:r>
                      <a:r>
                        <a:rPr lang="en-IN" baseline="0" dirty="0"/>
                        <a:t> + </a:t>
                      </a:r>
                      <a:endParaRPr lang="en-IN" dirty="0"/>
                    </a:p>
                    <a:p>
                      <a:r>
                        <a:rPr lang="en-IN" dirty="0"/>
                        <a:t>Tool selection: </a:t>
                      </a:r>
                      <a:r>
                        <a:rPr lang="en-IN" dirty="0" err="1"/>
                        <a:t>Keras</a:t>
                      </a:r>
                      <a:r>
                        <a:rPr lang="en-IN" dirty="0"/>
                        <a:t>, </a:t>
                      </a:r>
                      <a:r>
                        <a:rPr lang="en-IN" dirty="0" err="1"/>
                        <a:t>TensorFlow</a:t>
                      </a:r>
                      <a:r>
                        <a:rPr lang="en-IN" baseline="0" dirty="0"/>
                        <a:t> + </a:t>
                      </a:r>
                      <a:endParaRPr lang="en-IN" dirty="0"/>
                    </a:p>
                    <a:p>
                      <a:r>
                        <a:rPr lang="en-IN" dirty="0"/>
                        <a:t>Evaluation Technique: F1-score, precision, recall and accuracy.</a:t>
                      </a:r>
                    </a:p>
                  </a:txBody>
                  <a:tcPr/>
                </a:tc>
                <a:tc>
                  <a:txBody>
                    <a:bodyPr/>
                    <a:lstStyle/>
                    <a:p>
                      <a:r>
                        <a:rPr lang="en-IN" dirty="0"/>
                        <a:t>98.6%</a:t>
                      </a:r>
                    </a:p>
                  </a:txBody>
                  <a:tcPr/>
                </a:tc>
                <a:extLst>
                  <a:ext uri="{0D108BD9-81ED-4DB2-BD59-A6C34878D82A}">
                    <a16:rowId xmlns:a16="http://schemas.microsoft.com/office/drawing/2014/main" val="2717269580"/>
                  </a:ext>
                </a:extLst>
              </a:tr>
            </a:tbl>
          </a:graphicData>
        </a:graphic>
      </p:graphicFrame>
    </p:spTree>
    <p:extLst>
      <p:ext uri="{BB962C8B-B14F-4D97-AF65-F5344CB8AC3E}">
        <p14:creationId xmlns:p14="http://schemas.microsoft.com/office/powerpoint/2010/main" val="70488486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338</TotalTime>
  <Words>2600</Words>
  <Application>Microsoft Office PowerPoint</Application>
  <PresentationFormat>Widescreen</PresentationFormat>
  <Paragraphs>213</Paragraphs>
  <Slides>33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Century Gothic</vt:lpstr>
      <vt:lpstr>Söhne</vt:lpstr>
      <vt:lpstr>Wingdings 3</vt:lpstr>
      <vt:lpstr>Wisp</vt:lpstr>
      <vt:lpstr>Plant Disease Detection</vt:lpstr>
      <vt:lpstr>Content</vt:lpstr>
      <vt:lpstr>Introduction</vt:lpstr>
      <vt:lpstr>Background</vt:lpstr>
      <vt:lpstr>Problem Definition</vt:lpstr>
      <vt:lpstr>Objectives</vt:lpstr>
      <vt:lpstr>Literature Survey</vt:lpstr>
      <vt:lpstr>Literature Survey</vt:lpstr>
      <vt:lpstr>Literature Survey</vt:lpstr>
      <vt:lpstr>Literature Survey</vt:lpstr>
      <vt:lpstr>Literature Survey</vt:lpstr>
      <vt:lpstr>Literature Survey</vt:lpstr>
      <vt:lpstr>Dataset</vt:lpstr>
      <vt:lpstr>Dataset</vt:lpstr>
      <vt:lpstr>Block Diagram</vt:lpstr>
      <vt:lpstr>Data Pre-Processing</vt:lpstr>
      <vt:lpstr>Data Pre-Processing</vt:lpstr>
      <vt:lpstr>CNN</vt:lpstr>
      <vt:lpstr>CNN</vt:lpstr>
      <vt:lpstr>CNN Architectures</vt:lpstr>
      <vt:lpstr>Proposed CNN Architecture</vt:lpstr>
      <vt:lpstr>Proposed CNN Architecture</vt:lpstr>
      <vt:lpstr>Proposed CNN Architecture</vt:lpstr>
      <vt:lpstr>Proposed CNN Architecture</vt:lpstr>
      <vt:lpstr>Hyperparameters</vt:lpstr>
      <vt:lpstr>Hyperparameters</vt:lpstr>
      <vt:lpstr>Results</vt:lpstr>
      <vt:lpstr>Results</vt:lpstr>
      <vt:lpstr>Results</vt:lpstr>
      <vt:lpstr>Implementation</vt:lpstr>
      <vt:lpstr>Conclusion</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Disease Detection using CNN</dc:title>
  <dc:creator>Aniket Malpure</dc:creator>
  <cp:lastModifiedBy>Aniket Malpure</cp:lastModifiedBy>
  <cp:revision>24</cp:revision>
  <dcterms:created xsi:type="dcterms:W3CDTF">2023-04-28T14:51:39Z</dcterms:created>
  <dcterms:modified xsi:type="dcterms:W3CDTF">2023-06-02T04:10:04Z</dcterms:modified>
</cp:coreProperties>
</file>