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D821-DB7E-44B4-8F9C-F3EAFFF78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0601-92D4-479A-8A17-EBF1C746E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59AE-1C15-4D47-9F55-422FCCDE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91F7-8208-48CB-80AE-495D0933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7508-AC83-4F67-A02F-74DD34AF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819-84AD-428A-B295-56C8AFB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50713-9C77-4769-80A3-3919B0A7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8F4E-DC2E-4F7D-ADFA-7DDCA606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3850-4F04-4D17-8BCA-F4AAF636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EB2FD-74AA-4160-AA98-20EC427C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71726-BD9B-4448-B039-F7249C2A4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67DFB-AF5A-4B0F-9152-74A07FCB6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B416B-2D50-475B-93F8-9836668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E66BD-221B-409D-ABA1-79C8FC3E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B32A1-B0CD-4142-BEF3-6AAEF639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6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F64E-57C1-4BC0-908D-28C1E692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04C8-51E0-427E-A870-3E29195A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FE4B-C365-49D3-B438-41B744EC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3874-0BE6-4E0F-9BC9-703DCB24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28DD-98BA-4678-B3E1-4727321A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9655-2AA5-4B8C-B1F1-8B735FF9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7A39B-A0B3-4914-8A2C-34BD78BCD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8174-F759-4729-B928-6608378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8C69-B2A2-4664-8E4D-5BB8CE20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BCE3-ED44-4982-81BB-3C4191AF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A9AA-F1DE-43D0-BA42-F54D6841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C276-06B3-440F-860C-9F0FEC963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725A2-0F27-4F56-9D74-F46D7DB55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535CF-CAE6-4D59-AAC6-D150B804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045A-C4BE-4E60-9184-A734A805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2982A-B7E5-464E-8A76-DAAE035C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3325-F376-456F-8FDA-94D31FFC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1D828-2D71-4E63-BF88-B28E9053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127B7-FEE3-4519-91A8-06ACD0CF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864C-3BF4-42E8-A15A-28E6E9679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C3E63-3D7F-40A7-A626-36C50F533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6EDB1-7C19-47EE-BFDE-1B9776C8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46317-89C4-43DF-9FCE-0191B5F3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11B7A-EE87-4C16-86B5-C96769D9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C59B-F78D-4AB2-9B22-66EFE6CE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6FBC9-E067-4F45-8AD3-4187F111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CBE70-4628-4E47-B830-1FAFBDB5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797BC-EC17-4996-8EDE-0E1B104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0008A-28FE-452F-A0D2-D90597DA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4E46D-B35F-4B8A-B128-98E113C6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04942-02E8-4B67-BCDE-9BA2E6A8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5D2E-1010-44A0-86C5-CC0F0029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B3BC-ADB0-41B8-B415-FBEDD8F9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8536-AC6A-4B0B-82BD-9C7B13214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ECA9-C7DD-4924-9068-18D1CDEF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E0CD-0A30-4869-95E5-4D3A8C1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6E27-417C-4607-A4AD-238AB10C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693-0F1D-4C98-B039-77CF330B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DDF61-7D82-43E6-9EDE-62CB43FA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3B7D1-6F29-4AA1-8700-88E4B5F12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A5D5-AA1B-4F46-A2CE-65FDBA85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C19AD-02DC-4F9B-BABB-93C401C5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3AFD-119C-4BA9-9369-76C3F9A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85E1B-2885-41C0-AF4E-799A6F6D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AE78-9A64-4E7F-A457-4EA18144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1C50-6921-4B05-8A57-98EC82016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5675-BF8D-490A-9B6A-7858D77A1F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B80A-D1FA-4F5C-96BE-A4E3FBE8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1995-E23F-4552-8447-B506314CC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0191-843F-4C2D-B587-FBBBA1B9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3E42-D646-4523-86C8-586FD6A67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04E0F-E82B-44C9-ABAB-0424D2AC4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Sedhai</dc:creator>
  <cp:lastModifiedBy>Aniket Sedhai</cp:lastModifiedBy>
  <cp:revision>1</cp:revision>
  <dcterms:created xsi:type="dcterms:W3CDTF">2022-07-10T14:31:26Z</dcterms:created>
  <dcterms:modified xsi:type="dcterms:W3CDTF">2022-07-10T14:31:31Z</dcterms:modified>
</cp:coreProperties>
</file>