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6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7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9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57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7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0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9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0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4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4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2CA0DA-799B-437B-8EFA-555926C77BD0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69F060-BFAF-4A8D-9E7E-A5ED83F71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E11B-9E95-41E9-A2DF-05EEDD23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Text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C4A5F-8141-49F0-B56D-33878BD71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26/08/2023</a:t>
            </a:r>
          </a:p>
        </p:txBody>
      </p:sp>
    </p:spTree>
    <p:extLst>
      <p:ext uri="{BB962C8B-B14F-4D97-AF65-F5344CB8AC3E}">
        <p14:creationId xmlns:p14="http://schemas.microsoft.com/office/powerpoint/2010/main" val="20739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EA5-5DB1-420C-8976-7063FD37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2EAB-1509-4BE0-9E5C-EEE7D200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problem we are trying to address here is that of Web Scraping and Text Analysis of News Articles. </a:t>
            </a:r>
          </a:p>
          <a:p>
            <a:pPr>
              <a:lnSpc>
                <a:spcPct val="150000"/>
              </a:lnSpc>
            </a:pPr>
            <a:r>
              <a:rPr lang="en-IN" dirty="0"/>
              <a:t> The goal of this problem is to extract textual data from web using web scraping techniques and then extract valuable insights from this text data.</a:t>
            </a:r>
          </a:p>
          <a:p>
            <a:pPr>
              <a:lnSpc>
                <a:spcPct val="150000"/>
              </a:lnSpc>
            </a:pPr>
            <a:r>
              <a:rPr lang="en-IN" dirty="0"/>
              <a:t>Specifically the task focuses on calculation of various parameters corresponding to text which could give us quantitative idea about the nature of the particular text data we are dealing with.</a:t>
            </a:r>
          </a:p>
          <a:p>
            <a:pPr>
              <a:lnSpc>
                <a:spcPct val="150000"/>
              </a:lnSpc>
            </a:pPr>
            <a:r>
              <a:rPr lang="en-IN" dirty="0"/>
              <a:t>Once these parameters are calculated, they can be analysed to draw some insights about the text.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316D-3C6E-4ADD-8371-D6A49859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and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D1578-9463-454C-8F3A-369031E49375}"/>
              </a:ext>
            </a:extLst>
          </p:cNvPr>
          <p:cNvSpPr/>
          <p:nvPr/>
        </p:nvSpPr>
        <p:spPr>
          <a:xfrm>
            <a:off x="358589" y="2182906"/>
            <a:ext cx="2644588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the text data using given </a:t>
            </a:r>
            <a:r>
              <a:rPr lang="en-IN" dirty="0" err="1"/>
              <a:t>urls</a:t>
            </a:r>
            <a:r>
              <a:rPr lang="en-IN" dirty="0"/>
              <a:t> and save them in local text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B28DC-06D9-40D3-AA97-A2CD4EC1EADE}"/>
              </a:ext>
            </a:extLst>
          </p:cNvPr>
          <p:cNvSpPr/>
          <p:nvPr/>
        </p:nvSpPr>
        <p:spPr>
          <a:xfrm>
            <a:off x="3212445" y="2913527"/>
            <a:ext cx="2644588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 and pre-process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9EDF-4ECD-47A2-82D7-6D0EDBB0C632}"/>
              </a:ext>
            </a:extLst>
          </p:cNvPr>
          <p:cNvSpPr/>
          <p:nvPr/>
        </p:nvSpPr>
        <p:spPr>
          <a:xfrm>
            <a:off x="6096000" y="3810000"/>
            <a:ext cx="2644588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information from this text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4CB6D-45C8-4567-8CF7-9AAE2B3AC319}"/>
              </a:ext>
            </a:extLst>
          </p:cNvPr>
          <p:cNvSpPr/>
          <p:nvPr/>
        </p:nvSpPr>
        <p:spPr>
          <a:xfrm>
            <a:off x="8979555" y="4805082"/>
            <a:ext cx="2644588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Analyze</a:t>
            </a:r>
            <a:r>
              <a:rPr lang="en-IN" dirty="0"/>
              <a:t> this information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716CBBB-4434-491E-919C-E596EA9CD1BD}"/>
              </a:ext>
            </a:extLst>
          </p:cNvPr>
          <p:cNvSpPr/>
          <p:nvPr/>
        </p:nvSpPr>
        <p:spPr>
          <a:xfrm rot="5400000">
            <a:off x="2994281" y="2429367"/>
            <a:ext cx="454120" cy="4363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A6712D2-6E2E-4FD2-B0FC-1A4C0312D3CC}"/>
              </a:ext>
            </a:extLst>
          </p:cNvPr>
          <p:cNvSpPr/>
          <p:nvPr/>
        </p:nvSpPr>
        <p:spPr>
          <a:xfrm rot="5400000">
            <a:off x="8731831" y="4337446"/>
            <a:ext cx="454120" cy="4363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C9ACBA2-7A5A-4C7E-990B-9ABD1409A502}"/>
              </a:ext>
            </a:extLst>
          </p:cNvPr>
          <p:cNvSpPr/>
          <p:nvPr/>
        </p:nvSpPr>
        <p:spPr>
          <a:xfrm rot="5400000">
            <a:off x="5848137" y="3354985"/>
            <a:ext cx="454120" cy="4363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B1942-F141-4420-A745-5C24837C0A9E}"/>
              </a:ext>
            </a:extLst>
          </p:cNvPr>
          <p:cNvSpPr txBox="1"/>
          <p:nvPr/>
        </p:nvSpPr>
        <p:spPr>
          <a:xfrm>
            <a:off x="358589" y="3573149"/>
            <a:ext cx="2097741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BeautfulSoup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File Handling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9319C-2CB7-4646-AE4D-DF892BF0E20A}"/>
              </a:ext>
            </a:extLst>
          </p:cNvPr>
          <p:cNvSpPr txBox="1"/>
          <p:nvPr/>
        </p:nvSpPr>
        <p:spPr>
          <a:xfrm>
            <a:off x="3221341" y="4216242"/>
            <a:ext cx="2097741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 in-built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NLTK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CC23E-1447-45AE-BAD6-3257A8106465}"/>
              </a:ext>
            </a:extLst>
          </p:cNvPr>
          <p:cNvSpPr txBox="1"/>
          <p:nvPr/>
        </p:nvSpPr>
        <p:spPr>
          <a:xfrm>
            <a:off x="6075197" y="5033490"/>
            <a:ext cx="2097741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NLTK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textblob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3C05-E4CC-40B5-8550-D7718A08684C}"/>
              </a:ext>
            </a:extLst>
          </p:cNvPr>
          <p:cNvSpPr/>
          <p:nvPr/>
        </p:nvSpPr>
        <p:spPr>
          <a:xfrm>
            <a:off x="9342965" y="3536574"/>
            <a:ext cx="1603324" cy="870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15185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BE2-C431-4DF0-8607-58C30A8F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-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DE9B-B751-45C5-A33F-995942C6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12453"/>
          </a:xfrm>
        </p:spPr>
        <p:txBody>
          <a:bodyPr>
            <a:normAutofit/>
          </a:bodyPr>
          <a:lstStyle/>
          <a:p>
            <a:r>
              <a:rPr lang="en-IN" dirty="0"/>
              <a:t>In general the texts are found to have positive polarity. So mostly positive sentiment</a:t>
            </a:r>
          </a:p>
          <a:p>
            <a:r>
              <a:rPr lang="en-US" dirty="0"/>
              <a:t>Subjectivity mostly lies below 0.5. So in general the documents are more objective, factual and less opinionated</a:t>
            </a:r>
          </a:p>
          <a:p>
            <a:r>
              <a:rPr lang="en-US" dirty="0"/>
              <a:t>The trend shows documents have more than 50 percent of complex words. So slightly complex documents.</a:t>
            </a:r>
          </a:p>
          <a:p>
            <a:r>
              <a:rPr lang="en-US" dirty="0"/>
              <a:t>Analysis of Fog index tells us the articles are, in general, not very complex. A few outliers are present though which are difficult to understand.</a:t>
            </a:r>
          </a:p>
          <a:p>
            <a:r>
              <a:rPr lang="en-US" dirty="0"/>
              <a:t>A few documents show unusually high average length of sentences.</a:t>
            </a:r>
          </a:p>
          <a:p>
            <a:r>
              <a:rPr lang="en-US" dirty="0"/>
              <a:t>Average length of words is 6-7 which supports the fact that more complex words are present.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261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Web Text Data Analysis</vt:lpstr>
      <vt:lpstr>Problem Statement</vt:lpstr>
      <vt:lpstr>Approach and tools</vt:lpstr>
      <vt:lpstr>Observations - 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Vishnupurikar</dc:creator>
  <cp:lastModifiedBy>Aniket Vishnupurikar</cp:lastModifiedBy>
  <cp:revision>5</cp:revision>
  <dcterms:created xsi:type="dcterms:W3CDTF">2023-08-25T16:53:26Z</dcterms:created>
  <dcterms:modified xsi:type="dcterms:W3CDTF">2023-08-25T17:39:36Z</dcterms:modified>
</cp:coreProperties>
</file>