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4" r:id="rId1"/>
  </p:sldMasterIdLst>
  <p:sldIdLst>
    <p:sldId id="257" r:id="rId2"/>
    <p:sldId id="259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2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2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23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946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52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20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74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3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0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97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1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4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3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06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5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7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6073-CEA1-4A2E-BCEC-75B629C0111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A8FCFD-3EBD-4E1C-AE0A-9F15FCC6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3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E4BA6-2E47-68F1-ED9E-48E5FD65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4" t="23168" r="8629" b="10481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FDAFB-1739-F442-02F0-C5C0F33D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096" y="280787"/>
            <a:ext cx="10028903" cy="1049867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latin typeface="Aparajita" panose="02020603050405020304" pitchFamily="18" charset="0"/>
                <a:cs typeface="Aparajita" panose="02020603050405020304" pitchFamily="18" charset="0"/>
              </a:rPr>
              <a:t>EVENT MANAGEMENT SYSTEM</a:t>
            </a:r>
            <a:endParaRPr lang="en-IN" sz="6000" b="1" u="sng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17DDB-801C-2974-AB4E-1D4C67496291}"/>
              </a:ext>
            </a:extLst>
          </p:cNvPr>
          <p:cNvSpPr txBox="1"/>
          <p:nvPr/>
        </p:nvSpPr>
        <p:spPr>
          <a:xfrm>
            <a:off x="271305" y="5284551"/>
            <a:ext cx="254459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B0F0"/>
                </a:solidFill>
              </a:rPr>
              <a:t>Presented By :</a:t>
            </a:r>
          </a:p>
          <a:p>
            <a:r>
              <a:rPr lang="en-US" sz="1800" i="1" dirty="0">
                <a:solidFill>
                  <a:srgbClr val="FFFF00"/>
                </a:solidFill>
              </a:rPr>
              <a:t>Aniket Yadav</a:t>
            </a:r>
          </a:p>
          <a:p>
            <a:r>
              <a:rPr lang="en-US" i="1" dirty="0">
                <a:solidFill>
                  <a:srgbClr val="FFFF00"/>
                </a:solidFill>
              </a:rPr>
              <a:t>Sanskar Saxena</a:t>
            </a:r>
          </a:p>
          <a:p>
            <a:r>
              <a:rPr lang="en-US" sz="1800" i="1" dirty="0">
                <a:solidFill>
                  <a:srgbClr val="FFFF00"/>
                </a:solidFill>
              </a:rPr>
              <a:t>Tanish Bajpai</a:t>
            </a:r>
          </a:p>
        </p:txBody>
      </p:sp>
      <p:pic>
        <p:nvPicPr>
          <p:cNvPr id="1028" name="Picture 4" descr="Bansal Group of Institutes | LinkedIn">
            <a:extLst>
              <a:ext uri="{FF2B5EF4-FFF2-40B4-BE49-F238E27FC236}">
                <a16:creationId xmlns:a16="http://schemas.microsoft.com/office/drawing/2014/main" id="{992F55B3-C079-1FC2-4DA2-A34BC577C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1" t="17160" r="23300" b="15765"/>
          <a:stretch/>
        </p:blipFill>
        <p:spPr bwMode="auto">
          <a:xfrm>
            <a:off x="271305" y="0"/>
            <a:ext cx="1809738" cy="2180494"/>
          </a:xfrm>
          <a:prstGeom prst="rect">
            <a:avLst/>
          </a:prstGeom>
          <a:noFill/>
          <a:effectLst>
            <a:softEdge rad="368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39B1-FCA2-3BC7-8D6B-1C799039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525" y="370110"/>
            <a:ext cx="3503075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Introduction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407199-1639-26D8-D390-8D2755946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525" y="1422201"/>
            <a:ext cx="8451159" cy="430181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b="0" i="0" dirty="0">
                <a:effectLst/>
                <a:latin typeface="ui-sans-serif"/>
              </a:rPr>
              <a:t>A </a:t>
            </a:r>
            <a:r>
              <a:rPr lang="en-US" sz="2000" b="1" i="0" dirty="0">
                <a:effectLst/>
                <a:latin typeface="ui-sans-serif"/>
              </a:rPr>
              <a:t>College Event Management System</a:t>
            </a:r>
            <a:r>
              <a:rPr lang="en-US" sz="2000" b="0" i="0" dirty="0">
                <a:effectLst/>
                <a:latin typeface="ui-sans-serif"/>
              </a:rPr>
              <a:t> is a digital platform designed to help plan, organize, and manage events within a college campus.</a:t>
            </a:r>
          </a:p>
          <a:p>
            <a:pPr>
              <a:spcAft>
                <a:spcPts val="1200"/>
              </a:spcAft>
            </a:pPr>
            <a:r>
              <a:rPr lang="en-US" sz="2000" b="0" i="0" dirty="0">
                <a:effectLst/>
                <a:latin typeface="ui-sans-serif"/>
              </a:rPr>
              <a:t>It streamlines the entire process — from event creation and promotion to student registration, coordination, and feedback collection.</a:t>
            </a:r>
          </a:p>
          <a:p>
            <a:pPr>
              <a:spcAft>
                <a:spcPts val="1200"/>
              </a:spcAft>
            </a:pPr>
            <a:r>
              <a:rPr lang="en-US" sz="2000" b="0" i="0" dirty="0">
                <a:effectLst/>
                <a:latin typeface="ui-sans-serif"/>
              </a:rPr>
              <a:t>Traditional event management involves manual processes, paperwork, and frequent miscommunication. This system automates and simplifies it all.</a:t>
            </a:r>
          </a:p>
          <a:p>
            <a:pPr>
              <a:spcAft>
                <a:spcPts val="1200"/>
              </a:spcAft>
            </a:pPr>
            <a:r>
              <a:rPr lang="en-US" sz="2000" b="0" i="0" dirty="0">
                <a:effectLst/>
                <a:latin typeface="ui-sans-serif"/>
              </a:rPr>
              <a:t>The platform is intended for </a:t>
            </a:r>
            <a:r>
              <a:rPr lang="en-US" sz="2000" b="1" i="0" dirty="0">
                <a:effectLst/>
                <a:latin typeface="ui-sans-serif"/>
              </a:rPr>
              <a:t>event organizers, students, faculty, and volunteers</a:t>
            </a:r>
            <a:r>
              <a:rPr lang="en-US" sz="2000" b="0" i="0" dirty="0">
                <a:effectLst/>
                <a:latin typeface="ui-sans-serif"/>
              </a:rPr>
              <a:t>, making event coordination more efficient and engaging.</a:t>
            </a:r>
          </a:p>
          <a:p>
            <a:pPr marL="0" indent="0">
              <a:buNone/>
            </a:pPr>
            <a:endParaRPr lang="en-US" b="1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22176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4ACC-42CE-4E77-CEC6-79FA8B6C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266" y="169333"/>
            <a:ext cx="3615265" cy="880533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1C247-18A4-33A1-B0B4-78D0DDAB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266" y="1098754"/>
            <a:ext cx="9482667" cy="539326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i="0" u="sng" dirty="0">
                <a:effectLst/>
                <a:latin typeface="ui-sans-serif"/>
              </a:rPr>
              <a:t>Core Functional Features:</a:t>
            </a:r>
          </a:p>
          <a:p>
            <a:pPr>
              <a:spcAft>
                <a:spcPts val="1200"/>
              </a:spcAft>
            </a:pPr>
            <a:r>
              <a:rPr lang="en-US" sz="7200" b="1" i="0" dirty="0">
                <a:effectLst/>
                <a:latin typeface="ui-sans-serif"/>
              </a:rPr>
              <a:t>Event Creation &amp; Scheduling</a:t>
            </a:r>
            <a:br>
              <a:rPr lang="en-US" sz="7200" b="0" i="0" dirty="0">
                <a:effectLst/>
                <a:latin typeface="ui-sans-serif"/>
              </a:rPr>
            </a:br>
            <a:r>
              <a:rPr lang="en-US" sz="7200" b="0" i="0" dirty="0">
                <a:effectLst/>
                <a:latin typeface="ui-sans-serif"/>
              </a:rPr>
              <a:t>       Organizers can create, update, and publish events with details like date, time, venue, and description.</a:t>
            </a:r>
          </a:p>
          <a:p>
            <a:pPr>
              <a:spcAft>
                <a:spcPts val="1200"/>
              </a:spcAft>
            </a:pPr>
            <a:r>
              <a:rPr lang="en-US" sz="7200" b="1" i="0" dirty="0">
                <a:effectLst/>
                <a:latin typeface="ui-sans-serif"/>
              </a:rPr>
              <a:t>Online Registration</a:t>
            </a:r>
            <a:br>
              <a:rPr lang="en-US" sz="7200" b="0" i="0" dirty="0">
                <a:effectLst/>
                <a:latin typeface="ui-sans-serif"/>
              </a:rPr>
            </a:br>
            <a:r>
              <a:rPr lang="en-US" sz="7200" b="0" i="0" dirty="0">
                <a:effectLst/>
                <a:latin typeface="ui-sans-serif"/>
              </a:rPr>
              <a:t>       Students can register for events through a simple online form.</a:t>
            </a:r>
          </a:p>
          <a:p>
            <a:pPr>
              <a:buNone/>
            </a:pPr>
            <a:r>
              <a:rPr lang="en-US" sz="11200" b="1" i="0" u="sng" dirty="0">
                <a:effectLst/>
                <a:latin typeface="ui-sans-serif"/>
              </a:rPr>
              <a:t>Management Features:</a:t>
            </a:r>
          </a:p>
          <a:p>
            <a:pPr>
              <a:spcAft>
                <a:spcPts val="1200"/>
              </a:spcAft>
            </a:pPr>
            <a:r>
              <a:rPr lang="en-US" sz="7200" b="1" i="0" dirty="0">
                <a:effectLst/>
                <a:latin typeface="ui-sans-serif"/>
              </a:rPr>
              <a:t>Participant Tracking</a:t>
            </a:r>
            <a:br>
              <a:rPr lang="en-US" sz="7200" b="0" i="0" dirty="0">
                <a:effectLst/>
                <a:latin typeface="ui-sans-serif"/>
              </a:rPr>
            </a:br>
            <a:r>
              <a:rPr lang="en-US" sz="7200" b="0" i="0" dirty="0">
                <a:effectLst/>
                <a:latin typeface="ui-sans-serif"/>
              </a:rPr>
              <a:t>       Real-time tracking of registrations, attendance, and feedback.</a:t>
            </a:r>
          </a:p>
          <a:p>
            <a:pPr>
              <a:spcAft>
                <a:spcPts val="1200"/>
              </a:spcAft>
            </a:pPr>
            <a:r>
              <a:rPr lang="en-US" sz="7200" b="1" i="0" dirty="0">
                <a:effectLst/>
                <a:latin typeface="ui-sans-serif"/>
              </a:rPr>
              <a:t>Analytics Dashboard</a:t>
            </a:r>
            <a:br>
              <a:rPr lang="en-US" sz="7200" b="0" i="0" dirty="0">
                <a:effectLst/>
                <a:latin typeface="ui-sans-serif"/>
              </a:rPr>
            </a:br>
            <a:r>
              <a:rPr lang="en-US" sz="7200" b="0" i="0" dirty="0">
                <a:effectLst/>
                <a:latin typeface="ui-sans-serif"/>
              </a:rPr>
              <a:t>       View participation stats, event ratings, and feedback summaries.</a:t>
            </a:r>
          </a:p>
          <a:p>
            <a:pPr>
              <a:buNone/>
            </a:pPr>
            <a:r>
              <a:rPr lang="en-US" sz="11200" b="1" i="0" u="sng" dirty="0">
                <a:effectLst/>
                <a:latin typeface="ui-sans-serif"/>
              </a:rPr>
              <a:t>Engagement Features:</a:t>
            </a:r>
          </a:p>
          <a:p>
            <a:pPr>
              <a:spcAft>
                <a:spcPts val="1200"/>
              </a:spcAft>
            </a:pPr>
            <a:r>
              <a:rPr lang="en-US" sz="7200" b="1" i="0" dirty="0">
                <a:effectLst/>
                <a:latin typeface="ui-sans-serif"/>
              </a:rPr>
              <a:t>Responsive Design</a:t>
            </a:r>
            <a:br>
              <a:rPr lang="en-US" sz="7200" b="0" i="0" dirty="0">
                <a:effectLst/>
                <a:latin typeface="ui-sans-serif"/>
              </a:rPr>
            </a:br>
            <a:r>
              <a:rPr lang="en-US" sz="7200" b="0" i="0" dirty="0">
                <a:effectLst/>
                <a:latin typeface="ui-sans-serif"/>
              </a:rPr>
              <a:t>       Accessible on mobile phones, tablets, and desktops.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0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B44B-0DA9-9E38-736C-CAC4954E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Event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C02A-1612-EC90-312C-9A497936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71601"/>
            <a:ext cx="8760875" cy="4013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🖥️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Create a user-friendly interface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for both admins and students.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🔐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Implement secure login and user authentication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for different roles.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📁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Maintain a structured database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of past and upcoming events.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🧾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Allow digital certificate generation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for participants and volunteers.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💬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Enable communication tools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like announcements or event chat.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ui-sans-serif"/>
              </a:rPr>
              <a:t>📷 </a:t>
            </a:r>
            <a:r>
              <a:rPr lang="en-IN" b="1" i="0" dirty="0">
                <a:effectLst/>
                <a:latin typeface="ui-sans-serif"/>
              </a:rPr>
              <a:t>Support media uploads</a:t>
            </a:r>
            <a:r>
              <a:rPr lang="en-IN" b="0" i="0" dirty="0">
                <a:effectLst/>
                <a:latin typeface="ui-sans-serif"/>
              </a:rPr>
              <a:t> (photos, videos, posters) for better engagement.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80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7699-C99C-2FB7-36FC-D95AF80B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Technical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781A-2AF5-FC0D-D2F0-712C1F31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6852"/>
            <a:ext cx="8915400" cy="515210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900" b="1" dirty="0"/>
              <a:t>👨‍💻 </a:t>
            </a:r>
            <a:r>
              <a:rPr lang="en-US" sz="3300" b="1" dirty="0"/>
              <a:t>Frontend (User Interface):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HTML5</a:t>
            </a:r>
            <a:r>
              <a:rPr lang="en-US" sz="3300" dirty="0"/>
              <a:t> – Structure of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CSS3</a:t>
            </a:r>
            <a:r>
              <a:rPr lang="en-US" sz="3300" dirty="0"/>
              <a:t> – Styling and layout</a:t>
            </a:r>
          </a:p>
          <a:p>
            <a:pPr marL="0" indent="0">
              <a:buNone/>
            </a:pPr>
            <a:endParaRPr lang="en-US" sz="2900" dirty="0"/>
          </a:p>
          <a:p>
            <a:pPr>
              <a:buNone/>
            </a:pPr>
            <a:r>
              <a:rPr lang="en-US" sz="2900" b="1" dirty="0"/>
              <a:t>🧠 </a:t>
            </a:r>
            <a:r>
              <a:rPr lang="en-US" sz="3300" b="1" dirty="0"/>
              <a:t>Backend (Server-side Logic):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PHP</a:t>
            </a:r>
            <a:r>
              <a:rPr lang="en-US" sz="3300" dirty="0"/>
              <a:t> – Server-side scripting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Node.js</a:t>
            </a:r>
            <a:r>
              <a:rPr lang="en-US" sz="3300" dirty="0"/>
              <a:t> </a:t>
            </a:r>
            <a:r>
              <a:rPr lang="en-US" sz="3300" i="1" dirty="0"/>
              <a:t>(optional)</a:t>
            </a:r>
            <a:r>
              <a:rPr lang="en-US" sz="3300" dirty="0"/>
              <a:t> – For scalable and real-time applications</a:t>
            </a:r>
          </a:p>
          <a:p>
            <a:pPr marL="0" indent="0">
              <a:buNone/>
            </a:pPr>
            <a:endParaRPr lang="en-US" sz="2900" dirty="0"/>
          </a:p>
          <a:p>
            <a:pPr>
              <a:buNone/>
            </a:pPr>
            <a:r>
              <a:rPr lang="en-US" sz="3400" b="1" dirty="0"/>
              <a:t>🗄️ Database: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MySQL</a:t>
            </a:r>
            <a:r>
              <a:rPr lang="en-US" sz="3200" dirty="0"/>
              <a:t> – Relational database to store users, events, and registration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900" dirty="0"/>
          </a:p>
          <a:p>
            <a:pPr>
              <a:buNone/>
            </a:pPr>
            <a:r>
              <a:rPr lang="en-US" sz="2900" b="1" dirty="0"/>
              <a:t>🔐 </a:t>
            </a:r>
            <a:r>
              <a:rPr lang="en-US" sz="3300" b="1" dirty="0"/>
              <a:t>Authentication &amp; Security: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Session-based login system / JWT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dirty="0"/>
              <a:t>Form validation and input sanitization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2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620-D24A-1952-10A0-FDC6A622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39E5-A58E-9C65-C535-7598A273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933"/>
            <a:ext cx="8915400" cy="4370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College Event Management System</a:t>
            </a:r>
            <a:r>
              <a:rPr lang="en-US" dirty="0"/>
              <a:t> simplifies the planning and coordination of events within a college environment.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🔹 Key Takeaways: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Saves time and reduces paperwork.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Improves student participation and communication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IN" b="1" dirty="0"/>
              <a:t>🔹 Future Scope: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Mobile application integration.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ui-sans-serif"/>
              </a:rPr>
              <a:t>AI-based event recommendations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ui-sans-serif"/>
              </a:rPr>
              <a:t>Multi-language and accessibility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7396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392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Aparajita</vt:lpstr>
      <vt:lpstr>Arial</vt:lpstr>
      <vt:lpstr>Century Gothic</vt:lpstr>
      <vt:lpstr>ui-sans-serif</vt:lpstr>
      <vt:lpstr>Wingdings 3</vt:lpstr>
      <vt:lpstr>Wisp</vt:lpstr>
      <vt:lpstr>EVENT MANAGEMENT SYSTEM</vt:lpstr>
      <vt:lpstr>Introduction </vt:lpstr>
      <vt:lpstr>Key Features</vt:lpstr>
      <vt:lpstr>Event Objectives</vt:lpstr>
      <vt:lpstr>Technical Stacks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</dc:title>
  <dc:creator>Sanskar Saxena</dc:creator>
  <cp:lastModifiedBy>tanish bajpai</cp:lastModifiedBy>
  <cp:revision>4</cp:revision>
  <dcterms:created xsi:type="dcterms:W3CDTF">2025-04-16T08:47:36Z</dcterms:created>
  <dcterms:modified xsi:type="dcterms:W3CDTF">2025-05-22T07:47:52Z</dcterms:modified>
</cp:coreProperties>
</file>