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B2D163-2719-45D2-8700-7F1FEEF06E09}">
  <a:tblStyle styleId="{CFB2D163-2719-45D2-8700-7F1FEEF06E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8e190eaa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8e190eaa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5a9894f9_1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5a9894f9_1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523da0dc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523da0dc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8e190ea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8e190ea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e190ea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e190ea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07b1a32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07b1a32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0ab88bb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0ab88bb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e190eaa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e190eaa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0ab88bb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0ab88bb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DIGITAL-IMPLEMENTATION-OF-THE-SIGMOID-FUNCTION-FOR-Tisan-Oniga/ff7828139a06db2012948dcf7b877bbc1b04402c#referenc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7975" y="397875"/>
            <a:ext cx="8270100" cy="2080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</a:rPr>
              <a:t>SYNTHESIS OF SIGMOID FUNCTION USING PIECEWISE SECOND-ORDER APPROXIMATION</a:t>
            </a:r>
            <a:r>
              <a:rPr lang="en" sz="3000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3000">
              <a:solidFill>
                <a:srgbClr val="1155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2900" y="3279025"/>
            <a:ext cx="22158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highlight>
                  <a:srgbClr val="FFFFFF"/>
                </a:highlight>
              </a:rPr>
              <a:t>Project Mentor:</a:t>
            </a:r>
            <a:endParaRPr sz="1800">
              <a:solidFill>
                <a:srgbClr val="CC0000"/>
              </a:solidFill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52450" y="3279025"/>
            <a:ext cx="2283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highlight>
                  <a:srgbClr val="FFFFFF"/>
                </a:highlight>
              </a:rPr>
              <a:t>Group Members:</a:t>
            </a:r>
            <a:endParaRPr sz="1800">
              <a:solidFill>
                <a:srgbClr val="CC0000"/>
              </a:solidFill>
              <a:highlight>
                <a:srgbClr val="FFFFFF"/>
              </a:highlight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12900" y="4039300"/>
            <a:ext cx="3599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Dr. Prasanna Kumar Misra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Assistant Professor Department of ECE, IIIT Allahabad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52450" y="4039300"/>
            <a:ext cx="33840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VIVEK RAJ                (IEC2017002)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RITIK RANJAN          (IEC2017005)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ANIKET DUKARE     (IEC2017058)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45775" y="3921475"/>
            <a:ext cx="34110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5544900" y="3946350"/>
            <a:ext cx="35991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ctrTitle"/>
          </p:nvPr>
        </p:nvSpPr>
        <p:spPr>
          <a:xfrm>
            <a:off x="1152650" y="161100"/>
            <a:ext cx="64203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highlight>
                  <a:srgbClr val="FF0000"/>
                </a:highlight>
              </a:rPr>
              <a:t>REFERENCES</a:t>
            </a:r>
            <a:endParaRPr sz="3600" b="1">
              <a:highlight>
                <a:srgbClr val="FF0000"/>
              </a:highlight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243925" y="1224175"/>
            <a:ext cx="68118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[1].</a:t>
            </a:r>
            <a:r>
              <a:rPr lang="en" sz="1500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DIGITAL IMPLEMENTATION OF THE SIGMOID FUNCTION FOR FPGA CIRCUITS </a:t>
            </a:r>
            <a:r>
              <a:rPr lang="en" sz="1500" i="1" dirty="0">
                <a:solidFill>
                  <a:schemeClr val="dk1"/>
                </a:solidFill>
              </a:rPr>
              <a:t>Alin TISAN</a:t>
            </a:r>
            <a:r>
              <a:rPr lang="en" sz="1500" dirty="0">
                <a:solidFill>
                  <a:schemeClr val="dk1"/>
                </a:solidFill>
              </a:rPr>
              <a:t>, </a:t>
            </a:r>
            <a:r>
              <a:rPr lang="en" sz="1500" i="1" dirty="0">
                <a:solidFill>
                  <a:schemeClr val="dk1"/>
                </a:solidFill>
              </a:rPr>
              <a:t>Stefan ONIGA, Daniel MIC, Attila BUCHMAN Electronic and Computer Department, North University of Baia Mare, Baia Mare, Romania Str. Dr. Victor Babeş, nr. 62A, tel. 0362-401265 ext. 234, alin.tisan@ubm.ro </a:t>
            </a:r>
            <a:endParaRPr sz="1500" i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[2].</a:t>
            </a:r>
            <a:r>
              <a:rPr lang="en" sz="1500" i="1" dirty="0">
                <a:solidFill>
                  <a:schemeClr val="dk1"/>
                </a:solidFill>
                <a:highlight>
                  <a:srgbClr val="FFFFFF"/>
                </a:highlight>
              </a:rPr>
              <a:t>Syahrulanuar Ngah, Rohani Abu Bakar”Sigmoid Function Implementation Using the Unequal  Segmentation of Differential Lookup Table and Second Order Nonlinear Function” </a:t>
            </a:r>
            <a:r>
              <a:rPr lang="en" sz="1500" dirty="0">
                <a:solidFill>
                  <a:schemeClr val="dk1"/>
                </a:solidFill>
              </a:rPr>
              <a:t>Vol 9, No 2-8 page no.-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103-108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[3].</a:t>
            </a:r>
            <a:r>
              <a:rPr lang="en" sz="1500" i="1" dirty="0">
                <a:solidFill>
                  <a:schemeClr val="dk1"/>
                </a:solidFill>
              </a:rPr>
              <a:t>Ashkan Hosseinzadeh Namin, Karl Leboeuf, Roberto Muscedere, Huapeng Wu, and Majid Ahmadi,”Efficient hardware implementation of the hyperbolic tangent sigmoid </a:t>
            </a:r>
            <a:r>
              <a:rPr lang="en" sz="1500" i="1" dirty="0">
                <a:solidFill>
                  <a:srgbClr val="333333"/>
                </a:solidFill>
              </a:rPr>
              <a:t>function” </a:t>
            </a:r>
            <a:r>
              <a:rPr lang="en" sz="1500" i="1" dirty="0">
                <a:solidFill>
                  <a:schemeClr val="dk1"/>
                </a:solidFill>
              </a:rPr>
              <a:t>Publisher: IEEE </a:t>
            </a:r>
            <a:r>
              <a:rPr lang="en" sz="1500" b="1" i="1" dirty="0">
                <a:solidFill>
                  <a:srgbClr val="333333"/>
                </a:solidFill>
                <a:highlight>
                  <a:srgbClr val="FFFFFF"/>
                </a:highlight>
              </a:rPr>
              <a:t>Published in: </a:t>
            </a:r>
            <a:r>
              <a:rPr lang="en" sz="1500" i="1" dirty="0">
                <a:solidFill>
                  <a:srgbClr val="333333"/>
                </a:solidFill>
                <a:highlight>
                  <a:srgbClr val="FFFFFF"/>
                </a:highlight>
              </a:rPr>
              <a:t>2009 IEEE International Symposium on Circuits and Systems</a:t>
            </a:r>
            <a:endParaRPr sz="1500" i="1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[4]. </a:t>
            </a:r>
            <a:r>
              <a:rPr lang="en" sz="1500" i="1" dirty="0">
                <a:solidFill>
                  <a:srgbClr val="333333"/>
                </a:solidFill>
                <a:highlight>
                  <a:srgbClr val="FFFFFF"/>
                </a:highlight>
              </a:rPr>
              <a:t> Zhang, M., et all.: “Sigmoid generators for neural computing using piecewise approximations”, IEEE Trans. Comput.,45,(9),pp. 1045–1049, 1996.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00" y="1499500"/>
            <a:ext cx="4221900" cy="14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869925" y="630713"/>
            <a:ext cx="3630600" cy="741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Piecewise Second Order Approximation</a:t>
            </a:r>
            <a:endParaRPr sz="1800" b="1"/>
          </a:p>
        </p:txBody>
      </p:sp>
      <p:sp>
        <p:nvSpPr>
          <p:cNvPr id="67" name="Google Shape;67;p14"/>
          <p:cNvSpPr txBox="1"/>
          <p:nvPr/>
        </p:nvSpPr>
        <p:spPr>
          <a:xfrm>
            <a:off x="599850" y="574375"/>
            <a:ext cx="3261600" cy="741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Piecewise Linear Approximation</a:t>
            </a:r>
            <a:endParaRPr sz="1800" b="1"/>
          </a:p>
        </p:txBody>
      </p: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311700" y="96475"/>
            <a:ext cx="8520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highlight>
                  <a:srgbClr val="FF0000"/>
                </a:highlight>
              </a:rPr>
              <a:t>Methods of Approximation of Sigmoid function</a:t>
            </a:r>
            <a:endParaRPr sz="2400" b="1"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2041000" y="3284665"/>
          <a:ext cx="3962375" cy="1828710"/>
        </p:xfrm>
        <a:graphic>
          <a:graphicData uri="http://schemas.openxmlformats.org/drawingml/2006/table">
            <a:tbl>
              <a:tblPr>
                <a:noFill/>
                <a:tableStyleId>{CFB2D163-2719-45D2-8700-7F1FEEF06E09}</a:tableStyleId>
              </a:tblPr>
              <a:tblGrid>
                <a:gridCol w="14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Approximation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Max error (%)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Mean error (%)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Piecewise 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Piecewise NonLinear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700" y="1218463"/>
            <a:ext cx="3630600" cy="203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25" y="0"/>
            <a:ext cx="78573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54275" y="526750"/>
            <a:ext cx="30318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highlight>
                  <a:srgbClr val="FF0000"/>
                </a:highlight>
              </a:rPr>
              <a:t>ALGORITHM</a:t>
            </a:r>
            <a:endParaRPr sz="3600" b="1">
              <a:highlight>
                <a:srgbClr val="FF0000"/>
              </a:highlight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75" y="1552638"/>
            <a:ext cx="3350150" cy="2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52400" y="0"/>
            <a:ext cx="36402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highlight>
                  <a:srgbClr val="FF0000"/>
                </a:highlight>
              </a:rPr>
              <a:t>SIMULATIONS RESULT</a:t>
            </a:r>
            <a:endParaRPr sz="2400" b="1">
              <a:highlight>
                <a:srgbClr val="FF0000"/>
              </a:highlight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2725"/>
            <a:ext cx="8839201" cy="1764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6"/>
          <p:cNvGraphicFramePr/>
          <p:nvPr>
            <p:extLst>
              <p:ext uri="{D42A27DB-BD31-4B8C-83A1-F6EECF244321}">
                <p14:modId xmlns:p14="http://schemas.microsoft.com/office/powerpoint/2010/main" val="1534156338"/>
              </p:ext>
            </p:extLst>
          </p:nvPr>
        </p:nvGraphicFramePr>
        <p:xfrm>
          <a:off x="205800" y="2327110"/>
          <a:ext cx="8732400" cy="2773470"/>
        </p:xfrm>
        <a:graphic>
          <a:graphicData uri="http://schemas.openxmlformats.org/drawingml/2006/table">
            <a:tbl>
              <a:tblPr>
                <a:noFill/>
                <a:tableStyleId>{CFB2D163-2719-45D2-8700-7F1FEEF06E09}</a:tableStyleId>
              </a:tblPr>
              <a:tblGrid>
                <a:gridCol w="304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X(INPUT)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</a:t>
                      </a:r>
                      <a:r>
                        <a:rPr lang="en" b="1" dirty="0"/>
                        <a:t>es</a:t>
                      </a:r>
                      <a:r>
                        <a:rPr lang="en-US" b="1" dirty="0" err="1"/>
                        <a:t>ult</a:t>
                      </a:r>
                      <a:r>
                        <a:rPr lang="en-US" b="1" dirty="0"/>
                        <a:t> </a:t>
                      </a:r>
                      <a:r>
                        <a:rPr lang="en" b="1" dirty="0"/>
                        <a:t>(Output)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 Output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-3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0.03125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0.047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-2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0.125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0.119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-1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0.28125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0.269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0.71875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0.731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0.96875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0.9526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1.0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1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6110225" y="1227000"/>
            <a:ext cx="372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7"/>
          <p:cNvGraphicFramePr/>
          <p:nvPr/>
        </p:nvGraphicFramePr>
        <p:xfrm>
          <a:off x="213688" y="415338"/>
          <a:ext cx="8694675" cy="1403300"/>
        </p:xfrm>
        <a:graphic>
          <a:graphicData uri="http://schemas.openxmlformats.org/drawingml/2006/table">
            <a:tbl>
              <a:tblPr>
                <a:noFill/>
                <a:tableStyleId>{CFB2D163-2719-45D2-8700-7F1FEEF06E09}</a:tableStyleId>
              </a:tblPr>
              <a:tblGrid>
                <a:gridCol w="166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Total Cells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Dynamic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power(nw)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Power(mW)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 Area(m^2)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Power(mW)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10.885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0.639744229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0.015486480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0.639755114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73200" y="63825"/>
            <a:ext cx="44640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highlight>
                  <a:srgbClr val="FF0000"/>
                </a:highlight>
              </a:rPr>
              <a:t>POWER AND AREA (GENUS RESULTS)</a:t>
            </a:r>
            <a:endParaRPr sz="1500" b="1">
              <a:highlight>
                <a:srgbClr val="FF0000"/>
              </a:highlight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825" y="1875750"/>
            <a:ext cx="6653976" cy="32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81700" y="2458225"/>
            <a:ext cx="17334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highlight>
                  <a:srgbClr val="FF0000"/>
                </a:highlight>
              </a:rPr>
              <a:t>ORIGIN PLOT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5250"/>
            <a:ext cx="8908598" cy="36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8975" y="108600"/>
            <a:ext cx="72927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dk1"/>
                </a:solidFill>
                <a:highlight>
                  <a:srgbClr val="FF0000"/>
                </a:highlight>
              </a:rPr>
              <a:t>RTL SCHEMATIC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00" y="1095825"/>
            <a:ext cx="8016350" cy="38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707925" y="108600"/>
            <a:ext cx="55581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dk1"/>
                </a:solidFill>
                <a:highlight>
                  <a:srgbClr val="FF0000"/>
                </a:highlight>
              </a:rPr>
              <a:t>RTL NETLIST</a:t>
            </a:r>
            <a:endParaRPr sz="3600" b="1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152400" y="68950"/>
            <a:ext cx="42351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highlight>
                <a:srgbClr val="FF000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highlight>
                <a:srgbClr val="FF000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highlight>
                  <a:srgbClr val="FF0000"/>
                </a:highlight>
              </a:rPr>
              <a:t>FPGA RESULTS</a:t>
            </a:r>
            <a:endParaRPr sz="3600" b="1">
              <a:highlight>
                <a:srgbClr val="FF0000"/>
              </a:highlight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0" y="1156150"/>
            <a:ext cx="4368250" cy="245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050" y="1156150"/>
            <a:ext cx="4318550" cy="2429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001400" y="3816600"/>
            <a:ext cx="25371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</a:rPr>
              <a:t>X=1</a:t>
            </a:r>
            <a:endParaRPr sz="3600" b="1">
              <a:solidFill>
                <a:srgbClr val="FF9900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887125" y="3737725"/>
            <a:ext cx="22434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</a:rPr>
              <a:t>X=-1</a:t>
            </a:r>
            <a:endParaRPr sz="36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ctrTitle"/>
          </p:nvPr>
        </p:nvSpPr>
        <p:spPr>
          <a:xfrm>
            <a:off x="322250" y="173600"/>
            <a:ext cx="26628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highlight>
                  <a:srgbClr val="FF0000"/>
                </a:highlight>
              </a:rPr>
              <a:t>ADVANTAGES</a:t>
            </a:r>
            <a:endParaRPr sz="2400" b="1">
              <a:highlight>
                <a:srgbClr val="FF0000"/>
              </a:highlight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311700" y="805600"/>
            <a:ext cx="8520600" cy="20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proposed method avoids the use of exponential function.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algorithm provides high performance with minimum power consumption as compared to first order approximation.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accurate results are produced by this approximated algorithm with low implementation cost.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22250" y="2962175"/>
            <a:ext cx="26628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highlight>
                  <a:srgbClr val="FF0000"/>
                </a:highlight>
              </a:rPr>
              <a:t>LIMITATIONS</a:t>
            </a:r>
            <a:endParaRPr sz="2400" b="1">
              <a:highlight>
                <a:srgbClr val="FF0000"/>
              </a:highlight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47025" y="3594450"/>
            <a:ext cx="84852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method requires use of one multiplier .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gates required is more as compared to piecewise linear model.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397</Words>
  <Application>Microsoft Office PowerPoint</Application>
  <PresentationFormat>On-screen Show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Verdana</vt:lpstr>
      <vt:lpstr>Arial</vt:lpstr>
      <vt:lpstr>Simple Light</vt:lpstr>
      <vt:lpstr>SYNTHESIS OF SIGMOID FUNCTION USING PIECEWISE SECOND-ORDER APPROXIMATION </vt:lpstr>
      <vt:lpstr>Methods of Approximation of Sigmoid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FPGA RESULTS</vt:lpstr>
      <vt:lpstr>ADVANTAGES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OF SIGMOID FUNCTION USING PIECEWISE SECOND-ORDER APPROXIMATION </dc:title>
  <cp:lastModifiedBy>Aniket</cp:lastModifiedBy>
  <cp:revision>2</cp:revision>
  <dcterms:modified xsi:type="dcterms:W3CDTF">2019-11-21T04:13:43Z</dcterms:modified>
</cp:coreProperties>
</file>