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fcd2f8c3eaae2a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fcd2f8c3eaae2a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fcd2f8c3eaae2a8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fcd2f8c3eaae2a8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fcd2f8c3eaae2a8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fcd2f8c3eaae2a8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fcd2f8c3eaae2a8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fcd2f8c3eaae2a8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fcd2f8c3eaae2a8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fcd2f8c3eaae2a8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fcd2f8c3eaae2a8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fcd2f8c3eaae2a8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fcd2f8c3eaae2a8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fcd2f8c3eaae2a8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6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9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0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