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f37ec5a6c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f37ec5a6c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37ec5a6c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f37ec5a6c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f37ec5a6c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f37ec5a6c_0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f37ec5a6c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f37ec5a6c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f37ec5a6c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f37ec5a6c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f8d7f4e36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f8d7f4e36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s.statcounter.com/os-market-share/desktop-tablet-console/worldwide/%23monthly-202205-20230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Malware Behaviour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Aniket Raj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1388550" y="442500"/>
            <a:ext cx="6366900" cy="4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analyze the malware, the best &amp; common approach is Reverse Engineering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4"/>
          <p:cNvGrpSpPr/>
          <p:nvPr/>
        </p:nvGrpSpPr>
        <p:grpSpPr>
          <a:xfrm>
            <a:off x="3302225" y="745538"/>
            <a:ext cx="2385600" cy="2145900"/>
            <a:chOff x="2945894" y="2128175"/>
            <a:chExt cx="2385600" cy="2145900"/>
          </a:xfrm>
        </p:grpSpPr>
        <p:sp>
          <p:nvSpPr>
            <p:cNvPr id="285" name="Google Shape;285;p14"/>
            <p:cNvSpPr/>
            <p:nvPr/>
          </p:nvSpPr>
          <p:spPr>
            <a:xfrm rot="10800000" flipH="1">
              <a:off x="2945894" y="2128175"/>
              <a:ext cx="2385600" cy="21459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3104419" y="2401613"/>
              <a:ext cx="2068500" cy="139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chemeClr val="lt1"/>
                  </a:solidFill>
                </a:rPr>
                <a:t>Stealing of file data and connect to C&amp;C server using window API</a:t>
              </a:r>
              <a:endParaRPr b="1">
                <a:solidFill>
                  <a:schemeClr val="lt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87" name="Google Shape;287;p14"/>
          <p:cNvGrpSpPr/>
          <p:nvPr/>
        </p:nvGrpSpPr>
        <p:grpSpPr>
          <a:xfrm>
            <a:off x="511058" y="742442"/>
            <a:ext cx="2835421" cy="2152079"/>
            <a:chOff x="1126863" y="2013875"/>
            <a:chExt cx="1944600" cy="1569600"/>
          </a:xfrm>
        </p:grpSpPr>
        <p:sp>
          <p:nvSpPr>
            <p:cNvPr id="288" name="Google Shape;288;p14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1190909" y="2190269"/>
              <a:ext cx="1816500" cy="12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lt1"/>
                  </a:solidFill>
                </a:rPr>
                <a:t>To analyze the malware behavior and types of technique used with a common pattern like</a:t>
              </a:r>
              <a:endParaRPr sz="1500" b="1">
                <a:solidFill>
                  <a:schemeClr val="lt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/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5687825" y="748025"/>
            <a:ext cx="3001200" cy="2140934"/>
            <a:chOff x="5015938" y="2013875"/>
            <a:chExt cx="3001200" cy="1569600"/>
          </a:xfrm>
        </p:grpSpPr>
        <p:sp>
          <p:nvSpPr>
            <p:cNvPr id="291" name="Google Shape;291;p14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5360225" y="2256358"/>
              <a:ext cx="2417100" cy="11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chemeClr val="lt1"/>
                  </a:solidFill>
                </a:rPr>
                <a:t>While some makes zero-day attack or a specific vulnerability in order to exploit</a:t>
              </a:r>
              <a:endPara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3224946" y="1688307"/>
            <a:ext cx="261571" cy="260379"/>
            <a:chOff x="4858109" y="2631368"/>
            <a:chExt cx="316442" cy="315000"/>
          </a:xfrm>
        </p:grpSpPr>
        <p:sp>
          <p:nvSpPr>
            <p:cNvPr id="294" name="Google Shape;294;p1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5571853" y="1688308"/>
            <a:ext cx="260366" cy="260366"/>
            <a:chOff x="3157188" y="909150"/>
            <a:chExt cx="470400" cy="470400"/>
          </a:xfrm>
        </p:grpSpPr>
        <p:sp>
          <p:nvSpPr>
            <p:cNvPr id="297" name="Google Shape;297;p14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4"/>
          <p:cNvSpPr txBox="1"/>
          <p:nvPr/>
        </p:nvSpPr>
        <p:spPr>
          <a:xfrm>
            <a:off x="1307450" y="3477675"/>
            <a:ext cx="39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4443000" y="3091575"/>
            <a:ext cx="4701000" cy="1172400"/>
          </a:xfrm>
          <a:prstGeom prst="cloudCallout">
            <a:avLst>
              <a:gd name="adj1" fmla="val -74346"/>
              <a:gd name="adj2" fmla="val -614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 analyzing the malware, the best &amp; common approach is Reverse Engineering</a:t>
            </a:r>
            <a:endParaRPr sz="800"/>
          </a:p>
        </p:txBody>
      </p:sp>
      <p:sp>
        <p:nvSpPr>
          <p:cNvPr id="301" name="Google Shape;301;p14"/>
          <p:cNvSpPr/>
          <p:nvPr/>
        </p:nvSpPr>
        <p:spPr>
          <a:xfrm>
            <a:off x="422550" y="3665700"/>
            <a:ext cx="2688000" cy="1095000"/>
          </a:xfrm>
          <a:prstGeom prst="wedgeRoundRectCallout">
            <a:avLst>
              <a:gd name="adj1" fmla="val 75921"/>
              <a:gd name="adj2" fmla="val -1176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C&amp;C server blend with normal traffic and avoid it from detection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>
            <a:spLocks noGrp="1"/>
          </p:cNvSpPr>
          <p:nvPr>
            <p:ph type="body" idx="1"/>
          </p:nvPr>
        </p:nvSpPr>
        <p:spPr>
          <a:xfrm>
            <a:off x="577400" y="623850"/>
            <a:ext cx="8141100" cy="4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According to StatCounter report,  the market share of OS user in worldwide is using </a:t>
            </a:r>
            <a:r>
              <a:rPr lang="en-GB" sz="1400" b="1"/>
              <a:t>WINDOW about 59.02%</a:t>
            </a:r>
            <a:r>
              <a:rPr lang="en-GB" sz="1400"/>
              <a:t> and this become a path for the attacker to use API for malicious purpose.  </a:t>
            </a: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307" name="Google Shape;3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00" y="1320700"/>
            <a:ext cx="6758924" cy="3296276"/>
          </a:xfrm>
          <a:prstGeom prst="rect">
            <a:avLst/>
          </a:prstGeom>
          <a:noFill/>
          <a:ln w="9525" cap="flat" cmpd="sng">
            <a:solidFill>
              <a:srgbClr val="29292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15"/>
          <p:cNvSpPr txBox="1"/>
          <p:nvPr/>
        </p:nvSpPr>
        <p:spPr>
          <a:xfrm>
            <a:off x="46675" y="4661225"/>
            <a:ext cx="731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i="1" u="sng">
                <a:solidFill>
                  <a:schemeClr val="hlink"/>
                </a:solidFill>
                <a:hlinkClick r:id="rId4"/>
              </a:rPr>
              <a:t>https://gs.statcounter.com/os-market-share/desktop-tablet-console/worldwide/#monthly-202205-202305</a:t>
            </a:r>
            <a:endParaRPr sz="1100" i="1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7258425" y="2571750"/>
            <a:ext cx="188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Source by statcounter</a:t>
            </a:r>
            <a:endParaRPr sz="1200" i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5267400" y="1453450"/>
            <a:ext cx="194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X-axis- months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Y-axis - percentage of user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6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Process injection technique used by the malware 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From a task manager user are unable to differentiate the file is suspicious is harmful or not.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7" name="Google Shape;317;p16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8" name="Google Shape;318;p16"/>
          <p:cNvGrpSpPr/>
          <p:nvPr/>
        </p:nvGrpSpPr>
        <p:grpSpPr>
          <a:xfrm>
            <a:off x="5209838" y="1060350"/>
            <a:ext cx="3934062" cy="1289700"/>
            <a:chOff x="5209838" y="1060350"/>
            <a:chExt cx="3934062" cy="1289700"/>
          </a:xfrm>
        </p:grpSpPr>
        <p:sp>
          <p:nvSpPr>
            <p:cNvPr id="319" name="Google Shape;319;p16"/>
            <p:cNvSpPr txBox="1"/>
            <p:nvPr/>
          </p:nvSpPr>
          <p:spPr>
            <a:xfrm>
              <a:off x="6696500" y="1060350"/>
              <a:ext cx="2447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Interact with the OS and perform nefarious task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Thread and Processes.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File-based API calls. accumulate to a large count of file and read to it.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Cryptographic will hide the data from the user before sending  the HTTP server.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0" name="Google Shape;320;p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21" name="Google Shape;321;p16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322" name="Google Shape;322;p16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Malware can retrieve the information using an API calls and CMD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Registry API calls.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System information for exfiltration of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3" name="Google Shape;323;p1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24" name="Google Shape;324;p16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325" name="Google Shape;325;p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29" name="Google Shape;329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32" name="Google Shape;332;p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35" name="Google Shape;335;p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" name="Google Shape;337;p1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1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1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0" name="Google Shape;340;p16"/>
          <p:cNvSpPr/>
          <p:nvPr/>
        </p:nvSpPr>
        <p:spPr>
          <a:xfrm>
            <a:off x="3906850" y="1933700"/>
            <a:ext cx="1371600" cy="1342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How malware use window API</a:t>
            </a:r>
            <a:endParaRPr sz="1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7"/>
          <p:cNvGrpSpPr/>
          <p:nvPr/>
        </p:nvGrpSpPr>
        <p:grpSpPr>
          <a:xfrm>
            <a:off x="99617" y="441065"/>
            <a:ext cx="4036590" cy="3713071"/>
            <a:chOff x="2256567" y="677103"/>
            <a:chExt cx="4036590" cy="3713071"/>
          </a:xfrm>
        </p:grpSpPr>
        <p:sp>
          <p:nvSpPr>
            <p:cNvPr id="346" name="Google Shape;346;p17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2290244" y="1579728"/>
            <a:ext cx="2440200" cy="2440200"/>
            <a:chOff x="4447194" y="1815766"/>
            <a:chExt cx="2440200" cy="2440200"/>
          </a:xfrm>
        </p:grpSpPr>
        <p:sp>
          <p:nvSpPr>
            <p:cNvPr id="353" name="Google Shape;353;p1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17"/>
          <p:cNvGrpSpPr/>
          <p:nvPr/>
        </p:nvGrpSpPr>
        <p:grpSpPr>
          <a:xfrm>
            <a:off x="1409987" y="1138016"/>
            <a:ext cx="1423800" cy="1423800"/>
            <a:chOff x="3490737" y="1374053"/>
            <a:chExt cx="1423800" cy="1423800"/>
          </a:xfrm>
        </p:grpSpPr>
        <p:sp>
          <p:nvSpPr>
            <p:cNvPr id="356" name="Google Shape;356;p1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tempus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" name="Google Shape;358;p17"/>
          <p:cNvGrpSpPr/>
          <p:nvPr/>
        </p:nvGrpSpPr>
        <p:grpSpPr>
          <a:xfrm>
            <a:off x="99617" y="441065"/>
            <a:ext cx="4036590" cy="3941676"/>
            <a:chOff x="2256567" y="677103"/>
            <a:chExt cx="4036590" cy="3941676"/>
          </a:xfrm>
        </p:grpSpPr>
        <p:sp>
          <p:nvSpPr>
            <p:cNvPr id="359" name="Google Shape;359;p1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2290244" y="1579728"/>
            <a:ext cx="2440200" cy="2440200"/>
            <a:chOff x="4447194" y="1815766"/>
            <a:chExt cx="2440200" cy="2440200"/>
          </a:xfrm>
        </p:grpSpPr>
        <p:sp>
          <p:nvSpPr>
            <p:cNvPr id="366" name="Google Shape;366;p1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Retrieve the information using API and use </a:t>
              </a:r>
              <a:r>
                <a:rPr lang="en-GB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Injection</a:t>
              </a: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by attacker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17"/>
          <p:cNvGrpSpPr/>
          <p:nvPr/>
        </p:nvGrpSpPr>
        <p:grpSpPr>
          <a:xfrm>
            <a:off x="1068629" y="895394"/>
            <a:ext cx="1764955" cy="1666558"/>
            <a:chOff x="3490725" y="1319876"/>
            <a:chExt cx="1423810" cy="1478100"/>
          </a:xfrm>
        </p:grpSpPr>
        <p:sp>
          <p:nvSpPr>
            <p:cNvPr id="369" name="Google Shape;369;p17"/>
            <p:cNvSpPr/>
            <p:nvPr/>
          </p:nvSpPr>
          <p:spPr>
            <a:xfrm>
              <a:off x="3490735" y="1319876"/>
              <a:ext cx="1423800" cy="14781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 txBox="1"/>
            <p:nvPr/>
          </p:nvSpPr>
          <p:spPr>
            <a:xfrm>
              <a:off x="3490725" y="1613600"/>
              <a:ext cx="1423800" cy="70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Malicious activity can be hide easily includes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exfiltration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keyLogging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" name="Google Shape;371;p17"/>
          <p:cNvGrpSpPr/>
          <p:nvPr/>
        </p:nvGrpSpPr>
        <p:grpSpPr>
          <a:xfrm>
            <a:off x="1068803" y="2702251"/>
            <a:ext cx="1498800" cy="1498800"/>
            <a:chOff x="644203" y="3718814"/>
            <a:chExt cx="1498800" cy="1498800"/>
          </a:xfrm>
        </p:grpSpPr>
        <p:sp>
          <p:nvSpPr>
            <p:cNvPr id="372" name="Google Shape;372;p17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 txBox="1"/>
            <p:nvPr/>
          </p:nvSpPr>
          <p:spPr>
            <a:xfrm>
              <a:off x="694800" y="3958300"/>
              <a:ext cx="14238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malicious processes are masked to look like innocuous one.</a:t>
              </a:r>
              <a:endParaRPr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3730457" y="428956"/>
            <a:ext cx="1636943" cy="1556071"/>
            <a:chOff x="3490737" y="1374053"/>
            <a:chExt cx="1423800" cy="1423800"/>
          </a:xfrm>
        </p:grpSpPr>
        <p:sp>
          <p:nvSpPr>
            <p:cNvPr id="375" name="Google Shape;375;p1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 txBox="1"/>
            <p:nvPr/>
          </p:nvSpPr>
          <p:spPr>
            <a:xfrm>
              <a:off x="3644161" y="1598439"/>
              <a:ext cx="1173900" cy="9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Victims fail to realize about malicious file, have been uploaded simply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7" name="Google Shape;377;p17"/>
          <p:cNvSpPr txBox="1"/>
          <p:nvPr/>
        </p:nvSpPr>
        <p:spPr>
          <a:xfrm>
            <a:off x="5621350" y="789775"/>
            <a:ext cx="3075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Process injection</a:t>
            </a:r>
            <a:r>
              <a:rPr lang="en-GB" sz="1500" dirty="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is a camouflage technique used by malware. By a process injection for a malicious actor, it become easy to bypass host-based firewalls and specific security safeguards</a:t>
            </a:r>
            <a:endParaRPr sz="1500" dirty="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8"/>
          <p:cNvGrpSpPr/>
          <p:nvPr/>
        </p:nvGrpSpPr>
        <p:grpSpPr>
          <a:xfrm flipH="1">
            <a:off x="5194700" y="1897205"/>
            <a:ext cx="2941829" cy="1047300"/>
            <a:chOff x="857520" y="1684225"/>
            <a:chExt cx="2941829" cy="1047300"/>
          </a:xfrm>
        </p:grpSpPr>
        <p:sp>
          <p:nvSpPr>
            <p:cNvPr id="383" name="Google Shape;383;p18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Find the Address of the LoadLibrary inside the process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And this Address allocation will be used for further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4" name="Google Shape;384;p18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5" name="Google Shape;385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Google Shape;387;p18"/>
          <p:cNvGrpSpPr/>
          <p:nvPr/>
        </p:nvGrpSpPr>
        <p:grpSpPr>
          <a:xfrm>
            <a:off x="104165" y="2590530"/>
            <a:ext cx="3319714" cy="1047300"/>
            <a:chOff x="857520" y="1684225"/>
            <a:chExt cx="3319714" cy="1047300"/>
          </a:xfrm>
        </p:grpSpPr>
        <p:sp>
          <p:nvSpPr>
            <p:cNvPr id="388" name="Google Shape;388;p18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CreateRemoteThread 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which will run in victims when DLL is loaded, DLLMain, DLL entry method will be invoke.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9" name="Google Shape;389;p18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0" name="Google Shape;390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2" name="Google Shape;392;p18"/>
          <p:cNvGrpSpPr/>
          <p:nvPr/>
        </p:nvGrpSpPr>
        <p:grpSpPr>
          <a:xfrm flipH="1">
            <a:off x="4406100" y="703150"/>
            <a:ext cx="4024824" cy="1047300"/>
            <a:chOff x="563124" y="1684220"/>
            <a:chExt cx="4024824" cy="1047300"/>
          </a:xfrm>
        </p:grpSpPr>
        <p:sp>
          <p:nvSpPr>
            <p:cNvPr id="393" name="Google Shape;393;p18"/>
            <p:cNvSpPr txBox="1"/>
            <p:nvPr/>
          </p:nvSpPr>
          <p:spPr>
            <a:xfrm>
              <a:off x="563124" y="1684220"/>
              <a:ext cx="23715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Malware -&gt;</a:t>
              </a:r>
              <a:r>
                <a:rPr lang="en-GB" sz="1200" b="1" u="sng">
                  <a:latin typeface="Roboto"/>
                  <a:ea typeface="Roboto"/>
                  <a:cs typeface="Roboto"/>
                  <a:sym typeface="Roboto"/>
                </a:rPr>
                <a:t>ATTACH</a:t>
              </a: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 -&gt;process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With the privileges of the system  API call will perform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4" name="Google Shape;394;p18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5" name="Google Shape;395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7" name="Google Shape;397;p18"/>
          <p:cNvGrpSpPr/>
          <p:nvPr/>
        </p:nvGrpSpPr>
        <p:grpSpPr>
          <a:xfrm>
            <a:off x="2386048" y="856175"/>
            <a:ext cx="3509166" cy="3251991"/>
            <a:chOff x="3217473" y="1225350"/>
            <a:chExt cx="3118150" cy="3159727"/>
          </a:xfrm>
        </p:grpSpPr>
        <p:sp>
          <p:nvSpPr>
            <p:cNvPr id="398" name="Google Shape;398;p18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99" name="Google Shape;399;p18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400" name="Google Shape;400;p18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401" name="Google Shape;401;p18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402" name="Google Shape;402;p18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403" name="Google Shape;403;p18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04" name="Google Shape;404;p18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405" name="Google Shape;405;p18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406" name="Google Shape;406;p18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407" name="Google Shape;407;p18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408" name="Google Shape;408;p18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409" name="Google Shape;409;p18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410" name="Google Shape;410;p18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  <p:sp>
          <p:nvSpPr>
            <p:cNvPr id="411" name="Google Shape;411;p18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</p:grpSp>
      <p:grpSp>
        <p:nvGrpSpPr>
          <p:cNvPr id="412" name="Google Shape;412;p18"/>
          <p:cNvGrpSpPr/>
          <p:nvPr/>
        </p:nvGrpSpPr>
        <p:grpSpPr>
          <a:xfrm>
            <a:off x="104165" y="1336420"/>
            <a:ext cx="3319714" cy="1047300"/>
            <a:chOff x="857520" y="1684225"/>
            <a:chExt cx="3319714" cy="1047300"/>
          </a:xfrm>
        </p:grpSpPr>
        <p:sp>
          <p:nvSpPr>
            <p:cNvPr id="413" name="Google Shape;413;p18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ALLOCATION OF MEMORY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FOR DLL PATH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With “write” operation, a </a:t>
              </a:r>
              <a:r>
                <a:rPr lang="en-GB" sz="1200" u="sng">
                  <a:latin typeface="Roboto"/>
                  <a:ea typeface="Roboto"/>
                  <a:cs typeface="Roboto"/>
                  <a:sym typeface="Roboto"/>
                </a:rPr>
                <a:t>WriteProcessMemory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is issue to the memory location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4" name="Google Shape;414;p18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5" name="Google Shape;415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7" name="Google Shape;417;p18"/>
          <p:cNvSpPr txBox="1"/>
          <p:nvPr/>
        </p:nvSpPr>
        <p:spPr>
          <a:xfrm>
            <a:off x="555275" y="269900"/>
            <a:ext cx="446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A Dynamic Link Library (DLL) file </a:t>
            </a:r>
            <a:r>
              <a:rPr lang="en-GB" sz="1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is a file containing a library of functions and data.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18"/>
          <p:cNvSpPr txBox="1"/>
          <p:nvPr/>
        </p:nvSpPr>
        <p:spPr>
          <a:xfrm>
            <a:off x="0" y="4108175"/>
            <a:ext cx="544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Nunito"/>
                <a:ea typeface="Nunito"/>
                <a:cs typeface="Nunito"/>
                <a:sym typeface="Nunito"/>
              </a:rPr>
              <a:t>Before starting of DDl injection a copy of malicious DDL have to present inside a target system.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6108050" y="3709950"/>
            <a:ext cx="2654700" cy="1028700"/>
          </a:xfrm>
          <a:prstGeom prst="cloudCallout">
            <a:avLst>
              <a:gd name="adj1" fmla="val -55001"/>
              <a:gd name="adj2" fmla="val -82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How DLL becomes Risky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9"/>
          <p:cNvGrpSpPr/>
          <p:nvPr/>
        </p:nvGrpSpPr>
        <p:grpSpPr>
          <a:xfrm>
            <a:off x="99675" y="3712341"/>
            <a:ext cx="4536998" cy="643500"/>
            <a:chOff x="1593000" y="2322568"/>
            <a:chExt cx="5957975" cy="643500"/>
          </a:xfrm>
        </p:grpSpPr>
        <p:sp>
          <p:nvSpPr>
            <p:cNvPr id="425" name="Google Shape;425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Create a thread in the process that will contain  malicious DLL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CreateRemoteThread, LoadLibrary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2" name="Google Shape;432;p19"/>
          <p:cNvGrpSpPr/>
          <p:nvPr/>
        </p:nvGrpSpPr>
        <p:grpSpPr>
          <a:xfrm>
            <a:off x="99673" y="3054823"/>
            <a:ext cx="4536998" cy="643500"/>
            <a:chOff x="1593000" y="2322568"/>
            <a:chExt cx="5957975" cy="643500"/>
          </a:xfrm>
        </p:grpSpPr>
        <p:sp>
          <p:nvSpPr>
            <p:cNvPr id="433" name="Google Shape;433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Write the path inside the process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VirtualAllocEx, WriteProcessMemory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0" name="Google Shape;440;p19"/>
          <p:cNvGrpSpPr/>
          <p:nvPr/>
        </p:nvGrpSpPr>
        <p:grpSpPr>
          <a:xfrm>
            <a:off x="99654" y="2401318"/>
            <a:ext cx="4536998" cy="643500"/>
            <a:chOff x="1593000" y="2322568"/>
            <a:chExt cx="5957975" cy="643500"/>
          </a:xfrm>
        </p:grpSpPr>
        <p:sp>
          <p:nvSpPr>
            <p:cNvPr id="441" name="Google Shape;441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Open the process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GetModuleHandle, GetProcAddress, OpenProcess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99675" y="1736294"/>
            <a:ext cx="4536998" cy="643500"/>
            <a:chOff x="1593000" y="2322568"/>
            <a:chExt cx="5957975" cy="643500"/>
          </a:xfrm>
        </p:grpSpPr>
        <p:sp>
          <p:nvSpPr>
            <p:cNvPr id="449" name="Google Shape;449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 locate the process for injection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-GB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CreateToolhelp32Snapshot, Process32First, Process32Next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6" name="Google Shape;456;p19"/>
          <p:cNvGrpSpPr/>
          <p:nvPr/>
        </p:nvGrpSpPr>
        <p:grpSpPr>
          <a:xfrm>
            <a:off x="4636671" y="3713511"/>
            <a:ext cx="4413668" cy="643500"/>
            <a:chOff x="1593000" y="2322568"/>
            <a:chExt cx="5957975" cy="643500"/>
          </a:xfrm>
        </p:grpSpPr>
        <p:sp>
          <p:nvSpPr>
            <p:cNvPr id="457" name="Google Shape;457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Set the entrypoint &amp; execute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GB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SetThreadContext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19"/>
          <p:cNvGrpSpPr/>
          <p:nvPr/>
        </p:nvGrpSpPr>
        <p:grpSpPr>
          <a:xfrm>
            <a:off x="4636652" y="3053623"/>
            <a:ext cx="4413668" cy="643500"/>
            <a:chOff x="1593000" y="2322568"/>
            <a:chExt cx="5957975" cy="643500"/>
          </a:xfrm>
        </p:grpSpPr>
        <p:sp>
          <p:nvSpPr>
            <p:cNvPr id="465" name="Google Shape;465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Write the malicious Binary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GB" sz="1500" dirty="0" err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VirtualAllocEx</a:t>
              </a:r>
              <a:endParaRPr sz="1500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2" name="Google Shape;472;p19"/>
          <p:cNvGrpSpPr/>
          <p:nvPr/>
        </p:nvGrpSpPr>
        <p:grpSpPr>
          <a:xfrm>
            <a:off x="4647450" y="2393712"/>
            <a:ext cx="4413668" cy="643500"/>
            <a:chOff x="1593000" y="2322568"/>
            <a:chExt cx="5957975" cy="643500"/>
          </a:xfrm>
        </p:grpSpPr>
        <p:sp>
          <p:nvSpPr>
            <p:cNvPr id="473" name="Google Shape;473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Unmap the memory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-GB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NtUnmapViewOfsection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0" name="Google Shape;480;p19"/>
          <p:cNvGrpSpPr/>
          <p:nvPr/>
        </p:nvGrpSpPr>
        <p:grpSpPr>
          <a:xfrm>
            <a:off x="4636680" y="1736324"/>
            <a:ext cx="4413668" cy="643500"/>
            <a:chOff x="1593000" y="2322568"/>
            <a:chExt cx="5957975" cy="643500"/>
          </a:xfrm>
        </p:grpSpPr>
        <p:sp>
          <p:nvSpPr>
            <p:cNvPr id="481" name="Google Shape;481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Create a new process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GB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CreateProcess</a:t>
              </a:r>
              <a:endParaRPr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8" name="Google Shape;488;p19"/>
          <p:cNvSpPr txBox="1"/>
          <p:nvPr/>
        </p:nvSpPr>
        <p:spPr>
          <a:xfrm>
            <a:off x="201300" y="616175"/>
            <a:ext cx="595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DLL Process Injection and Process Hollow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00334A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522</Words>
  <Application>Microsoft Office PowerPoint</Application>
  <PresentationFormat>On-screen Show (16:9)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Maven Pro</vt:lpstr>
      <vt:lpstr>Nunito</vt:lpstr>
      <vt:lpstr>Arial</vt:lpstr>
      <vt:lpstr>Georgia</vt:lpstr>
      <vt:lpstr>Roboto Medium</vt:lpstr>
      <vt:lpstr>Roboto</vt:lpstr>
      <vt:lpstr>Roboto Thin</vt:lpstr>
      <vt:lpstr>Momentum</vt:lpstr>
      <vt:lpstr>Analyse Malware Behaviour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Malware Behaviour</dc:title>
  <cp:lastModifiedBy>Raj, Aniket (T CST SSD-IN)</cp:lastModifiedBy>
  <cp:revision>2</cp:revision>
  <dcterms:modified xsi:type="dcterms:W3CDTF">2023-06-29T18:20:34Z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2023-06-29T18:20:32Z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ece228a7-9081-44ea-9118-f562f52f7b77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