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8" r:id="rId5"/>
    <p:sldId id="257" r:id="rId6"/>
    <p:sldId id="260" r:id="rId7"/>
    <p:sldId id="259" r:id="rId8"/>
    <p:sldId id="276" r:id="rId9"/>
    <p:sldId id="272" r:id="rId10"/>
    <p:sldId id="264" r:id="rId11"/>
    <p:sldId id="265" r:id="rId12"/>
    <p:sldId id="266" r:id="rId13"/>
    <p:sldId id="262" r:id="rId14"/>
    <p:sldId id="269" r:id="rId15"/>
    <p:sldId id="270" r:id="rId16"/>
    <p:sldId id="263" r:id="rId17"/>
    <p:sldId id="274" r:id="rId18"/>
    <p:sldId id="256" r:id="rId19"/>
    <p:sldId id="268" r:id="rId20"/>
    <p:sldId id="275"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7FA25B-E9CB-43C1-9EAB-812AA9C20229}" v="1" dt="2023-07-24T01:46:15.8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80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Aniket (T CST SSD-IN)" userId="daed42c6-a9e0-4d75-b704-0f04d36ffad7" providerId="ADAL" clId="{82CCE370-74A9-4DA3-9719-FB936085D56C}"/>
    <pc:docChg chg="undo custSel addSld delSld modSld sldOrd">
      <pc:chgData name="Raj, Aniket (T CST SSD-IN)" userId="daed42c6-a9e0-4d75-b704-0f04d36ffad7" providerId="ADAL" clId="{82CCE370-74A9-4DA3-9719-FB936085D56C}" dt="2023-06-26T06:46:42.263" v="3239" actId="20577"/>
      <pc:docMkLst>
        <pc:docMk/>
      </pc:docMkLst>
      <pc:sldChg chg="addSp delSp modSp mod ord setBg">
        <pc:chgData name="Raj, Aniket (T CST SSD-IN)" userId="daed42c6-a9e0-4d75-b704-0f04d36ffad7" providerId="ADAL" clId="{82CCE370-74A9-4DA3-9719-FB936085D56C}" dt="2023-06-26T06:39:25.249" v="3159" actId="1076"/>
        <pc:sldMkLst>
          <pc:docMk/>
          <pc:sldMk cId="3906882522" sldId="256"/>
        </pc:sldMkLst>
        <pc:spChg chg="del mod">
          <ac:chgData name="Raj, Aniket (T CST SSD-IN)" userId="daed42c6-a9e0-4d75-b704-0f04d36ffad7" providerId="ADAL" clId="{82CCE370-74A9-4DA3-9719-FB936085D56C}" dt="2023-06-22T05:03:54.118" v="1" actId="478"/>
          <ac:spMkLst>
            <pc:docMk/>
            <pc:sldMk cId="3906882522" sldId="256"/>
            <ac:spMk id="2" creationId="{951B2DEF-7990-57BE-F3FA-A7D0B45A2CFE}"/>
          </ac:spMkLst>
        </pc:spChg>
        <pc:spChg chg="del mod">
          <ac:chgData name="Raj, Aniket (T CST SSD-IN)" userId="daed42c6-a9e0-4d75-b704-0f04d36ffad7" providerId="ADAL" clId="{82CCE370-74A9-4DA3-9719-FB936085D56C}" dt="2023-06-22T05:03:57.736" v="2" actId="478"/>
          <ac:spMkLst>
            <pc:docMk/>
            <pc:sldMk cId="3906882522" sldId="256"/>
            <ac:spMk id="3" creationId="{0C8EE059-D7C7-E712-3AFD-4EF3C92CEB3A}"/>
          </ac:spMkLst>
        </pc:spChg>
        <pc:spChg chg="mod">
          <ac:chgData name="Raj, Aniket (T CST SSD-IN)" userId="daed42c6-a9e0-4d75-b704-0f04d36ffad7" providerId="ADAL" clId="{82CCE370-74A9-4DA3-9719-FB936085D56C}" dt="2023-06-26T06:21:38.890" v="3062"/>
          <ac:spMkLst>
            <pc:docMk/>
            <pc:sldMk cId="3906882522" sldId="256"/>
            <ac:spMk id="3" creationId="{121DABF0-B8DB-9C9A-E878-90206540BDAA}"/>
          </ac:spMkLst>
        </pc:spChg>
        <pc:spChg chg="mod">
          <ac:chgData name="Raj, Aniket (T CST SSD-IN)" userId="daed42c6-a9e0-4d75-b704-0f04d36ffad7" providerId="ADAL" clId="{82CCE370-74A9-4DA3-9719-FB936085D56C}" dt="2023-06-26T06:21:38.890" v="3062"/>
          <ac:spMkLst>
            <pc:docMk/>
            <pc:sldMk cId="3906882522" sldId="256"/>
            <ac:spMk id="4" creationId="{129FF7BF-DE19-323C-E1B2-95C545CB5401}"/>
          </ac:spMkLst>
        </pc:spChg>
        <pc:spChg chg="add mod">
          <ac:chgData name="Raj, Aniket (T CST SSD-IN)" userId="daed42c6-a9e0-4d75-b704-0f04d36ffad7" providerId="ADAL" clId="{82CCE370-74A9-4DA3-9719-FB936085D56C}" dt="2023-06-26T06:39:25.249" v="3159" actId="1076"/>
          <ac:spMkLst>
            <pc:docMk/>
            <pc:sldMk cId="3906882522" sldId="256"/>
            <ac:spMk id="5" creationId="{2E59775E-A419-74F1-1EF3-F6BCC9022223}"/>
          </ac:spMkLst>
        </pc:spChg>
        <pc:spChg chg="add del mod">
          <ac:chgData name="Raj, Aniket (T CST SSD-IN)" userId="daed42c6-a9e0-4d75-b704-0f04d36ffad7" providerId="ADAL" clId="{82CCE370-74A9-4DA3-9719-FB936085D56C}" dt="2023-06-26T06:20:37.439" v="3038" actId="478"/>
          <ac:spMkLst>
            <pc:docMk/>
            <pc:sldMk cId="3906882522" sldId="256"/>
            <ac:spMk id="6" creationId="{C24E0C6B-0EA4-CBE2-6241-0B89DBE52FAA}"/>
          </ac:spMkLst>
        </pc:spChg>
        <pc:spChg chg="add">
          <ac:chgData name="Raj, Aniket (T CST SSD-IN)" userId="daed42c6-a9e0-4d75-b704-0f04d36ffad7" providerId="ADAL" clId="{82CCE370-74A9-4DA3-9719-FB936085D56C}" dt="2023-06-22T05:03:47.405" v="0" actId="26606"/>
          <ac:spMkLst>
            <pc:docMk/>
            <pc:sldMk cId="3906882522" sldId="256"/>
            <ac:spMk id="8" creationId="{EFA9B6C6-A247-48A8-9A1C-1E36FA9456B5}"/>
          </ac:spMkLst>
        </pc:spChg>
        <pc:spChg chg="mod">
          <ac:chgData name="Raj, Aniket (T CST SSD-IN)" userId="daed42c6-a9e0-4d75-b704-0f04d36ffad7" providerId="ADAL" clId="{82CCE370-74A9-4DA3-9719-FB936085D56C}" dt="2023-06-22T07:24:59.407" v="420" actId="1076"/>
          <ac:spMkLst>
            <pc:docMk/>
            <pc:sldMk cId="3906882522" sldId="256"/>
            <ac:spMk id="9" creationId="{8CEC286E-D1C4-4B3C-B617-416C391BA2A5}"/>
          </ac:spMkLst>
        </pc:spChg>
        <pc:spChg chg="add">
          <ac:chgData name="Raj, Aniket (T CST SSD-IN)" userId="daed42c6-a9e0-4d75-b704-0f04d36ffad7" providerId="ADAL" clId="{82CCE370-74A9-4DA3-9719-FB936085D56C}" dt="2023-06-22T05:03:47.405" v="0" actId="26606"/>
          <ac:spMkLst>
            <pc:docMk/>
            <pc:sldMk cId="3906882522" sldId="256"/>
            <ac:spMk id="10" creationId="{C5CB530E-515E-412C-9DF1-5F8FFBD6F383}"/>
          </ac:spMkLst>
        </pc:spChg>
        <pc:spChg chg="mod">
          <ac:chgData name="Raj, Aniket (T CST SSD-IN)" userId="daed42c6-a9e0-4d75-b704-0f04d36ffad7" providerId="ADAL" clId="{82CCE370-74A9-4DA3-9719-FB936085D56C}" dt="2023-06-22T05:21:04.901" v="223" actId="20577"/>
          <ac:spMkLst>
            <pc:docMk/>
            <pc:sldMk cId="3906882522" sldId="256"/>
            <ac:spMk id="11" creationId="{C07E7E7A-B0B6-EF82-5096-39ADAE538E99}"/>
          </ac:spMkLst>
        </pc:spChg>
        <pc:spChg chg="add">
          <ac:chgData name="Raj, Aniket (T CST SSD-IN)" userId="daed42c6-a9e0-4d75-b704-0f04d36ffad7" providerId="ADAL" clId="{82CCE370-74A9-4DA3-9719-FB936085D56C}" dt="2023-06-22T05:03:47.405" v="0" actId="26606"/>
          <ac:spMkLst>
            <pc:docMk/>
            <pc:sldMk cId="3906882522" sldId="256"/>
            <ac:spMk id="12" creationId="{712D4376-A578-4FF1-94FC-245E7A6A489F}"/>
          </ac:spMkLst>
        </pc:spChg>
        <pc:spChg chg="mod">
          <ac:chgData name="Raj, Aniket (T CST SSD-IN)" userId="daed42c6-a9e0-4d75-b704-0f04d36ffad7" providerId="ADAL" clId="{82CCE370-74A9-4DA3-9719-FB936085D56C}" dt="2023-06-26T06:22:49.728" v="3073" actId="14100"/>
          <ac:spMkLst>
            <pc:docMk/>
            <pc:sldMk cId="3906882522" sldId="256"/>
            <ac:spMk id="13" creationId="{CD829C7F-0DC7-26B6-181F-EE45C8A117EC}"/>
          </ac:spMkLst>
        </pc:spChg>
        <pc:spChg chg="add">
          <ac:chgData name="Raj, Aniket (T CST SSD-IN)" userId="daed42c6-a9e0-4d75-b704-0f04d36ffad7" providerId="ADAL" clId="{82CCE370-74A9-4DA3-9719-FB936085D56C}" dt="2023-06-22T05:03:47.405" v="0" actId="26606"/>
          <ac:spMkLst>
            <pc:docMk/>
            <pc:sldMk cId="3906882522" sldId="256"/>
            <ac:spMk id="14" creationId="{AEA7509D-F04F-40CB-A0B3-EEF16499CC9F}"/>
          </ac:spMkLst>
        </pc:spChg>
        <pc:spChg chg="mod">
          <ac:chgData name="Raj, Aniket (T CST SSD-IN)" userId="daed42c6-a9e0-4d75-b704-0f04d36ffad7" providerId="ADAL" clId="{82CCE370-74A9-4DA3-9719-FB936085D56C}" dt="2023-06-26T06:14:56.435" v="2970" actId="207"/>
          <ac:spMkLst>
            <pc:docMk/>
            <pc:sldMk cId="3906882522" sldId="256"/>
            <ac:spMk id="15" creationId="{B81DF033-614A-1DCF-2F34-6FEC0FE8E6B7}"/>
          </ac:spMkLst>
        </pc:spChg>
        <pc:spChg chg="add del mod">
          <ac:chgData name="Raj, Aniket (T CST SSD-IN)" userId="daed42c6-a9e0-4d75-b704-0f04d36ffad7" providerId="ADAL" clId="{82CCE370-74A9-4DA3-9719-FB936085D56C}" dt="2023-06-26T06:16:24.078" v="2971" actId="478"/>
          <ac:spMkLst>
            <pc:docMk/>
            <pc:sldMk cId="3906882522" sldId="256"/>
            <ac:spMk id="17" creationId="{E07C19C5-5A79-2B24-FFD7-8FD63409609F}"/>
          </ac:spMkLst>
        </pc:spChg>
        <pc:spChg chg="add del mod">
          <ac:chgData name="Raj, Aniket (T CST SSD-IN)" userId="daed42c6-a9e0-4d75-b704-0f04d36ffad7" providerId="ADAL" clId="{82CCE370-74A9-4DA3-9719-FB936085D56C}" dt="2023-06-26T06:23:05.544" v="3075" actId="478"/>
          <ac:spMkLst>
            <pc:docMk/>
            <pc:sldMk cId="3906882522" sldId="256"/>
            <ac:spMk id="18" creationId="{5422A5E0-5F18-B58F-4EDB-8330B537861E}"/>
          </ac:spMkLst>
        </pc:spChg>
        <pc:spChg chg="add mod">
          <ac:chgData name="Raj, Aniket (T CST SSD-IN)" userId="daed42c6-a9e0-4d75-b704-0f04d36ffad7" providerId="ADAL" clId="{82CCE370-74A9-4DA3-9719-FB936085D56C}" dt="2023-06-26T06:24:57.892" v="3087" actId="1076"/>
          <ac:spMkLst>
            <pc:docMk/>
            <pc:sldMk cId="3906882522" sldId="256"/>
            <ac:spMk id="20" creationId="{B460441D-3354-F00C-2F78-DE2CC4C77734}"/>
          </ac:spMkLst>
        </pc:spChg>
        <pc:spChg chg="add del mod">
          <ac:chgData name="Raj, Aniket (T CST SSD-IN)" userId="daed42c6-a9e0-4d75-b704-0f04d36ffad7" providerId="ADAL" clId="{82CCE370-74A9-4DA3-9719-FB936085D56C}" dt="2023-06-26T06:16:30.149" v="2973" actId="478"/>
          <ac:spMkLst>
            <pc:docMk/>
            <pc:sldMk cId="3906882522" sldId="256"/>
            <ac:spMk id="21" creationId="{C99E9E86-7378-B904-D809-EA5ED151E46A}"/>
          </ac:spMkLst>
        </pc:spChg>
        <pc:spChg chg="add del">
          <ac:chgData name="Raj, Aniket (T CST SSD-IN)" userId="daed42c6-a9e0-4d75-b704-0f04d36ffad7" providerId="ADAL" clId="{82CCE370-74A9-4DA3-9719-FB936085D56C}" dt="2023-06-22T05:28:10.693" v="256" actId="22"/>
          <ac:spMkLst>
            <pc:docMk/>
            <pc:sldMk cId="3906882522" sldId="256"/>
            <ac:spMk id="23" creationId="{34C8A115-43AE-0E35-57F0-57557143AFCA}"/>
          </ac:spMkLst>
        </pc:spChg>
        <pc:spChg chg="mod">
          <ac:chgData name="Raj, Aniket (T CST SSD-IN)" userId="daed42c6-a9e0-4d75-b704-0f04d36ffad7" providerId="ADAL" clId="{82CCE370-74A9-4DA3-9719-FB936085D56C}" dt="2023-06-26T06:24:46.972" v="3085"/>
          <ac:spMkLst>
            <pc:docMk/>
            <pc:sldMk cId="3906882522" sldId="256"/>
            <ac:spMk id="27" creationId="{2B508434-CBC4-DF12-658F-1EF95CF8CFD9}"/>
          </ac:spMkLst>
        </pc:spChg>
        <pc:spChg chg="mod">
          <ac:chgData name="Raj, Aniket (T CST SSD-IN)" userId="daed42c6-a9e0-4d75-b704-0f04d36ffad7" providerId="ADAL" clId="{82CCE370-74A9-4DA3-9719-FB936085D56C}" dt="2023-06-26T06:24:46.972" v="3085"/>
          <ac:spMkLst>
            <pc:docMk/>
            <pc:sldMk cId="3906882522" sldId="256"/>
            <ac:spMk id="28" creationId="{6FB3C4C0-D542-77BC-F930-5882E016DA38}"/>
          </ac:spMkLst>
        </pc:spChg>
        <pc:spChg chg="mod">
          <ac:chgData name="Raj, Aniket (T CST SSD-IN)" userId="daed42c6-a9e0-4d75-b704-0f04d36ffad7" providerId="ADAL" clId="{82CCE370-74A9-4DA3-9719-FB936085D56C}" dt="2023-06-26T06:24:46.972" v="3085"/>
          <ac:spMkLst>
            <pc:docMk/>
            <pc:sldMk cId="3906882522" sldId="256"/>
            <ac:spMk id="29" creationId="{EBD33982-C5DD-5B16-EBAF-EF9FBB1ACD3D}"/>
          </ac:spMkLst>
        </pc:spChg>
        <pc:grpChg chg="add mod">
          <ac:chgData name="Raj, Aniket (T CST SSD-IN)" userId="daed42c6-a9e0-4d75-b704-0f04d36ffad7" providerId="ADAL" clId="{82CCE370-74A9-4DA3-9719-FB936085D56C}" dt="2023-06-26T06:22:38.033" v="3071" actId="14100"/>
          <ac:grpSpMkLst>
            <pc:docMk/>
            <pc:sldMk cId="3906882522" sldId="256"/>
            <ac:grpSpMk id="2" creationId="{507A78B7-0825-CBF4-0548-C3018F27C4DC}"/>
          </ac:grpSpMkLst>
        </pc:grpChg>
        <pc:grpChg chg="add mod">
          <ac:chgData name="Raj, Aniket (T CST SSD-IN)" userId="daed42c6-a9e0-4d75-b704-0f04d36ffad7" providerId="ADAL" clId="{82CCE370-74A9-4DA3-9719-FB936085D56C}" dt="2023-06-26T06:21:05.629" v="3060" actId="1076"/>
          <ac:grpSpMkLst>
            <pc:docMk/>
            <pc:sldMk cId="3906882522" sldId="256"/>
            <ac:grpSpMk id="7" creationId="{D2BA8EBB-D03B-4657-7804-A42AECBC6A22}"/>
          </ac:grpSpMkLst>
        </pc:grpChg>
        <pc:grpChg chg="add del mod">
          <ac:chgData name="Raj, Aniket (T CST SSD-IN)" userId="daed42c6-a9e0-4d75-b704-0f04d36ffad7" providerId="ADAL" clId="{82CCE370-74A9-4DA3-9719-FB936085D56C}" dt="2023-06-26T06:25:40.687" v="3091" actId="21"/>
          <ac:grpSpMkLst>
            <pc:docMk/>
            <pc:sldMk cId="3906882522" sldId="256"/>
            <ac:grpSpMk id="26" creationId="{EBC4402A-0647-BA05-D274-45D85E35814A}"/>
          </ac:grpSpMkLst>
        </pc:grpChg>
        <pc:graphicFrameChg chg="add del">
          <ac:chgData name="Raj, Aniket (T CST SSD-IN)" userId="daed42c6-a9e0-4d75-b704-0f04d36ffad7" providerId="ADAL" clId="{82CCE370-74A9-4DA3-9719-FB936085D56C}" dt="2023-06-22T05:04:30.282" v="4" actId="478"/>
          <ac:graphicFrameMkLst>
            <pc:docMk/>
            <pc:sldMk cId="3906882522" sldId="256"/>
            <ac:graphicFrameMk id="4" creationId="{368F9276-B30D-2FAB-5CBE-C7A7F22624C6}"/>
          </ac:graphicFrameMkLst>
        </pc:graphicFrameChg>
        <pc:picChg chg="del mod">
          <ac:chgData name="Raj, Aniket (T CST SSD-IN)" userId="daed42c6-a9e0-4d75-b704-0f04d36ffad7" providerId="ADAL" clId="{82CCE370-74A9-4DA3-9719-FB936085D56C}" dt="2023-06-22T05:20:31.552" v="212" actId="478"/>
          <ac:picMkLst>
            <pc:docMk/>
            <pc:sldMk cId="3906882522" sldId="256"/>
            <ac:picMk id="13" creationId="{E38EE4A3-7A62-893E-A093-06B5B36EACF9}"/>
          </ac:picMkLst>
        </pc:picChg>
        <pc:cxnChg chg="add">
          <ac:chgData name="Raj, Aniket (T CST SSD-IN)" userId="daed42c6-a9e0-4d75-b704-0f04d36ffad7" providerId="ADAL" clId="{82CCE370-74A9-4DA3-9719-FB936085D56C}" dt="2023-06-22T05:03:47.405" v="0" actId="26606"/>
          <ac:cxnSpMkLst>
            <pc:docMk/>
            <pc:sldMk cId="3906882522" sldId="256"/>
            <ac:cxnSpMk id="16" creationId="{56020367-4FD5-4596-8E10-C5F095CD8DBF}"/>
          </ac:cxnSpMkLst>
        </pc:cxnChg>
        <pc:cxnChg chg="add del mod">
          <ac:chgData name="Raj, Aniket (T CST SSD-IN)" userId="daed42c6-a9e0-4d75-b704-0f04d36ffad7" providerId="ADAL" clId="{82CCE370-74A9-4DA3-9719-FB936085D56C}" dt="2023-06-26T06:21:08.280" v="3061" actId="478"/>
          <ac:cxnSpMkLst>
            <pc:docMk/>
            <pc:sldMk cId="3906882522" sldId="256"/>
            <ac:cxnSpMk id="19" creationId="{E26F1EF1-68D9-474F-C022-B683D4E96810}"/>
          </ac:cxnSpMkLst>
        </pc:cxnChg>
        <pc:cxnChg chg="add mod">
          <ac:chgData name="Raj, Aniket (T CST SSD-IN)" userId="daed42c6-a9e0-4d75-b704-0f04d36ffad7" providerId="ADAL" clId="{82CCE370-74A9-4DA3-9719-FB936085D56C}" dt="2023-06-26T06:25:01.745" v="3088" actId="14100"/>
          <ac:cxnSpMkLst>
            <pc:docMk/>
            <pc:sldMk cId="3906882522" sldId="256"/>
            <ac:cxnSpMk id="23" creationId="{04DB7299-7567-A617-D1D1-59DD77937E2A}"/>
          </ac:cxnSpMkLst>
        </pc:cxnChg>
        <pc:cxnChg chg="add del mod">
          <ac:chgData name="Raj, Aniket (T CST SSD-IN)" userId="daed42c6-a9e0-4d75-b704-0f04d36ffad7" providerId="ADAL" clId="{82CCE370-74A9-4DA3-9719-FB936085D56C}" dt="2023-06-26T06:16:27.304" v="2972" actId="478"/>
          <ac:cxnSpMkLst>
            <pc:docMk/>
            <pc:sldMk cId="3906882522" sldId="256"/>
            <ac:cxnSpMk id="25" creationId="{A1FC62DD-38D2-63C2-9946-AC8B8112D5AD}"/>
          </ac:cxnSpMkLst>
        </pc:cxnChg>
      </pc:sldChg>
      <pc:sldChg chg="addSp delSp modSp new mod ord setBg">
        <pc:chgData name="Raj, Aniket (T CST SSD-IN)" userId="daed42c6-a9e0-4d75-b704-0f04d36ffad7" providerId="ADAL" clId="{82CCE370-74A9-4DA3-9719-FB936085D56C}" dt="2023-06-23T09:57:32.152" v="2707" actId="207"/>
        <pc:sldMkLst>
          <pc:docMk/>
          <pc:sldMk cId="1135333585" sldId="257"/>
        </pc:sldMkLst>
        <pc:spChg chg="add del mod">
          <ac:chgData name="Raj, Aniket (T CST SSD-IN)" userId="daed42c6-a9e0-4d75-b704-0f04d36ffad7" providerId="ADAL" clId="{82CCE370-74A9-4DA3-9719-FB936085D56C}" dt="2023-06-23T08:25:32.813" v="2150" actId="26606"/>
          <ac:spMkLst>
            <pc:docMk/>
            <pc:sldMk cId="1135333585" sldId="257"/>
            <ac:spMk id="2" creationId="{77EDAE65-A1D9-7825-30B7-E08A4A145B57}"/>
          </ac:spMkLst>
        </pc:spChg>
        <pc:spChg chg="del mod">
          <ac:chgData name="Raj, Aniket (T CST SSD-IN)" userId="daed42c6-a9e0-4d75-b704-0f04d36ffad7" providerId="ADAL" clId="{82CCE370-74A9-4DA3-9719-FB936085D56C}" dt="2023-06-22T05:31:09.931" v="265" actId="478"/>
          <ac:spMkLst>
            <pc:docMk/>
            <pc:sldMk cId="1135333585" sldId="257"/>
            <ac:spMk id="2" creationId="{B913F499-8E74-A677-EECE-DF6AA759974E}"/>
          </ac:spMkLst>
        </pc:spChg>
        <pc:spChg chg="add mod">
          <ac:chgData name="Raj, Aniket (T CST SSD-IN)" userId="daed42c6-a9e0-4d75-b704-0f04d36ffad7" providerId="ADAL" clId="{82CCE370-74A9-4DA3-9719-FB936085D56C}" dt="2023-06-23T08:30:27.876" v="2226" actId="14100"/>
          <ac:spMkLst>
            <pc:docMk/>
            <pc:sldMk cId="1135333585" sldId="257"/>
            <ac:spMk id="3" creationId="{A0BBAD7A-DF44-3C37-B5D6-2B4AD9AFBA01}"/>
          </ac:spMkLst>
        </pc:spChg>
        <pc:spChg chg="del">
          <ac:chgData name="Raj, Aniket (T CST SSD-IN)" userId="daed42c6-a9e0-4d75-b704-0f04d36ffad7" providerId="ADAL" clId="{82CCE370-74A9-4DA3-9719-FB936085D56C}" dt="2023-06-22T05:30:51.742" v="264" actId="26606"/>
          <ac:spMkLst>
            <pc:docMk/>
            <pc:sldMk cId="1135333585" sldId="257"/>
            <ac:spMk id="3" creationId="{FE8571B7-67D8-9C28-E918-D2B6B7AD7D9D}"/>
          </ac:spMkLst>
        </pc:spChg>
        <pc:spChg chg="mod">
          <ac:chgData name="Raj, Aniket (T CST SSD-IN)" userId="daed42c6-a9e0-4d75-b704-0f04d36ffad7" providerId="ADAL" clId="{82CCE370-74A9-4DA3-9719-FB936085D56C}" dt="2023-06-22T05:31:28.468" v="269" actId="208"/>
          <ac:spMkLst>
            <pc:docMk/>
            <pc:sldMk cId="1135333585" sldId="257"/>
            <ac:spMk id="5" creationId="{0D716B86-C3D7-EB5C-FB9E-E514573FD88E}"/>
          </ac:spMkLst>
        </pc:spChg>
        <pc:spChg chg="mod">
          <ac:chgData name="Raj, Aniket (T CST SSD-IN)" userId="daed42c6-a9e0-4d75-b704-0f04d36ffad7" providerId="ADAL" clId="{82CCE370-74A9-4DA3-9719-FB936085D56C}" dt="2023-06-22T05:31:45.984" v="272" actId="20577"/>
          <ac:spMkLst>
            <pc:docMk/>
            <pc:sldMk cId="1135333585" sldId="257"/>
            <ac:spMk id="6" creationId="{33F4278F-EF9F-7F78-F806-B418CB8979FF}"/>
          </ac:spMkLst>
        </pc:spChg>
        <pc:spChg chg="add mod">
          <ac:chgData name="Raj, Aniket (T CST SSD-IN)" userId="daed42c6-a9e0-4d75-b704-0f04d36ffad7" providerId="ADAL" clId="{82CCE370-74A9-4DA3-9719-FB936085D56C}" dt="2023-06-23T09:57:32.152" v="2707" actId="207"/>
          <ac:spMkLst>
            <pc:docMk/>
            <pc:sldMk cId="1135333585" sldId="257"/>
            <ac:spMk id="7" creationId="{48A1BE1B-2CDB-520E-89ED-FE8D38ADF577}"/>
          </ac:spMkLst>
        </pc:spChg>
        <pc:spChg chg="add">
          <ac:chgData name="Raj, Aniket (T CST SSD-IN)" userId="daed42c6-a9e0-4d75-b704-0f04d36ffad7" providerId="ADAL" clId="{82CCE370-74A9-4DA3-9719-FB936085D56C}" dt="2023-06-22T05:30:51.742" v="264" actId="26606"/>
          <ac:spMkLst>
            <pc:docMk/>
            <pc:sldMk cId="1135333585" sldId="257"/>
            <ac:spMk id="8" creationId="{D472C551-D440-40DF-9260-BDB9AC40960A}"/>
          </ac:spMkLst>
        </pc:spChg>
        <pc:spChg chg="mod">
          <ac:chgData name="Raj, Aniket (T CST SSD-IN)" userId="daed42c6-a9e0-4d75-b704-0f04d36ffad7" providerId="ADAL" clId="{82CCE370-74A9-4DA3-9719-FB936085D56C}" dt="2023-06-22T07:12:17.073" v="328" actId="20577"/>
          <ac:spMkLst>
            <pc:docMk/>
            <pc:sldMk cId="1135333585" sldId="257"/>
            <ac:spMk id="9" creationId="{63C2681D-5F13-35C7-5FD5-6E1134E9684F}"/>
          </ac:spMkLst>
        </pc:spChg>
        <pc:spChg chg="add del mod">
          <ac:chgData name="Raj, Aniket (T CST SSD-IN)" userId="daed42c6-a9e0-4d75-b704-0f04d36ffad7" providerId="ADAL" clId="{82CCE370-74A9-4DA3-9719-FB936085D56C}" dt="2023-06-23T08:24:52.114" v="2140" actId="478"/>
          <ac:spMkLst>
            <pc:docMk/>
            <pc:sldMk cId="1135333585" sldId="257"/>
            <ac:spMk id="11" creationId="{8FFCEA8F-94D6-91B2-602B-287BF1F6B975}"/>
          </ac:spMkLst>
        </pc:spChg>
        <pc:spChg chg="add">
          <ac:chgData name="Raj, Aniket (T CST SSD-IN)" userId="daed42c6-a9e0-4d75-b704-0f04d36ffad7" providerId="ADAL" clId="{82CCE370-74A9-4DA3-9719-FB936085D56C}" dt="2023-06-22T05:30:51.742" v="264" actId="26606"/>
          <ac:spMkLst>
            <pc:docMk/>
            <pc:sldMk cId="1135333585" sldId="257"/>
            <ac:spMk id="12" creationId="{508BEF50-7B1E-49A4-BC19-5F4F1D755E64}"/>
          </ac:spMkLst>
        </pc:spChg>
        <pc:spChg chg="add">
          <ac:chgData name="Raj, Aniket (T CST SSD-IN)" userId="daed42c6-a9e0-4d75-b704-0f04d36ffad7" providerId="ADAL" clId="{82CCE370-74A9-4DA3-9719-FB936085D56C}" dt="2023-06-22T05:30:51.742" v="264" actId="26606"/>
          <ac:spMkLst>
            <pc:docMk/>
            <pc:sldMk cId="1135333585" sldId="257"/>
            <ac:spMk id="14" creationId="{3FBAD350-5664-4811-A208-657FB882D350}"/>
          </ac:spMkLst>
        </pc:spChg>
        <pc:spChg chg="add">
          <ac:chgData name="Raj, Aniket (T CST SSD-IN)" userId="daed42c6-a9e0-4d75-b704-0f04d36ffad7" providerId="ADAL" clId="{82CCE370-74A9-4DA3-9719-FB936085D56C}" dt="2023-06-22T05:30:51.742" v="264" actId="26606"/>
          <ac:spMkLst>
            <pc:docMk/>
            <pc:sldMk cId="1135333585" sldId="257"/>
            <ac:spMk id="16" creationId="{C39ADB8F-D187-49D7-BDCF-C1B6DC727068}"/>
          </ac:spMkLst>
        </pc:spChg>
        <pc:spChg chg="mod">
          <ac:chgData name="Raj, Aniket (T CST SSD-IN)" userId="daed42c6-a9e0-4d75-b704-0f04d36ffad7" providerId="ADAL" clId="{82CCE370-74A9-4DA3-9719-FB936085D56C}" dt="2023-06-22T07:17:28.468" v="339"/>
          <ac:spMkLst>
            <pc:docMk/>
            <pc:sldMk cId="1135333585" sldId="257"/>
            <ac:spMk id="19" creationId="{C502AAAC-F293-4989-DAF0-5771A983106C}"/>
          </ac:spMkLst>
        </pc:spChg>
        <pc:spChg chg="mod">
          <ac:chgData name="Raj, Aniket (T CST SSD-IN)" userId="daed42c6-a9e0-4d75-b704-0f04d36ffad7" providerId="ADAL" clId="{82CCE370-74A9-4DA3-9719-FB936085D56C}" dt="2023-06-22T07:31:18.098" v="458" actId="20577"/>
          <ac:spMkLst>
            <pc:docMk/>
            <pc:sldMk cId="1135333585" sldId="257"/>
            <ac:spMk id="20" creationId="{E710BD92-7240-502D-532E-1E2897C726D6}"/>
          </ac:spMkLst>
        </pc:spChg>
        <pc:spChg chg="mod">
          <ac:chgData name="Raj, Aniket (T CST SSD-IN)" userId="daed42c6-a9e0-4d75-b704-0f04d36ffad7" providerId="ADAL" clId="{82CCE370-74A9-4DA3-9719-FB936085D56C}" dt="2023-06-22T07:31:06.544" v="455" actId="207"/>
          <ac:spMkLst>
            <pc:docMk/>
            <pc:sldMk cId="1135333585" sldId="257"/>
            <ac:spMk id="21" creationId="{CB2BB10F-52BA-D912-51B5-9001D69B87A0}"/>
          </ac:spMkLst>
        </pc:spChg>
        <pc:spChg chg="add del mod">
          <ac:chgData name="Raj, Aniket (T CST SSD-IN)" userId="daed42c6-a9e0-4d75-b704-0f04d36ffad7" providerId="ADAL" clId="{82CCE370-74A9-4DA3-9719-FB936085D56C}" dt="2023-06-23T08:24:50.329" v="2139" actId="478"/>
          <ac:spMkLst>
            <pc:docMk/>
            <pc:sldMk cId="1135333585" sldId="257"/>
            <ac:spMk id="22" creationId="{3FC7A803-49AD-9347-EE20-789464C691F8}"/>
          </ac:spMkLst>
        </pc:spChg>
        <pc:grpChg chg="add del mod">
          <ac:chgData name="Raj, Aniket (T CST SSD-IN)" userId="daed42c6-a9e0-4d75-b704-0f04d36ffad7" providerId="ADAL" clId="{82CCE370-74A9-4DA3-9719-FB936085D56C}" dt="2023-06-23T08:24:32.227" v="2136" actId="478"/>
          <ac:grpSpMkLst>
            <pc:docMk/>
            <pc:sldMk cId="1135333585" sldId="257"/>
            <ac:grpSpMk id="4" creationId="{AEC4A869-1ADA-C8C5-CE10-4F0D1A256F9E}"/>
          </ac:grpSpMkLst>
        </pc:grpChg>
        <pc:grpChg chg="add del mod">
          <ac:chgData name="Raj, Aniket (T CST SSD-IN)" userId="daed42c6-a9e0-4d75-b704-0f04d36ffad7" providerId="ADAL" clId="{82CCE370-74A9-4DA3-9719-FB936085D56C}" dt="2023-06-23T08:24:53.183" v="2141" actId="478"/>
          <ac:grpSpMkLst>
            <pc:docMk/>
            <pc:sldMk cId="1135333585" sldId="257"/>
            <ac:grpSpMk id="18" creationId="{CEFBD74D-41B0-5746-841A-D508A6115E0B}"/>
          </ac:grpSpMkLst>
        </pc:grpChg>
        <pc:graphicFrameChg chg="add del">
          <ac:chgData name="Raj, Aniket (T CST SSD-IN)" userId="daed42c6-a9e0-4d75-b704-0f04d36ffad7" providerId="ADAL" clId="{82CCE370-74A9-4DA3-9719-FB936085D56C}" dt="2023-06-23T08:25:29.371" v="2147" actId="26606"/>
          <ac:graphicFrameMkLst>
            <pc:docMk/>
            <pc:sldMk cId="1135333585" sldId="257"/>
            <ac:graphicFrameMk id="23" creationId="{1021314E-A5A6-E9EF-4EF4-BEB291A8BDC6}"/>
          </ac:graphicFrameMkLst>
        </pc:graphicFrameChg>
        <pc:graphicFrameChg chg="add del">
          <ac:chgData name="Raj, Aniket (T CST SSD-IN)" userId="daed42c6-a9e0-4d75-b704-0f04d36ffad7" providerId="ADAL" clId="{82CCE370-74A9-4DA3-9719-FB936085D56C}" dt="2023-06-23T08:25:32.793" v="2149" actId="26606"/>
          <ac:graphicFrameMkLst>
            <pc:docMk/>
            <pc:sldMk cId="1135333585" sldId="257"/>
            <ac:graphicFrameMk id="25" creationId="{7CA683E5-FF4A-E0A6-7FD4-BF44458627D8}"/>
          </ac:graphicFrameMkLst>
        </pc:graphicFrameChg>
        <pc:graphicFrameChg chg="add mod">
          <ac:chgData name="Raj, Aniket (T CST SSD-IN)" userId="daed42c6-a9e0-4d75-b704-0f04d36ffad7" providerId="ADAL" clId="{82CCE370-74A9-4DA3-9719-FB936085D56C}" dt="2023-06-23T09:57:01.936" v="2705" actId="1076"/>
          <ac:graphicFrameMkLst>
            <pc:docMk/>
            <pc:sldMk cId="1135333585" sldId="257"/>
            <ac:graphicFrameMk id="27" creationId="{1021314E-A5A6-E9EF-4EF4-BEB291A8BDC6}"/>
          </ac:graphicFrameMkLst>
        </pc:graphicFrameChg>
        <pc:picChg chg="del mod">
          <ac:chgData name="Raj, Aniket (T CST SSD-IN)" userId="daed42c6-a9e0-4d75-b704-0f04d36ffad7" providerId="ADAL" clId="{82CCE370-74A9-4DA3-9719-FB936085D56C}" dt="2023-06-22T05:31:43.698" v="271" actId="478"/>
          <ac:picMkLst>
            <pc:docMk/>
            <pc:sldMk cId="1135333585" sldId="257"/>
            <ac:picMk id="7" creationId="{4C02EAB8-4208-8715-82EF-A95C67C1433B}"/>
          </ac:picMkLst>
        </pc:picChg>
        <pc:cxnChg chg="add">
          <ac:chgData name="Raj, Aniket (T CST SSD-IN)" userId="daed42c6-a9e0-4d75-b704-0f04d36ffad7" providerId="ADAL" clId="{82CCE370-74A9-4DA3-9719-FB936085D56C}" dt="2023-06-22T05:30:51.742" v="264" actId="26606"/>
          <ac:cxnSpMkLst>
            <pc:docMk/>
            <pc:sldMk cId="1135333585" sldId="257"/>
            <ac:cxnSpMk id="10" creationId="{56020367-4FD5-4596-8E10-C5F095CD8DBF}"/>
          </ac:cxnSpMkLst>
        </pc:cxnChg>
        <pc:cxnChg chg="add del mod">
          <ac:chgData name="Raj, Aniket (T CST SSD-IN)" userId="daed42c6-a9e0-4d75-b704-0f04d36ffad7" providerId="ADAL" clId="{82CCE370-74A9-4DA3-9719-FB936085D56C}" dt="2023-06-23T08:24:32.227" v="2136" actId="478"/>
          <ac:cxnSpMkLst>
            <pc:docMk/>
            <pc:sldMk cId="1135333585" sldId="257"/>
            <ac:cxnSpMk id="15" creationId="{2E5D11FC-AE6C-4299-3372-DF5E9F07AE5A}"/>
          </ac:cxnSpMkLst>
        </pc:cxnChg>
        <pc:cxnChg chg="add mod">
          <ac:chgData name="Raj, Aniket (T CST SSD-IN)" userId="daed42c6-a9e0-4d75-b704-0f04d36ffad7" providerId="ADAL" clId="{82CCE370-74A9-4DA3-9719-FB936085D56C}" dt="2023-06-23T09:57:01.936" v="2705" actId="1076"/>
          <ac:cxnSpMkLst>
            <pc:docMk/>
            <pc:sldMk cId="1135333585" sldId="257"/>
            <ac:cxnSpMk id="17" creationId="{F17A3AC9-995E-36E1-1CCE-1B766F017321}"/>
          </ac:cxnSpMkLst>
        </pc:cxnChg>
        <pc:cxnChg chg="add del mod">
          <ac:chgData name="Raj, Aniket (T CST SSD-IN)" userId="daed42c6-a9e0-4d75-b704-0f04d36ffad7" providerId="ADAL" clId="{82CCE370-74A9-4DA3-9719-FB936085D56C}" dt="2023-06-23T08:24:32.227" v="2136" actId="478"/>
          <ac:cxnSpMkLst>
            <pc:docMk/>
            <pc:sldMk cId="1135333585" sldId="257"/>
            <ac:cxnSpMk id="24" creationId="{1F800D34-F6CE-6BC4-8606-C9301489DBED}"/>
          </ac:cxnSpMkLst>
        </pc:cxnChg>
        <pc:cxnChg chg="add mod">
          <ac:chgData name="Raj, Aniket (T CST SSD-IN)" userId="daed42c6-a9e0-4d75-b704-0f04d36ffad7" providerId="ADAL" clId="{82CCE370-74A9-4DA3-9719-FB936085D56C}" dt="2023-06-23T09:57:01.936" v="2705" actId="1076"/>
          <ac:cxnSpMkLst>
            <pc:docMk/>
            <pc:sldMk cId="1135333585" sldId="257"/>
            <ac:cxnSpMk id="29" creationId="{78FB32A7-1E95-F8AE-52B4-48BFEC4F0F88}"/>
          </ac:cxnSpMkLst>
        </pc:cxnChg>
        <pc:cxnChg chg="add mod">
          <ac:chgData name="Raj, Aniket (T CST SSD-IN)" userId="daed42c6-a9e0-4d75-b704-0f04d36ffad7" providerId="ADAL" clId="{82CCE370-74A9-4DA3-9719-FB936085D56C}" dt="2023-06-23T09:57:01.936" v="2705" actId="1076"/>
          <ac:cxnSpMkLst>
            <pc:docMk/>
            <pc:sldMk cId="1135333585" sldId="257"/>
            <ac:cxnSpMk id="30" creationId="{52B8626E-24D3-623B-2F20-8239AD5D6C35}"/>
          </ac:cxnSpMkLst>
        </pc:cxnChg>
        <pc:cxnChg chg="add mod">
          <ac:chgData name="Raj, Aniket (T CST SSD-IN)" userId="daed42c6-a9e0-4d75-b704-0f04d36ffad7" providerId="ADAL" clId="{82CCE370-74A9-4DA3-9719-FB936085D56C}" dt="2023-06-23T09:57:01.936" v="2705" actId="1076"/>
          <ac:cxnSpMkLst>
            <pc:docMk/>
            <pc:sldMk cId="1135333585" sldId="257"/>
            <ac:cxnSpMk id="31" creationId="{30C5639B-56D9-19FE-968C-15D9975CBF61}"/>
          </ac:cxnSpMkLst>
        </pc:cxnChg>
        <pc:cxnChg chg="add mod">
          <ac:chgData name="Raj, Aniket (T CST SSD-IN)" userId="daed42c6-a9e0-4d75-b704-0f04d36ffad7" providerId="ADAL" clId="{82CCE370-74A9-4DA3-9719-FB936085D56C}" dt="2023-06-23T09:57:01.936" v="2705" actId="1076"/>
          <ac:cxnSpMkLst>
            <pc:docMk/>
            <pc:sldMk cId="1135333585" sldId="257"/>
            <ac:cxnSpMk id="32" creationId="{0DC7F97F-A8D0-3EA2-C31B-828B13F48DE1}"/>
          </ac:cxnSpMkLst>
        </pc:cxnChg>
        <pc:cxnChg chg="add mod">
          <ac:chgData name="Raj, Aniket (T CST SSD-IN)" userId="daed42c6-a9e0-4d75-b704-0f04d36ffad7" providerId="ADAL" clId="{82CCE370-74A9-4DA3-9719-FB936085D56C}" dt="2023-06-23T09:57:01.936" v="2705" actId="1076"/>
          <ac:cxnSpMkLst>
            <pc:docMk/>
            <pc:sldMk cId="1135333585" sldId="257"/>
            <ac:cxnSpMk id="33" creationId="{F9EE517E-8162-08F9-546B-7A49C1842A35}"/>
          </ac:cxnSpMkLst>
        </pc:cxnChg>
        <pc:cxnChg chg="add mod">
          <ac:chgData name="Raj, Aniket (T CST SSD-IN)" userId="daed42c6-a9e0-4d75-b704-0f04d36ffad7" providerId="ADAL" clId="{82CCE370-74A9-4DA3-9719-FB936085D56C}" dt="2023-06-23T09:57:01.936" v="2705" actId="1076"/>
          <ac:cxnSpMkLst>
            <pc:docMk/>
            <pc:sldMk cId="1135333585" sldId="257"/>
            <ac:cxnSpMk id="35" creationId="{F2AC3770-0C65-800A-8A0D-5E906F343A1F}"/>
          </ac:cxnSpMkLst>
        </pc:cxnChg>
        <pc:cxnChg chg="add mod">
          <ac:chgData name="Raj, Aniket (T CST SSD-IN)" userId="daed42c6-a9e0-4d75-b704-0f04d36ffad7" providerId="ADAL" clId="{82CCE370-74A9-4DA3-9719-FB936085D56C}" dt="2023-06-23T09:57:01.936" v="2705" actId="1076"/>
          <ac:cxnSpMkLst>
            <pc:docMk/>
            <pc:sldMk cId="1135333585" sldId="257"/>
            <ac:cxnSpMk id="37" creationId="{D10C697F-3CA9-5B3F-4094-DDF68A983309}"/>
          </ac:cxnSpMkLst>
        </pc:cxnChg>
        <pc:cxnChg chg="add mod">
          <ac:chgData name="Raj, Aniket (T CST SSD-IN)" userId="daed42c6-a9e0-4d75-b704-0f04d36ffad7" providerId="ADAL" clId="{82CCE370-74A9-4DA3-9719-FB936085D56C}" dt="2023-06-23T09:57:01.936" v="2705" actId="1076"/>
          <ac:cxnSpMkLst>
            <pc:docMk/>
            <pc:sldMk cId="1135333585" sldId="257"/>
            <ac:cxnSpMk id="38" creationId="{38128981-CAFF-5738-5A1F-B6E52271ECB3}"/>
          </ac:cxnSpMkLst>
        </pc:cxnChg>
      </pc:sldChg>
      <pc:sldChg chg="addSp delSp modSp new mod ord setBg">
        <pc:chgData name="Raj, Aniket (T CST SSD-IN)" userId="daed42c6-a9e0-4d75-b704-0f04d36ffad7" providerId="ADAL" clId="{82CCE370-74A9-4DA3-9719-FB936085D56C}" dt="2023-06-23T08:47:37.067" v="2274" actId="20577"/>
        <pc:sldMkLst>
          <pc:docMk/>
          <pc:sldMk cId="3817766126" sldId="258"/>
        </pc:sldMkLst>
        <pc:spChg chg="del mod">
          <ac:chgData name="Raj, Aniket (T CST SSD-IN)" userId="daed42c6-a9e0-4d75-b704-0f04d36ffad7" providerId="ADAL" clId="{82CCE370-74A9-4DA3-9719-FB936085D56C}" dt="2023-06-22T08:31:12.364" v="463" actId="478"/>
          <ac:spMkLst>
            <pc:docMk/>
            <pc:sldMk cId="3817766126" sldId="258"/>
            <ac:spMk id="2" creationId="{40973C79-4CB4-AA5B-A24C-745937994951}"/>
          </ac:spMkLst>
        </pc:spChg>
        <pc:spChg chg="add mod">
          <ac:chgData name="Raj, Aniket (T CST SSD-IN)" userId="daed42c6-a9e0-4d75-b704-0f04d36ffad7" providerId="ADAL" clId="{82CCE370-74A9-4DA3-9719-FB936085D56C}" dt="2023-06-23T05:52:31.198" v="1902" actId="113"/>
          <ac:spMkLst>
            <pc:docMk/>
            <pc:sldMk cId="3817766126" sldId="258"/>
            <ac:spMk id="2" creationId="{87B7A255-9EEF-D16D-A4F8-269B48235B82}"/>
          </ac:spMkLst>
        </pc:spChg>
        <pc:spChg chg="del">
          <ac:chgData name="Raj, Aniket (T CST SSD-IN)" userId="daed42c6-a9e0-4d75-b704-0f04d36ffad7" providerId="ADAL" clId="{82CCE370-74A9-4DA3-9719-FB936085D56C}" dt="2023-06-22T07:34:35.873" v="460" actId="26606"/>
          <ac:spMkLst>
            <pc:docMk/>
            <pc:sldMk cId="3817766126" sldId="258"/>
            <ac:spMk id="3" creationId="{F61E1D1D-CDCD-3A34-AC17-255185210BC6}"/>
          </ac:spMkLst>
        </pc:spChg>
        <pc:spChg chg="add del">
          <ac:chgData name="Raj, Aniket (T CST SSD-IN)" userId="daed42c6-a9e0-4d75-b704-0f04d36ffad7" providerId="ADAL" clId="{82CCE370-74A9-4DA3-9719-FB936085D56C}" dt="2023-06-22T15:59:40.827" v="480" actId="26606"/>
          <ac:spMkLst>
            <pc:docMk/>
            <pc:sldMk cId="3817766126" sldId="258"/>
            <ac:spMk id="8" creationId="{1A3C89F8-0D2F-47FF-B903-151248265F47}"/>
          </ac:spMkLst>
        </pc:spChg>
        <pc:spChg chg="add del mod">
          <ac:chgData name="Raj, Aniket (T CST SSD-IN)" userId="daed42c6-a9e0-4d75-b704-0f04d36ffad7" providerId="ADAL" clId="{82CCE370-74A9-4DA3-9719-FB936085D56C}" dt="2023-06-22T16:07:28.551" v="560" actId="478"/>
          <ac:spMkLst>
            <pc:docMk/>
            <pc:sldMk cId="3817766126" sldId="258"/>
            <ac:spMk id="9" creationId="{2D112BFC-C5F6-A83C-349D-B967F39C187B}"/>
          </ac:spMkLst>
        </pc:spChg>
        <pc:spChg chg="add del">
          <ac:chgData name="Raj, Aniket (T CST SSD-IN)" userId="daed42c6-a9e0-4d75-b704-0f04d36ffad7" providerId="ADAL" clId="{82CCE370-74A9-4DA3-9719-FB936085D56C}" dt="2023-06-22T15:59:40.827" v="480" actId="26606"/>
          <ac:spMkLst>
            <pc:docMk/>
            <pc:sldMk cId="3817766126" sldId="258"/>
            <ac:spMk id="10" creationId="{C5CB530E-515E-412C-9DF1-5F8FFBD6F383}"/>
          </ac:spMkLst>
        </pc:spChg>
        <pc:spChg chg="add del">
          <ac:chgData name="Raj, Aniket (T CST SSD-IN)" userId="daed42c6-a9e0-4d75-b704-0f04d36ffad7" providerId="ADAL" clId="{82CCE370-74A9-4DA3-9719-FB936085D56C}" dt="2023-06-22T15:59:40.827" v="480" actId="26606"/>
          <ac:spMkLst>
            <pc:docMk/>
            <pc:sldMk cId="3817766126" sldId="258"/>
            <ac:spMk id="12" creationId="{712D4376-A578-4FF1-94FC-245E7A6A489F}"/>
          </ac:spMkLst>
        </pc:spChg>
        <pc:spChg chg="add del">
          <ac:chgData name="Raj, Aniket (T CST SSD-IN)" userId="daed42c6-a9e0-4d75-b704-0f04d36ffad7" providerId="ADAL" clId="{82CCE370-74A9-4DA3-9719-FB936085D56C}" dt="2023-06-22T15:59:40.827" v="480" actId="26606"/>
          <ac:spMkLst>
            <pc:docMk/>
            <pc:sldMk cId="3817766126" sldId="258"/>
            <ac:spMk id="14" creationId="{AEA7509D-F04F-40CB-A0B3-EEF16499CC9F}"/>
          </ac:spMkLst>
        </pc:spChg>
        <pc:spChg chg="add mod">
          <ac:chgData name="Raj, Aniket (T CST SSD-IN)" userId="daed42c6-a9e0-4d75-b704-0f04d36ffad7" providerId="ADAL" clId="{82CCE370-74A9-4DA3-9719-FB936085D56C}" dt="2023-06-22T16:09:33.655" v="564" actId="1076"/>
          <ac:spMkLst>
            <pc:docMk/>
            <pc:sldMk cId="3817766126" sldId="258"/>
            <ac:spMk id="15" creationId="{26C7817F-A2E6-2051-38F6-94478402D351}"/>
          </ac:spMkLst>
        </pc:spChg>
        <pc:spChg chg="add mod">
          <ac:chgData name="Raj, Aniket (T CST SSD-IN)" userId="daed42c6-a9e0-4d75-b704-0f04d36ffad7" providerId="ADAL" clId="{82CCE370-74A9-4DA3-9719-FB936085D56C}" dt="2023-06-22T16:10:01.161" v="573" actId="1076"/>
          <ac:spMkLst>
            <pc:docMk/>
            <pc:sldMk cId="3817766126" sldId="258"/>
            <ac:spMk id="17" creationId="{6B98EF4E-62C8-0039-C7A1-8E4808AF707B}"/>
          </ac:spMkLst>
        </pc:spChg>
        <pc:spChg chg="add del">
          <ac:chgData name="Raj, Aniket (T CST SSD-IN)" userId="daed42c6-a9e0-4d75-b704-0f04d36ffad7" providerId="ADAL" clId="{82CCE370-74A9-4DA3-9719-FB936085D56C}" dt="2023-06-22T15:59:40.827" v="480" actId="26606"/>
          <ac:spMkLst>
            <pc:docMk/>
            <pc:sldMk cId="3817766126" sldId="258"/>
            <ac:spMk id="18" creationId="{508BEF50-7B1E-49A4-BC19-5F4F1D755E64}"/>
          </ac:spMkLst>
        </pc:spChg>
        <pc:spChg chg="add del">
          <ac:chgData name="Raj, Aniket (T CST SSD-IN)" userId="daed42c6-a9e0-4d75-b704-0f04d36ffad7" providerId="ADAL" clId="{82CCE370-74A9-4DA3-9719-FB936085D56C}" dt="2023-06-22T15:59:40.827" v="480" actId="26606"/>
          <ac:spMkLst>
            <pc:docMk/>
            <pc:sldMk cId="3817766126" sldId="258"/>
            <ac:spMk id="20" creationId="{3FBAD350-5664-4811-A208-657FB882D350}"/>
          </ac:spMkLst>
        </pc:spChg>
        <pc:spChg chg="add del">
          <ac:chgData name="Raj, Aniket (T CST SSD-IN)" userId="daed42c6-a9e0-4d75-b704-0f04d36ffad7" providerId="ADAL" clId="{82CCE370-74A9-4DA3-9719-FB936085D56C}" dt="2023-06-22T15:59:40.827" v="480" actId="26606"/>
          <ac:spMkLst>
            <pc:docMk/>
            <pc:sldMk cId="3817766126" sldId="258"/>
            <ac:spMk id="22" creationId="{C39ADB8F-D187-49D7-BDCF-C1B6DC727068}"/>
          </ac:spMkLst>
        </pc:spChg>
        <pc:spChg chg="add del mod">
          <ac:chgData name="Raj, Aniket (T CST SSD-IN)" userId="daed42c6-a9e0-4d75-b704-0f04d36ffad7" providerId="ADAL" clId="{82CCE370-74A9-4DA3-9719-FB936085D56C}" dt="2023-06-22T16:26:18.514" v="702" actId="478"/>
          <ac:spMkLst>
            <pc:docMk/>
            <pc:sldMk cId="3817766126" sldId="258"/>
            <ac:spMk id="30" creationId="{C8BD07AC-2768-D739-6022-4B6349113CF8}"/>
          </ac:spMkLst>
        </pc:spChg>
        <pc:spChg chg="add mod">
          <ac:chgData name="Raj, Aniket (T CST SSD-IN)" userId="daed42c6-a9e0-4d75-b704-0f04d36ffad7" providerId="ADAL" clId="{82CCE370-74A9-4DA3-9719-FB936085D56C}" dt="2023-06-22T16:37:46.723" v="714" actId="113"/>
          <ac:spMkLst>
            <pc:docMk/>
            <pc:sldMk cId="3817766126" sldId="258"/>
            <ac:spMk id="31" creationId="{AD8DB0EC-0746-FC35-3F02-AED2AE82789D}"/>
          </ac:spMkLst>
        </pc:spChg>
        <pc:spChg chg="add del">
          <ac:chgData name="Raj, Aniket (T CST SSD-IN)" userId="daed42c6-a9e0-4d75-b704-0f04d36ffad7" providerId="ADAL" clId="{82CCE370-74A9-4DA3-9719-FB936085D56C}" dt="2023-06-22T15:59:40.827" v="480" actId="26606"/>
          <ac:spMkLst>
            <pc:docMk/>
            <pc:sldMk cId="3817766126" sldId="258"/>
            <ac:spMk id="1033" creationId="{C96C8BAF-68F3-4B78-B238-35DF5D86560D}"/>
          </ac:spMkLst>
        </pc:spChg>
        <pc:grpChg chg="add del">
          <ac:chgData name="Raj, Aniket (T CST SSD-IN)" userId="daed42c6-a9e0-4d75-b704-0f04d36ffad7" providerId="ADAL" clId="{82CCE370-74A9-4DA3-9719-FB936085D56C}" dt="2023-06-22T15:59:40.827" v="480" actId="26606"/>
          <ac:grpSpMkLst>
            <pc:docMk/>
            <pc:sldMk cId="3817766126" sldId="258"/>
            <ac:grpSpMk id="1035" creationId="{4F4CD6D0-5A87-4BA2-A13A-0E40511C3CFA}"/>
          </ac:grpSpMkLst>
        </pc:grpChg>
        <pc:grpChg chg="add del">
          <ac:chgData name="Raj, Aniket (T CST SSD-IN)" userId="daed42c6-a9e0-4d75-b704-0f04d36ffad7" providerId="ADAL" clId="{82CCE370-74A9-4DA3-9719-FB936085D56C}" dt="2023-06-22T15:59:40.827" v="480" actId="26606"/>
          <ac:grpSpMkLst>
            <pc:docMk/>
            <pc:sldMk cId="3817766126" sldId="258"/>
            <ac:grpSpMk id="1039" creationId="{E9537076-EF48-4F72-9164-FD8260D550AC}"/>
          </ac:grpSpMkLst>
        </pc:grpChg>
        <pc:grpChg chg="add del">
          <ac:chgData name="Raj, Aniket (T CST SSD-IN)" userId="daed42c6-a9e0-4d75-b704-0f04d36ffad7" providerId="ADAL" clId="{82CCE370-74A9-4DA3-9719-FB936085D56C}" dt="2023-06-22T15:59:40.827" v="480" actId="26606"/>
          <ac:grpSpMkLst>
            <pc:docMk/>
            <pc:sldMk cId="3817766126" sldId="258"/>
            <ac:grpSpMk id="1043" creationId="{6EFC3492-86BD-4D75-B5B4-C2DBFE0BD106}"/>
          </ac:grpSpMkLst>
        </pc:grpChg>
        <pc:graphicFrameChg chg="add mod modGraphic">
          <ac:chgData name="Raj, Aniket (T CST SSD-IN)" userId="daed42c6-a9e0-4d75-b704-0f04d36ffad7" providerId="ADAL" clId="{82CCE370-74A9-4DA3-9719-FB936085D56C}" dt="2023-06-23T08:47:37.067" v="2274" actId="20577"/>
          <ac:graphicFrameMkLst>
            <pc:docMk/>
            <pc:sldMk cId="3817766126" sldId="258"/>
            <ac:graphicFrameMk id="29" creationId="{C469A858-CF10-EEDF-E5EC-6CB94D4B8525}"/>
          </ac:graphicFrameMkLst>
        </pc:graphicFrameChg>
        <pc:picChg chg="add mod">
          <ac:chgData name="Raj, Aniket (T CST SSD-IN)" userId="daed42c6-a9e0-4d75-b704-0f04d36ffad7" providerId="ADAL" clId="{82CCE370-74A9-4DA3-9719-FB936085D56C}" dt="2023-06-22T16:09:25.857" v="562" actId="14100"/>
          <ac:picMkLst>
            <pc:docMk/>
            <pc:sldMk cId="3817766126" sldId="258"/>
            <ac:picMk id="7" creationId="{E5A4BD53-5342-EA1A-8389-ED66B729252E}"/>
          </ac:picMkLst>
        </pc:picChg>
        <pc:picChg chg="add mod">
          <ac:chgData name="Raj, Aniket (T CST SSD-IN)" userId="daed42c6-a9e0-4d75-b704-0f04d36ffad7" providerId="ADAL" clId="{82CCE370-74A9-4DA3-9719-FB936085D56C}" dt="2023-06-22T16:10:26.781" v="578" actId="1076"/>
          <ac:picMkLst>
            <pc:docMk/>
            <pc:sldMk cId="3817766126" sldId="258"/>
            <ac:picMk id="13" creationId="{43BB3BB2-4EDC-399D-16A2-EE4117E95EDD}"/>
          </ac:picMkLst>
        </pc:picChg>
        <pc:picChg chg="add del mod">
          <ac:chgData name="Raj, Aniket (T CST SSD-IN)" userId="daed42c6-a9e0-4d75-b704-0f04d36ffad7" providerId="ADAL" clId="{82CCE370-74A9-4DA3-9719-FB936085D56C}" dt="2023-06-22T16:00:12.598" v="488" actId="478"/>
          <ac:picMkLst>
            <pc:docMk/>
            <pc:sldMk cId="3817766126" sldId="258"/>
            <ac:picMk id="1026" creationId="{3DB864CA-CE72-E2F4-3D84-30F22DADF10B}"/>
          </ac:picMkLst>
        </pc:picChg>
        <pc:picChg chg="add mod">
          <ac:chgData name="Raj, Aniket (T CST SSD-IN)" userId="daed42c6-a9e0-4d75-b704-0f04d36ffad7" providerId="ADAL" clId="{82CCE370-74A9-4DA3-9719-FB936085D56C}" dt="2023-06-22T16:09:50.218" v="569" actId="1076"/>
          <ac:picMkLst>
            <pc:docMk/>
            <pc:sldMk cId="3817766126" sldId="258"/>
            <ac:picMk id="1028" creationId="{EFFE2386-94AC-37FD-71BA-ACD8A7AA65B8}"/>
          </ac:picMkLst>
        </pc:picChg>
        <pc:cxnChg chg="add del">
          <ac:chgData name="Raj, Aniket (T CST SSD-IN)" userId="daed42c6-a9e0-4d75-b704-0f04d36ffad7" providerId="ADAL" clId="{82CCE370-74A9-4DA3-9719-FB936085D56C}" dt="2023-06-22T15:59:40.827" v="480" actId="26606"/>
          <ac:cxnSpMkLst>
            <pc:docMk/>
            <pc:sldMk cId="3817766126" sldId="258"/>
            <ac:cxnSpMk id="16" creationId="{56020367-4FD5-4596-8E10-C5F095CD8DBF}"/>
          </ac:cxnSpMkLst>
        </pc:cxnChg>
        <pc:cxnChg chg="add mod">
          <ac:chgData name="Raj, Aniket (T CST SSD-IN)" userId="daed42c6-a9e0-4d75-b704-0f04d36ffad7" providerId="ADAL" clId="{82CCE370-74A9-4DA3-9719-FB936085D56C}" dt="2023-06-22T16:10:06.061" v="574" actId="1076"/>
          <ac:cxnSpMkLst>
            <pc:docMk/>
            <pc:sldMk cId="3817766126" sldId="258"/>
            <ac:cxnSpMk id="21" creationId="{851E450D-5EEE-BE17-F4B1-E06ECB2988D1}"/>
          </ac:cxnSpMkLst>
        </pc:cxnChg>
        <pc:cxnChg chg="add mod">
          <ac:chgData name="Raj, Aniket (T CST SSD-IN)" userId="daed42c6-a9e0-4d75-b704-0f04d36ffad7" providerId="ADAL" clId="{82CCE370-74A9-4DA3-9719-FB936085D56C}" dt="2023-06-22T16:09:42.225" v="566" actId="14100"/>
          <ac:cxnSpMkLst>
            <pc:docMk/>
            <pc:sldMk cId="3817766126" sldId="258"/>
            <ac:cxnSpMk id="24" creationId="{A37A54FD-FDFC-33AE-864A-5962E7EBA495}"/>
          </ac:cxnSpMkLst>
        </pc:cxnChg>
        <pc:cxnChg chg="add mod">
          <ac:chgData name="Raj, Aniket (T CST SSD-IN)" userId="daed42c6-a9e0-4d75-b704-0f04d36ffad7" providerId="ADAL" clId="{82CCE370-74A9-4DA3-9719-FB936085D56C}" dt="2023-06-22T16:10:19.411" v="577" actId="1076"/>
          <ac:cxnSpMkLst>
            <pc:docMk/>
            <pc:sldMk cId="3817766126" sldId="258"/>
            <ac:cxnSpMk id="26" creationId="{D66DB0B7-B66B-24B9-4ED3-0BF00611B7BB}"/>
          </ac:cxnSpMkLst>
        </pc:cxnChg>
      </pc:sldChg>
      <pc:sldChg chg="addSp delSp modSp new mod ord setBg">
        <pc:chgData name="Raj, Aniket (T CST SSD-IN)" userId="daed42c6-a9e0-4d75-b704-0f04d36ffad7" providerId="ADAL" clId="{82CCE370-74A9-4DA3-9719-FB936085D56C}" dt="2023-06-26T04:56:07.794" v="2888" actId="123"/>
        <pc:sldMkLst>
          <pc:docMk/>
          <pc:sldMk cId="3004602962" sldId="259"/>
        </pc:sldMkLst>
        <pc:spChg chg="add mod">
          <ac:chgData name="Raj, Aniket (T CST SSD-IN)" userId="daed42c6-a9e0-4d75-b704-0f04d36ffad7" providerId="ADAL" clId="{82CCE370-74A9-4DA3-9719-FB936085D56C}" dt="2023-06-26T04:56:07.794" v="2888" actId="123"/>
          <ac:spMkLst>
            <pc:docMk/>
            <pc:sldMk cId="3004602962" sldId="259"/>
            <ac:spMk id="2" creationId="{16DF2742-845A-7B56-2061-D804983F5127}"/>
          </ac:spMkLst>
        </pc:spChg>
        <pc:spChg chg="del mod">
          <ac:chgData name="Raj, Aniket (T CST SSD-IN)" userId="daed42c6-a9e0-4d75-b704-0f04d36ffad7" providerId="ADAL" clId="{82CCE370-74A9-4DA3-9719-FB936085D56C}" dt="2023-06-22T16:20:58.697" v="654" actId="478"/>
          <ac:spMkLst>
            <pc:docMk/>
            <pc:sldMk cId="3004602962" sldId="259"/>
            <ac:spMk id="2" creationId="{28EAE52F-C6DF-8398-DA57-F97ACBC122BE}"/>
          </ac:spMkLst>
        </pc:spChg>
        <pc:spChg chg="add del mod">
          <ac:chgData name="Raj, Aniket (T CST SSD-IN)" userId="daed42c6-a9e0-4d75-b704-0f04d36ffad7" providerId="ADAL" clId="{82CCE370-74A9-4DA3-9719-FB936085D56C}" dt="2023-06-23T03:22:45.927" v="1229" actId="478"/>
          <ac:spMkLst>
            <pc:docMk/>
            <pc:sldMk cId="3004602962" sldId="259"/>
            <ac:spMk id="3" creationId="{104FEA67-E4DA-C15D-6A62-9501A2110382}"/>
          </ac:spMkLst>
        </pc:spChg>
        <pc:spChg chg="del">
          <ac:chgData name="Raj, Aniket (T CST SSD-IN)" userId="daed42c6-a9e0-4d75-b704-0f04d36ffad7" providerId="ADAL" clId="{82CCE370-74A9-4DA3-9719-FB936085D56C}" dt="2023-06-22T16:20:53.174" v="653" actId="26606"/>
          <ac:spMkLst>
            <pc:docMk/>
            <pc:sldMk cId="3004602962" sldId="259"/>
            <ac:spMk id="3" creationId="{FF9EBEA3-D946-15C9-A445-4354F2D3C0B5}"/>
          </ac:spMkLst>
        </pc:spChg>
        <pc:spChg chg="add mod">
          <ac:chgData name="Raj, Aniket (T CST SSD-IN)" userId="daed42c6-a9e0-4d75-b704-0f04d36ffad7" providerId="ADAL" clId="{82CCE370-74A9-4DA3-9719-FB936085D56C}" dt="2023-06-26T04:56:07.794" v="2888" actId="123"/>
          <ac:spMkLst>
            <pc:docMk/>
            <pc:sldMk cId="3004602962" sldId="259"/>
            <ac:spMk id="4" creationId="{7AEE37FC-BB1A-0269-77EC-312006BD543A}"/>
          </ac:spMkLst>
        </pc:spChg>
        <pc:spChg chg="add mod">
          <ac:chgData name="Raj, Aniket (T CST SSD-IN)" userId="daed42c6-a9e0-4d75-b704-0f04d36ffad7" providerId="ADAL" clId="{82CCE370-74A9-4DA3-9719-FB936085D56C}" dt="2023-06-26T04:56:07.794" v="2888" actId="123"/>
          <ac:spMkLst>
            <pc:docMk/>
            <pc:sldMk cId="3004602962" sldId="259"/>
            <ac:spMk id="6" creationId="{E6966D28-0B9C-93FB-BFFB-5F451002E5E9}"/>
          </ac:spMkLst>
        </pc:spChg>
        <pc:spChg chg="add mod">
          <ac:chgData name="Raj, Aniket (T CST SSD-IN)" userId="daed42c6-a9e0-4d75-b704-0f04d36ffad7" providerId="ADAL" clId="{82CCE370-74A9-4DA3-9719-FB936085D56C}" dt="2023-06-26T04:56:07.794" v="2888" actId="123"/>
          <ac:spMkLst>
            <pc:docMk/>
            <pc:sldMk cId="3004602962" sldId="259"/>
            <ac:spMk id="7" creationId="{A534A9E7-60BA-E151-020F-ADF0361D4C69}"/>
          </ac:spMkLst>
        </pc:spChg>
        <pc:spChg chg="add">
          <ac:chgData name="Raj, Aniket (T CST SSD-IN)" userId="daed42c6-a9e0-4d75-b704-0f04d36ffad7" providerId="ADAL" clId="{82CCE370-74A9-4DA3-9719-FB936085D56C}" dt="2023-06-22T16:20:53.174" v="653" actId="26606"/>
          <ac:spMkLst>
            <pc:docMk/>
            <pc:sldMk cId="3004602962" sldId="259"/>
            <ac:spMk id="8" creationId="{1A3C89F8-0D2F-47FF-B903-151248265F47}"/>
          </ac:spMkLst>
        </pc:spChg>
        <pc:spChg chg="add">
          <ac:chgData name="Raj, Aniket (T CST SSD-IN)" userId="daed42c6-a9e0-4d75-b704-0f04d36ffad7" providerId="ADAL" clId="{82CCE370-74A9-4DA3-9719-FB936085D56C}" dt="2023-06-22T16:20:53.174" v="653" actId="26606"/>
          <ac:spMkLst>
            <pc:docMk/>
            <pc:sldMk cId="3004602962" sldId="259"/>
            <ac:spMk id="10" creationId="{C5CB530E-515E-412C-9DF1-5F8FFBD6F383}"/>
          </ac:spMkLst>
        </pc:spChg>
        <pc:spChg chg="add">
          <ac:chgData name="Raj, Aniket (T CST SSD-IN)" userId="daed42c6-a9e0-4d75-b704-0f04d36ffad7" providerId="ADAL" clId="{82CCE370-74A9-4DA3-9719-FB936085D56C}" dt="2023-06-22T16:20:53.174" v="653" actId="26606"/>
          <ac:spMkLst>
            <pc:docMk/>
            <pc:sldMk cId="3004602962" sldId="259"/>
            <ac:spMk id="12" creationId="{712D4376-A578-4FF1-94FC-245E7A6A489F}"/>
          </ac:spMkLst>
        </pc:spChg>
        <pc:spChg chg="add">
          <ac:chgData name="Raj, Aniket (T CST SSD-IN)" userId="daed42c6-a9e0-4d75-b704-0f04d36ffad7" providerId="ADAL" clId="{82CCE370-74A9-4DA3-9719-FB936085D56C}" dt="2023-06-22T16:20:53.174" v="653" actId="26606"/>
          <ac:spMkLst>
            <pc:docMk/>
            <pc:sldMk cId="3004602962" sldId="259"/>
            <ac:spMk id="14" creationId="{AEA7509D-F04F-40CB-A0B3-EEF16499CC9F}"/>
          </ac:spMkLst>
        </pc:spChg>
        <pc:spChg chg="add">
          <ac:chgData name="Raj, Aniket (T CST SSD-IN)" userId="daed42c6-a9e0-4d75-b704-0f04d36ffad7" providerId="ADAL" clId="{82CCE370-74A9-4DA3-9719-FB936085D56C}" dt="2023-06-22T16:20:53.174" v="653" actId="26606"/>
          <ac:spMkLst>
            <pc:docMk/>
            <pc:sldMk cId="3004602962" sldId="259"/>
            <ac:spMk id="18" creationId="{508BEF50-7B1E-49A4-BC19-5F4F1D755E64}"/>
          </ac:spMkLst>
        </pc:spChg>
        <pc:spChg chg="add">
          <ac:chgData name="Raj, Aniket (T CST SSD-IN)" userId="daed42c6-a9e0-4d75-b704-0f04d36ffad7" providerId="ADAL" clId="{82CCE370-74A9-4DA3-9719-FB936085D56C}" dt="2023-06-22T16:20:53.174" v="653" actId="26606"/>
          <ac:spMkLst>
            <pc:docMk/>
            <pc:sldMk cId="3004602962" sldId="259"/>
            <ac:spMk id="20" creationId="{3FBAD350-5664-4811-A208-657FB882D350}"/>
          </ac:spMkLst>
        </pc:spChg>
        <pc:spChg chg="add">
          <ac:chgData name="Raj, Aniket (T CST SSD-IN)" userId="daed42c6-a9e0-4d75-b704-0f04d36ffad7" providerId="ADAL" clId="{82CCE370-74A9-4DA3-9719-FB936085D56C}" dt="2023-06-22T16:20:53.174" v="653" actId="26606"/>
          <ac:spMkLst>
            <pc:docMk/>
            <pc:sldMk cId="3004602962" sldId="259"/>
            <ac:spMk id="22" creationId="{C39ADB8F-D187-49D7-BDCF-C1B6DC727068}"/>
          </ac:spMkLst>
        </pc:spChg>
        <pc:picChg chg="add mod">
          <ac:chgData name="Raj, Aniket (T CST SSD-IN)" userId="daed42c6-a9e0-4d75-b704-0f04d36ffad7" providerId="ADAL" clId="{82CCE370-74A9-4DA3-9719-FB936085D56C}" dt="2023-06-23T06:50:22.889" v="1978" actId="1076"/>
          <ac:picMkLst>
            <pc:docMk/>
            <pc:sldMk cId="3004602962" sldId="259"/>
            <ac:picMk id="5" creationId="{E31CAE0A-9D03-CC9B-521D-21FE2C097C32}"/>
          </ac:picMkLst>
        </pc:picChg>
        <pc:cxnChg chg="add">
          <ac:chgData name="Raj, Aniket (T CST SSD-IN)" userId="daed42c6-a9e0-4d75-b704-0f04d36ffad7" providerId="ADAL" clId="{82CCE370-74A9-4DA3-9719-FB936085D56C}" dt="2023-06-22T16:20:53.174" v="653" actId="26606"/>
          <ac:cxnSpMkLst>
            <pc:docMk/>
            <pc:sldMk cId="3004602962" sldId="259"/>
            <ac:cxnSpMk id="16" creationId="{56020367-4FD5-4596-8E10-C5F095CD8DBF}"/>
          </ac:cxnSpMkLst>
        </pc:cxnChg>
      </pc:sldChg>
      <pc:sldChg chg="addSp delSp modSp add mod ord">
        <pc:chgData name="Raj, Aniket (T CST SSD-IN)" userId="daed42c6-a9e0-4d75-b704-0f04d36ffad7" providerId="ADAL" clId="{82CCE370-74A9-4DA3-9719-FB936085D56C}" dt="2023-06-23T07:06:35.589" v="2023"/>
        <pc:sldMkLst>
          <pc:docMk/>
          <pc:sldMk cId="2675441535" sldId="260"/>
        </pc:sldMkLst>
        <pc:spChg chg="add mod">
          <ac:chgData name="Raj, Aniket (T CST SSD-IN)" userId="daed42c6-a9e0-4d75-b704-0f04d36ffad7" providerId="ADAL" clId="{82CCE370-74A9-4DA3-9719-FB936085D56C}" dt="2023-06-23T06:34:21.233" v="1921" actId="26606"/>
          <ac:spMkLst>
            <pc:docMk/>
            <pc:sldMk cId="2675441535" sldId="260"/>
            <ac:spMk id="2" creationId="{19E89D0F-4822-A165-E40B-6307F46F0A96}"/>
          </ac:spMkLst>
        </pc:spChg>
        <pc:spChg chg="add del mod">
          <ac:chgData name="Raj, Aniket (T CST SSD-IN)" userId="daed42c6-a9e0-4d75-b704-0f04d36ffad7" providerId="ADAL" clId="{82CCE370-74A9-4DA3-9719-FB936085D56C}" dt="2023-06-23T06:34:21.233" v="1921" actId="26606"/>
          <ac:spMkLst>
            <pc:docMk/>
            <pc:sldMk cId="2675441535" sldId="260"/>
            <ac:spMk id="3" creationId="{FC2C6BC9-AE1F-78F0-6315-C8B7F4382807}"/>
          </ac:spMkLst>
        </pc:spChg>
        <pc:spChg chg="del">
          <ac:chgData name="Raj, Aniket (T CST SSD-IN)" userId="daed42c6-a9e0-4d75-b704-0f04d36ffad7" providerId="ADAL" clId="{82CCE370-74A9-4DA3-9719-FB936085D56C}" dt="2023-06-23T06:34:21.233" v="1921" actId="26606"/>
          <ac:spMkLst>
            <pc:docMk/>
            <pc:sldMk cId="2675441535" sldId="260"/>
            <ac:spMk id="8" creationId="{D472C551-D440-40DF-9260-BDB9AC40960A}"/>
          </ac:spMkLst>
        </pc:spChg>
        <pc:spChg chg="del">
          <ac:chgData name="Raj, Aniket (T CST SSD-IN)" userId="daed42c6-a9e0-4d75-b704-0f04d36ffad7" providerId="ADAL" clId="{82CCE370-74A9-4DA3-9719-FB936085D56C}" dt="2023-06-22T16:21:30.114" v="658" actId="478"/>
          <ac:spMkLst>
            <pc:docMk/>
            <pc:sldMk cId="2675441535" sldId="260"/>
            <ac:spMk id="11" creationId="{8FFCEA8F-94D6-91B2-602B-287BF1F6B975}"/>
          </ac:spMkLst>
        </pc:spChg>
        <pc:spChg chg="del">
          <ac:chgData name="Raj, Aniket (T CST SSD-IN)" userId="daed42c6-a9e0-4d75-b704-0f04d36ffad7" providerId="ADAL" clId="{82CCE370-74A9-4DA3-9719-FB936085D56C}" dt="2023-06-23T06:34:21.233" v="1921" actId="26606"/>
          <ac:spMkLst>
            <pc:docMk/>
            <pc:sldMk cId="2675441535" sldId="260"/>
            <ac:spMk id="12" creationId="{508BEF50-7B1E-49A4-BC19-5F4F1D755E64}"/>
          </ac:spMkLst>
        </pc:spChg>
        <pc:spChg chg="del">
          <ac:chgData name="Raj, Aniket (T CST SSD-IN)" userId="daed42c6-a9e0-4d75-b704-0f04d36ffad7" providerId="ADAL" clId="{82CCE370-74A9-4DA3-9719-FB936085D56C}" dt="2023-06-23T06:34:21.233" v="1921" actId="26606"/>
          <ac:spMkLst>
            <pc:docMk/>
            <pc:sldMk cId="2675441535" sldId="260"/>
            <ac:spMk id="14" creationId="{3FBAD350-5664-4811-A208-657FB882D350}"/>
          </ac:spMkLst>
        </pc:spChg>
        <pc:spChg chg="del">
          <ac:chgData name="Raj, Aniket (T CST SSD-IN)" userId="daed42c6-a9e0-4d75-b704-0f04d36ffad7" providerId="ADAL" clId="{82CCE370-74A9-4DA3-9719-FB936085D56C}" dt="2023-06-23T06:34:21.233" v="1921" actId="26606"/>
          <ac:spMkLst>
            <pc:docMk/>
            <pc:sldMk cId="2675441535" sldId="260"/>
            <ac:spMk id="16" creationId="{C39ADB8F-D187-49D7-BDCF-C1B6DC727068}"/>
          </ac:spMkLst>
        </pc:spChg>
        <pc:spChg chg="del">
          <ac:chgData name="Raj, Aniket (T CST SSD-IN)" userId="daed42c6-a9e0-4d75-b704-0f04d36ffad7" providerId="ADAL" clId="{82CCE370-74A9-4DA3-9719-FB936085D56C}" dt="2023-06-22T16:21:30.114" v="658" actId="478"/>
          <ac:spMkLst>
            <pc:docMk/>
            <pc:sldMk cId="2675441535" sldId="260"/>
            <ac:spMk id="22" creationId="{3FC7A803-49AD-9347-EE20-789464C691F8}"/>
          </ac:spMkLst>
        </pc:spChg>
        <pc:spChg chg="add">
          <ac:chgData name="Raj, Aniket (T CST SSD-IN)" userId="daed42c6-a9e0-4d75-b704-0f04d36ffad7" providerId="ADAL" clId="{82CCE370-74A9-4DA3-9719-FB936085D56C}" dt="2023-06-23T06:34:21.233" v="1921" actId="26606"/>
          <ac:spMkLst>
            <pc:docMk/>
            <pc:sldMk cId="2675441535" sldId="260"/>
            <ac:spMk id="23" creationId="{B50AB553-2A96-4A92-96F2-93548E096954}"/>
          </ac:spMkLst>
        </pc:spChg>
        <pc:grpChg chg="del">
          <ac:chgData name="Raj, Aniket (T CST SSD-IN)" userId="daed42c6-a9e0-4d75-b704-0f04d36ffad7" providerId="ADAL" clId="{82CCE370-74A9-4DA3-9719-FB936085D56C}" dt="2023-06-22T16:21:30.114" v="658" actId="478"/>
          <ac:grpSpMkLst>
            <pc:docMk/>
            <pc:sldMk cId="2675441535" sldId="260"/>
            <ac:grpSpMk id="4" creationId="{AEC4A869-1ADA-C8C5-CE10-4F0D1A256F9E}"/>
          </ac:grpSpMkLst>
        </pc:grpChg>
        <pc:grpChg chg="del">
          <ac:chgData name="Raj, Aniket (T CST SSD-IN)" userId="daed42c6-a9e0-4d75-b704-0f04d36ffad7" providerId="ADAL" clId="{82CCE370-74A9-4DA3-9719-FB936085D56C}" dt="2023-06-22T16:21:30.114" v="658" actId="478"/>
          <ac:grpSpMkLst>
            <pc:docMk/>
            <pc:sldMk cId="2675441535" sldId="260"/>
            <ac:grpSpMk id="18" creationId="{CEFBD74D-41B0-5746-841A-D508A6115E0B}"/>
          </ac:grpSpMkLst>
        </pc:grpChg>
        <pc:graphicFrameChg chg="add mod">
          <ac:chgData name="Raj, Aniket (T CST SSD-IN)" userId="daed42c6-a9e0-4d75-b704-0f04d36ffad7" providerId="ADAL" clId="{82CCE370-74A9-4DA3-9719-FB936085D56C}" dt="2023-06-23T06:58:37.099" v="2021" actId="113"/>
          <ac:graphicFrameMkLst>
            <pc:docMk/>
            <pc:sldMk cId="2675441535" sldId="260"/>
            <ac:graphicFrameMk id="20" creationId="{42C88559-9329-A978-5595-4F07583BF6BE}"/>
          </ac:graphicFrameMkLst>
        </pc:graphicFrameChg>
        <pc:picChg chg="add mod">
          <ac:chgData name="Raj, Aniket (T CST SSD-IN)" userId="daed42c6-a9e0-4d75-b704-0f04d36ffad7" providerId="ADAL" clId="{82CCE370-74A9-4DA3-9719-FB936085D56C}" dt="2023-06-23T06:34:27.591" v="1923" actId="962"/>
          <ac:picMkLst>
            <pc:docMk/>
            <pc:sldMk cId="2675441535" sldId="260"/>
            <ac:picMk id="19" creationId="{D17DC638-94FB-653A-F726-9179F233CCBA}"/>
          </ac:picMkLst>
        </pc:picChg>
        <pc:cxnChg chg="del">
          <ac:chgData name="Raj, Aniket (T CST SSD-IN)" userId="daed42c6-a9e0-4d75-b704-0f04d36ffad7" providerId="ADAL" clId="{82CCE370-74A9-4DA3-9719-FB936085D56C}" dt="2023-06-23T06:34:21.233" v="1921" actId="26606"/>
          <ac:cxnSpMkLst>
            <pc:docMk/>
            <pc:sldMk cId="2675441535" sldId="260"/>
            <ac:cxnSpMk id="10" creationId="{56020367-4FD5-4596-8E10-C5F095CD8DBF}"/>
          </ac:cxnSpMkLst>
        </pc:cxnChg>
        <pc:cxnChg chg="del mod">
          <ac:chgData name="Raj, Aniket (T CST SSD-IN)" userId="daed42c6-a9e0-4d75-b704-0f04d36ffad7" providerId="ADAL" clId="{82CCE370-74A9-4DA3-9719-FB936085D56C}" dt="2023-06-22T16:21:30.114" v="658" actId="478"/>
          <ac:cxnSpMkLst>
            <pc:docMk/>
            <pc:sldMk cId="2675441535" sldId="260"/>
            <ac:cxnSpMk id="15" creationId="{2E5D11FC-AE6C-4299-3372-DF5E9F07AE5A}"/>
          </ac:cxnSpMkLst>
        </pc:cxnChg>
        <pc:cxnChg chg="del mod">
          <ac:chgData name="Raj, Aniket (T CST SSD-IN)" userId="daed42c6-a9e0-4d75-b704-0f04d36ffad7" providerId="ADAL" clId="{82CCE370-74A9-4DA3-9719-FB936085D56C}" dt="2023-06-22T16:21:30.114" v="658" actId="478"/>
          <ac:cxnSpMkLst>
            <pc:docMk/>
            <pc:sldMk cId="2675441535" sldId="260"/>
            <ac:cxnSpMk id="24" creationId="{1F800D34-F6CE-6BC4-8606-C9301489DBED}"/>
          </ac:cxnSpMkLst>
        </pc:cxnChg>
      </pc:sldChg>
      <pc:sldChg chg="del delDesignElem">
        <pc:chgData name="Raj, Aniket (T CST SSD-IN)" userId="daed42c6-a9e0-4d75-b704-0f04d36ffad7" providerId="ADAL" clId="{82CCE370-74A9-4DA3-9719-FB936085D56C}" dt="2023-06-22T16:21:17.799" v="656" actId="47"/>
        <pc:sldMkLst>
          <pc:docMk/>
          <pc:sldMk cId="3775199499" sldId="260"/>
        </pc:sldMkLst>
      </pc:sldChg>
      <pc:sldChg chg="new">
        <pc:chgData name="Raj, Aniket (T CST SSD-IN)" userId="daed42c6-a9e0-4d75-b704-0f04d36ffad7" providerId="ADAL" clId="{82CCE370-74A9-4DA3-9719-FB936085D56C}" dt="2023-06-22T16:57:03.541" v="756" actId="680"/>
        <pc:sldMkLst>
          <pc:docMk/>
          <pc:sldMk cId="3944895809" sldId="261"/>
        </pc:sldMkLst>
      </pc:sldChg>
      <pc:sldChg chg="addSp delSp modSp add mod ord">
        <pc:chgData name="Raj, Aniket (T CST SSD-IN)" userId="daed42c6-a9e0-4d75-b704-0f04d36ffad7" providerId="ADAL" clId="{82CCE370-74A9-4DA3-9719-FB936085D56C}" dt="2023-06-23T05:55:44.587" v="1919"/>
        <pc:sldMkLst>
          <pc:docMk/>
          <pc:sldMk cId="1165721244" sldId="262"/>
        </pc:sldMkLst>
        <pc:spChg chg="add mod">
          <ac:chgData name="Raj, Aniket (T CST SSD-IN)" userId="daed42c6-a9e0-4d75-b704-0f04d36ffad7" providerId="ADAL" clId="{82CCE370-74A9-4DA3-9719-FB936085D56C}" dt="2023-06-23T02:28:54.088" v="782" actId="113"/>
          <ac:spMkLst>
            <pc:docMk/>
            <pc:sldMk cId="1165721244" sldId="262"/>
            <ac:spMk id="2" creationId="{0864F1CE-6CA2-5C58-66A3-830FF7C5CFD1}"/>
          </ac:spMkLst>
        </pc:spChg>
        <pc:spChg chg="add mod">
          <ac:chgData name="Raj, Aniket (T CST SSD-IN)" userId="daed42c6-a9e0-4d75-b704-0f04d36ffad7" providerId="ADAL" clId="{82CCE370-74A9-4DA3-9719-FB936085D56C}" dt="2023-06-23T02:27:36.531" v="781" actId="207"/>
          <ac:spMkLst>
            <pc:docMk/>
            <pc:sldMk cId="1165721244" sldId="262"/>
            <ac:spMk id="3" creationId="{2E985336-5102-B7FC-706A-0029F79EC6AD}"/>
          </ac:spMkLst>
        </pc:spChg>
        <pc:spChg chg="mod">
          <ac:chgData name="Raj, Aniket (T CST SSD-IN)" userId="daed42c6-a9e0-4d75-b704-0f04d36ffad7" providerId="ADAL" clId="{82CCE370-74A9-4DA3-9719-FB936085D56C}" dt="2023-06-23T02:29:13.279" v="783"/>
          <ac:spMkLst>
            <pc:docMk/>
            <pc:sldMk cId="1165721244" sldId="262"/>
            <ac:spMk id="5" creationId="{52F92DAA-C71A-D746-5D0C-3A8C72CBD76B}"/>
          </ac:spMkLst>
        </pc:spChg>
        <pc:spChg chg="mod">
          <ac:chgData name="Raj, Aniket (T CST SSD-IN)" userId="daed42c6-a9e0-4d75-b704-0f04d36ffad7" providerId="ADAL" clId="{82CCE370-74A9-4DA3-9719-FB936085D56C}" dt="2023-06-23T02:29:13.279" v="783"/>
          <ac:spMkLst>
            <pc:docMk/>
            <pc:sldMk cId="1165721244" sldId="262"/>
            <ac:spMk id="6" creationId="{96AA5BD8-8EFF-E251-2780-23914A249F86}"/>
          </ac:spMkLst>
        </pc:spChg>
        <pc:spChg chg="mod">
          <ac:chgData name="Raj, Aniket (T CST SSD-IN)" userId="daed42c6-a9e0-4d75-b704-0f04d36ffad7" providerId="ADAL" clId="{82CCE370-74A9-4DA3-9719-FB936085D56C}" dt="2023-06-23T03:05:56.650" v="1222" actId="404"/>
          <ac:spMkLst>
            <pc:docMk/>
            <pc:sldMk cId="1165721244" sldId="262"/>
            <ac:spMk id="7" creationId="{350AEEAB-B56E-A0F5-A5AC-876288028613}"/>
          </ac:spMkLst>
        </pc:spChg>
        <pc:spChg chg="add del">
          <ac:chgData name="Raj, Aniket (T CST SSD-IN)" userId="daed42c6-a9e0-4d75-b704-0f04d36ffad7" providerId="ADAL" clId="{82CCE370-74A9-4DA3-9719-FB936085D56C}" dt="2023-06-22T16:57:47.103" v="759" actId="478"/>
          <ac:spMkLst>
            <pc:docMk/>
            <pc:sldMk cId="1165721244" sldId="262"/>
            <ac:spMk id="8" creationId="{D472C551-D440-40DF-9260-BDB9AC40960A}"/>
          </ac:spMkLst>
        </pc:spChg>
        <pc:spChg chg="add del">
          <ac:chgData name="Raj, Aniket (T CST SSD-IN)" userId="daed42c6-a9e0-4d75-b704-0f04d36ffad7" providerId="ADAL" clId="{82CCE370-74A9-4DA3-9719-FB936085D56C}" dt="2023-06-22T16:57:57.531" v="760" actId="478"/>
          <ac:spMkLst>
            <pc:docMk/>
            <pc:sldMk cId="1165721244" sldId="262"/>
            <ac:spMk id="11" creationId="{8FFCEA8F-94D6-91B2-602B-287BF1F6B975}"/>
          </ac:spMkLst>
        </pc:spChg>
        <pc:spChg chg="mod">
          <ac:chgData name="Raj, Aniket (T CST SSD-IN)" userId="daed42c6-a9e0-4d75-b704-0f04d36ffad7" providerId="ADAL" clId="{82CCE370-74A9-4DA3-9719-FB936085D56C}" dt="2023-06-23T02:30:21.696" v="785"/>
          <ac:spMkLst>
            <pc:docMk/>
            <pc:sldMk cId="1165721244" sldId="262"/>
            <ac:spMk id="11" creationId="{E51BE9C6-FED0-7C80-875D-1FBA7AA04795}"/>
          </ac:spMkLst>
        </pc:spChg>
        <pc:spChg chg="add del">
          <ac:chgData name="Raj, Aniket (T CST SSD-IN)" userId="daed42c6-a9e0-4d75-b704-0f04d36ffad7" providerId="ADAL" clId="{82CCE370-74A9-4DA3-9719-FB936085D56C}" dt="2023-06-22T16:57:47.103" v="759" actId="478"/>
          <ac:spMkLst>
            <pc:docMk/>
            <pc:sldMk cId="1165721244" sldId="262"/>
            <ac:spMk id="12" creationId="{508BEF50-7B1E-49A4-BC19-5F4F1D755E64}"/>
          </ac:spMkLst>
        </pc:spChg>
        <pc:spChg chg="mod">
          <ac:chgData name="Raj, Aniket (T CST SSD-IN)" userId="daed42c6-a9e0-4d75-b704-0f04d36ffad7" providerId="ADAL" clId="{82CCE370-74A9-4DA3-9719-FB936085D56C}" dt="2023-06-23T02:30:21.696" v="785"/>
          <ac:spMkLst>
            <pc:docMk/>
            <pc:sldMk cId="1165721244" sldId="262"/>
            <ac:spMk id="13" creationId="{0BE5E11F-CC08-5818-7BA1-A602704811CE}"/>
          </ac:spMkLst>
        </pc:spChg>
        <pc:spChg chg="add del">
          <ac:chgData name="Raj, Aniket (T CST SSD-IN)" userId="daed42c6-a9e0-4d75-b704-0f04d36ffad7" providerId="ADAL" clId="{82CCE370-74A9-4DA3-9719-FB936085D56C}" dt="2023-06-22T16:57:47.103" v="759" actId="478"/>
          <ac:spMkLst>
            <pc:docMk/>
            <pc:sldMk cId="1165721244" sldId="262"/>
            <ac:spMk id="14" creationId="{3FBAD350-5664-4811-A208-657FB882D350}"/>
          </ac:spMkLst>
        </pc:spChg>
        <pc:spChg chg="mod">
          <ac:chgData name="Raj, Aniket (T CST SSD-IN)" userId="daed42c6-a9e0-4d75-b704-0f04d36ffad7" providerId="ADAL" clId="{82CCE370-74A9-4DA3-9719-FB936085D56C}" dt="2023-06-23T02:34:51.101" v="850" actId="404"/>
          <ac:spMkLst>
            <pc:docMk/>
            <pc:sldMk cId="1165721244" sldId="262"/>
            <ac:spMk id="15" creationId="{994EFD7E-9BE4-7A04-412E-938F7B96AC0B}"/>
          </ac:spMkLst>
        </pc:spChg>
        <pc:spChg chg="add del">
          <ac:chgData name="Raj, Aniket (T CST SSD-IN)" userId="daed42c6-a9e0-4d75-b704-0f04d36ffad7" providerId="ADAL" clId="{82CCE370-74A9-4DA3-9719-FB936085D56C}" dt="2023-06-22T16:57:47.103" v="759" actId="478"/>
          <ac:spMkLst>
            <pc:docMk/>
            <pc:sldMk cId="1165721244" sldId="262"/>
            <ac:spMk id="16" creationId="{C39ADB8F-D187-49D7-BDCF-C1B6DC727068}"/>
          </ac:spMkLst>
        </pc:spChg>
        <pc:spChg chg="mod">
          <ac:chgData name="Raj, Aniket (T CST SSD-IN)" userId="daed42c6-a9e0-4d75-b704-0f04d36ffad7" providerId="ADAL" clId="{82CCE370-74A9-4DA3-9719-FB936085D56C}" dt="2023-06-23T02:31:25.130" v="798"/>
          <ac:spMkLst>
            <pc:docMk/>
            <pc:sldMk cId="1165721244" sldId="262"/>
            <ac:spMk id="18" creationId="{7E889D3D-0C95-C87D-9895-46B74E75F17B}"/>
          </ac:spMkLst>
        </pc:spChg>
        <pc:spChg chg="mod">
          <ac:chgData name="Raj, Aniket (T CST SSD-IN)" userId="daed42c6-a9e0-4d75-b704-0f04d36ffad7" providerId="ADAL" clId="{82CCE370-74A9-4DA3-9719-FB936085D56C}" dt="2023-06-23T02:33:52.778" v="840" actId="20577"/>
          <ac:spMkLst>
            <pc:docMk/>
            <pc:sldMk cId="1165721244" sldId="262"/>
            <ac:spMk id="19" creationId="{3505DB97-3344-3DAF-C366-B2353D10C213}"/>
          </ac:spMkLst>
        </pc:spChg>
        <pc:spChg chg="mod">
          <ac:chgData name="Raj, Aniket (T CST SSD-IN)" userId="daed42c6-a9e0-4d75-b704-0f04d36ffad7" providerId="ADAL" clId="{82CCE370-74A9-4DA3-9719-FB936085D56C}" dt="2023-06-23T02:34:40.211" v="847" actId="113"/>
          <ac:spMkLst>
            <pc:docMk/>
            <pc:sldMk cId="1165721244" sldId="262"/>
            <ac:spMk id="20" creationId="{BE2CACC0-E11A-3EC0-CE26-BD6C91CF22BF}"/>
          </ac:spMkLst>
        </pc:spChg>
        <pc:spChg chg="mod">
          <ac:chgData name="Raj, Aniket (T CST SSD-IN)" userId="daed42c6-a9e0-4d75-b704-0f04d36ffad7" providerId="ADAL" clId="{82CCE370-74A9-4DA3-9719-FB936085D56C}" dt="2023-06-23T04:19:41.277" v="1458" actId="1076"/>
          <ac:spMkLst>
            <pc:docMk/>
            <pc:sldMk cId="1165721244" sldId="262"/>
            <ac:spMk id="22" creationId="{3A26DA07-1A5A-E532-7560-72868CE5FEF0}"/>
          </ac:spMkLst>
        </pc:spChg>
        <pc:spChg chg="add del">
          <ac:chgData name="Raj, Aniket (T CST SSD-IN)" userId="daed42c6-a9e0-4d75-b704-0f04d36ffad7" providerId="ADAL" clId="{82CCE370-74A9-4DA3-9719-FB936085D56C}" dt="2023-06-22T16:57:57.531" v="760" actId="478"/>
          <ac:spMkLst>
            <pc:docMk/>
            <pc:sldMk cId="1165721244" sldId="262"/>
            <ac:spMk id="22" creationId="{3FC7A803-49AD-9347-EE20-789464C691F8}"/>
          </ac:spMkLst>
        </pc:spChg>
        <pc:spChg chg="mod">
          <ac:chgData name="Raj, Aniket (T CST SSD-IN)" userId="daed42c6-a9e0-4d75-b704-0f04d36ffad7" providerId="ADAL" clId="{82CCE370-74A9-4DA3-9719-FB936085D56C}" dt="2023-06-23T02:33:56.970" v="842" actId="20577"/>
          <ac:spMkLst>
            <pc:docMk/>
            <pc:sldMk cId="1165721244" sldId="262"/>
            <ac:spMk id="23" creationId="{BAB35EC9-0A22-0D3C-5C86-53A59F640BF0}"/>
          </ac:spMkLst>
        </pc:spChg>
        <pc:spChg chg="mod">
          <ac:chgData name="Raj, Aniket (T CST SSD-IN)" userId="daed42c6-a9e0-4d75-b704-0f04d36ffad7" providerId="ADAL" clId="{82CCE370-74A9-4DA3-9719-FB936085D56C}" dt="2023-06-23T02:34:44.666" v="849" actId="113"/>
          <ac:spMkLst>
            <pc:docMk/>
            <pc:sldMk cId="1165721244" sldId="262"/>
            <ac:spMk id="24" creationId="{3638DFEA-0F67-EFA6-175D-1C4A97172C0A}"/>
          </ac:spMkLst>
        </pc:spChg>
        <pc:spChg chg="mod">
          <ac:chgData name="Raj, Aniket (T CST SSD-IN)" userId="daed42c6-a9e0-4d75-b704-0f04d36ffad7" providerId="ADAL" clId="{82CCE370-74A9-4DA3-9719-FB936085D56C}" dt="2023-06-23T05:54:14.783" v="1903"/>
          <ac:spMkLst>
            <pc:docMk/>
            <pc:sldMk cId="1165721244" sldId="262"/>
            <ac:spMk id="26" creationId="{03E74836-0B39-0BC9-BC24-A0C99C1F89E6}"/>
          </ac:spMkLst>
        </pc:spChg>
        <pc:spChg chg="mod">
          <ac:chgData name="Raj, Aniket (T CST SSD-IN)" userId="daed42c6-a9e0-4d75-b704-0f04d36ffad7" providerId="ADAL" clId="{82CCE370-74A9-4DA3-9719-FB936085D56C}" dt="2023-06-23T05:55:36.916" v="1917" actId="20577"/>
          <ac:spMkLst>
            <pc:docMk/>
            <pc:sldMk cId="1165721244" sldId="262"/>
            <ac:spMk id="27" creationId="{AA99F0BB-2DAD-D119-FACF-2D8594B41162}"/>
          </ac:spMkLst>
        </pc:spChg>
        <pc:spChg chg="mod">
          <ac:chgData name="Raj, Aniket (T CST SSD-IN)" userId="daed42c6-a9e0-4d75-b704-0f04d36ffad7" providerId="ADAL" clId="{82CCE370-74A9-4DA3-9719-FB936085D56C}" dt="2023-06-23T05:55:18.221" v="1913" actId="113"/>
          <ac:spMkLst>
            <pc:docMk/>
            <pc:sldMk cId="1165721244" sldId="262"/>
            <ac:spMk id="28" creationId="{16D60ACA-0A24-839F-6566-639B54D8A23D}"/>
          </ac:spMkLst>
        </pc:spChg>
        <pc:grpChg chg="add mod">
          <ac:chgData name="Raj, Aniket (T CST SSD-IN)" userId="daed42c6-a9e0-4d75-b704-0f04d36ffad7" providerId="ADAL" clId="{82CCE370-74A9-4DA3-9719-FB936085D56C}" dt="2023-06-23T02:31:32.972" v="801" actId="14100"/>
          <ac:grpSpMkLst>
            <pc:docMk/>
            <pc:sldMk cId="1165721244" sldId="262"/>
            <ac:grpSpMk id="4" creationId="{3C59681B-969B-8242-EFDE-DBEFAD7DFA18}"/>
          </ac:grpSpMkLst>
        </pc:grpChg>
        <pc:grpChg chg="add del">
          <ac:chgData name="Raj, Aniket (T CST SSD-IN)" userId="daed42c6-a9e0-4d75-b704-0f04d36ffad7" providerId="ADAL" clId="{82CCE370-74A9-4DA3-9719-FB936085D56C}" dt="2023-06-22T16:57:57.531" v="760" actId="478"/>
          <ac:grpSpMkLst>
            <pc:docMk/>
            <pc:sldMk cId="1165721244" sldId="262"/>
            <ac:grpSpMk id="4" creationId="{AEC4A869-1ADA-C8C5-CE10-4F0D1A256F9E}"/>
          </ac:grpSpMkLst>
        </pc:grpChg>
        <pc:grpChg chg="add mod">
          <ac:chgData name="Raj, Aniket (T CST SSD-IN)" userId="daed42c6-a9e0-4d75-b704-0f04d36ffad7" providerId="ADAL" clId="{82CCE370-74A9-4DA3-9719-FB936085D56C}" dt="2023-06-23T02:31:48.158" v="805" actId="1076"/>
          <ac:grpSpMkLst>
            <pc:docMk/>
            <pc:sldMk cId="1165721244" sldId="262"/>
            <ac:grpSpMk id="9" creationId="{88CC29FB-F9DD-1EBE-617E-5EF040B4714A}"/>
          </ac:grpSpMkLst>
        </pc:grpChg>
        <pc:grpChg chg="add mod">
          <ac:chgData name="Raj, Aniket (T CST SSD-IN)" userId="daed42c6-a9e0-4d75-b704-0f04d36ffad7" providerId="ADAL" clId="{82CCE370-74A9-4DA3-9719-FB936085D56C}" dt="2023-06-23T04:19:56.129" v="1461" actId="1076"/>
          <ac:grpSpMkLst>
            <pc:docMk/>
            <pc:sldMk cId="1165721244" sldId="262"/>
            <ac:grpSpMk id="17" creationId="{7CDE3DAC-D358-2687-490E-69B03C5E74D5}"/>
          </ac:grpSpMkLst>
        </pc:grpChg>
        <pc:grpChg chg="add del">
          <ac:chgData name="Raj, Aniket (T CST SSD-IN)" userId="daed42c6-a9e0-4d75-b704-0f04d36ffad7" providerId="ADAL" clId="{82CCE370-74A9-4DA3-9719-FB936085D56C}" dt="2023-06-22T16:57:57.531" v="760" actId="478"/>
          <ac:grpSpMkLst>
            <pc:docMk/>
            <pc:sldMk cId="1165721244" sldId="262"/>
            <ac:grpSpMk id="18" creationId="{CEFBD74D-41B0-5746-841A-D508A6115E0B}"/>
          </ac:grpSpMkLst>
        </pc:grpChg>
        <pc:grpChg chg="add mod">
          <ac:chgData name="Raj, Aniket (T CST SSD-IN)" userId="daed42c6-a9e0-4d75-b704-0f04d36ffad7" providerId="ADAL" clId="{82CCE370-74A9-4DA3-9719-FB936085D56C}" dt="2023-06-23T04:19:47.368" v="1459" actId="1076"/>
          <ac:grpSpMkLst>
            <pc:docMk/>
            <pc:sldMk cId="1165721244" sldId="262"/>
            <ac:grpSpMk id="21" creationId="{99BE6BC4-0E64-D2C3-9466-5A80B8397176}"/>
          </ac:grpSpMkLst>
        </pc:grpChg>
        <pc:grpChg chg="add mod">
          <ac:chgData name="Raj, Aniket (T CST SSD-IN)" userId="daed42c6-a9e0-4d75-b704-0f04d36ffad7" providerId="ADAL" clId="{82CCE370-74A9-4DA3-9719-FB936085D56C}" dt="2023-06-23T05:55:30.151" v="1915" actId="1076"/>
          <ac:grpSpMkLst>
            <pc:docMk/>
            <pc:sldMk cId="1165721244" sldId="262"/>
            <ac:grpSpMk id="25" creationId="{332FF32E-7F4D-357E-18A0-D07DC339E1DF}"/>
          </ac:grpSpMkLst>
        </pc:grpChg>
        <pc:cxnChg chg="add del">
          <ac:chgData name="Raj, Aniket (T CST SSD-IN)" userId="daed42c6-a9e0-4d75-b704-0f04d36ffad7" providerId="ADAL" clId="{82CCE370-74A9-4DA3-9719-FB936085D56C}" dt="2023-06-22T16:57:47.103" v="759" actId="478"/>
          <ac:cxnSpMkLst>
            <pc:docMk/>
            <pc:sldMk cId="1165721244" sldId="262"/>
            <ac:cxnSpMk id="10" creationId="{56020367-4FD5-4596-8E10-C5F095CD8DBF}"/>
          </ac:cxnSpMkLst>
        </pc:cxnChg>
        <pc:cxnChg chg="add del mod">
          <ac:chgData name="Raj, Aniket (T CST SSD-IN)" userId="daed42c6-a9e0-4d75-b704-0f04d36ffad7" providerId="ADAL" clId="{82CCE370-74A9-4DA3-9719-FB936085D56C}" dt="2023-06-22T16:57:57.531" v="760" actId="478"/>
          <ac:cxnSpMkLst>
            <pc:docMk/>
            <pc:sldMk cId="1165721244" sldId="262"/>
            <ac:cxnSpMk id="15" creationId="{2E5D11FC-AE6C-4299-3372-DF5E9F07AE5A}"/>
          </ac:cxnSpMkLst>
        </pc:cxnChg>
        <pc:cxnChg chg="add del mod">
          <ac:chgData name="Raj, Aniket (T CST SSD-IN)" userId="daed42c6-a9e0-4d75-b704-0f04d36ffad7" providerId="ADAL" clId="{82CCE370-74A9-4DA3-9719-FB936085D56C}" dt="2023-06-22T16:57:57.531" v="760" actId="478"/>
          <ac:cxnSpMkLst>
            <pc:docMk/>
            <pc:sldMk cId="1165721244" sldId="262"/>
            <ac:cxnSpMk id="24" creationId="{1F800D34-F6CE-6BC4-8606-C9301489DBED}"/>
          </ac:cxnSpMkLst>
        </pc:cxnChg>
      </pc:sldChg>
      <pc:sldChg chg="addSp delSp modSp add mod ord">
        <pc:chgData name="Raj, Aniket (T CST SSD-IN)" userId="daed42c6-a9e0-4d75-b704-0f04d36ffad7" providerId="ADAL" clId="{82CCE370-74A9-4DA3-9719-FB936085D56C}" dt="2023-06-26T06:18:31.682" v="2979"/>
        <pc:sldMkLst>
          <pc:docMk/>
          <pc:sldMk cId="859711589" sldId="263"/>
        </pc:sldMkLst>
        <pc:spChg chg="add del mod">
          <ac:chgData name="Raj, Aniket (T CST SSD-IN)" userId="daed42c6-a9e0-4d75-b704-0f04d36ffad7" providerId="ADAL" clId="{82CCE370-74A9-4DA3-9719-FB936085D56C}" dt="2023-06-26T04:49:33.995" v="2850"/>
          <ac:spMkLst>
            <pc:docMk/>
            <pc:sldMk cId="859711589" sldId="263"/>
            <ac:spMk id="2" creationId="{1313ABF1-38A1-8D9A-A743-F8D81465C683}"/>
          </ac:spMkLst>
        </pc:spChg>
        <pc:spChg chg="del">
          <ac:chgData name="Raj, Aniket (T CST SSD-IN)" userId="daed42c6-a9e0-4d75-b704-0f04d36ffad7" providerId="ADAL" clId="{82CCE370-74A9-4DA3-9719-FB936085D56C}" dt="2023-06-23T03:37:29.087" v="1273" actId="478"/>
          <ac:spMkLst>
            <pc:docMk/>
            <pc:sldMk cId="859711589" sldId="263"/>
            <ac:spMk id="2" creationId="{19E89D0F-4822-A165-E40B-6307F46F0A96}"/>
          </ac:spMkLst>
        </pc:spChg>
        <pc:spChg chg="add mod">
          <ac:chgData name="Raj, Aniket (T CST SSD-IN)" userId="daed42c6-a9e0-4d75-b704-0f04d36ffad7" providerId="ADAL" clId="{82CCE370-74A9-4DA3-9719-FB936085D56C}" dt="2023-06-26T04:55:41.331" v="2885" actId="123"/>
          <ac:spMkLst>
            <pc:docMk/>
            <pc:sldMk cId="859711589" sldId="263"/>
            <ac:spMk id="3" creationId="{D6678EB2-340F-5B4E-256C-0BC35F5B9524}"/>
          </ac:spMkLst>
        </pc:spChg>
        <pc:spChg chg="del mod">
          <ac:chgData name="Raj, Aniket (T CST SSD-IN)" userId="daed42c6-a9e0-4d75-b704-0f04d36ffad7" providerId="ADAL" clId="{82CCE370-74A9-4DA3-9719-FB936085D56C}" dt="2023-06-23T03:37:22.074" v="1272" actId="478"/>
          <ac:spMkLst>
            <pc:docMk/>
            <pc:sldMk cId="859711589" sldId="263"/>
            <ac:spMk id="3" creationId="{FC2C6BC9-AE1F-78F0-6315-C8B7F4382807}"/>
          </ac:spMkLst>
        </pc:spChg>
        <pc:spChg chg="add del mod">
          <ac:chgData name="Raj, Aniket (T CST SSD-IN)" userId="daed42c6-a9e0-4d75-b704-0f04d36ffad7" providerId="ADAL" clId="{82CCE370-74A9-4DA3-9719-FB936085D56C}" dt="2023-06-26T04:49:26.045" v="2847" actId="478"/>
          <ac:spMkLst>
            <pc:docMk/>
            <pc:sldMk cId="859711589" sldId="263"/>
            <ac:spMk id="4" creationId="{39069E24-295B-B991-FA75-51428FBFA2DC}"/>
          </ac:spMkLst>
        </pc:spChg>
        <pc:spChg chg="add del mod">
          <ac:chgData name="Raj, Aniket (T CST SSD-IN)" userId="daed42c6-a9e0-4d75-b704-0f04d36ffad7" providerId="ADAL" clId="{82CCE370-74A9-4DA3-9719-FB936085D56C}" dt="2023-06-23T06:36:02.174" v="1928" actId="26606"/>
          <ac:spMkLst>
            <pc:docMk/>
            <pc:sldMk cId="859711589" sldId="263"/>
            <ac:spMk id="5" creationId="{5832E6D5-87FC-E995-5183-3AA0D6523BA4}"/>
          </ac:spMkLst>
        </pc:spChg>
        <pc:spChg chg="add del mod">
          <ac:chgData name="Raj, Aniket (T CST SSD-IN)" userId="daed42c6-a9e0-4d75-b704-0f04d36ffad7" providerId="ADAL" clId="{82CCE370-74A9-4DA3-9719-FB936085D56C}" dt="2023-06-26T04:55:47.173" v="2886" actId="123"/>
          <ac:spMkLst>
            <pc:docMk/>
            <pc:sldMk cId="859711589" sldId="263"/>
            <ac:spMk id="5" creationId="{CA714A2C-B39E-46F8-D51E-6A38A8F46054}"/>
          </ac:spMkLst>
        </pc:spChg>
        <pc:spChg chg="add del mod">
          <ac:chgData name="Raj, Aniket (T CST SSD-IN)" userId="daed42c6-a9e0-4d75-b704-0f04d36ffad7" providerId="ADAL" clId="{82CCE370-74A9-4DA3-9719-FB936085D56C}" dt="2023-06-26T04:49:22.863" v="2846" actId="478"/>
          <ac:spMkLst>
            <pc:docMk/>
            <pc:sldMk cId="859711589" sldId="263"/>
            <ac:spMk id="6" creationId="{E77EB9AA-4B60-E757-A329-448A9437A728}"/>
          </ac:spMkLst>
        </pc:spChg>
        <pc:spChg chg="add del mod">
          <ac:chgData name="Raj, Aniket (T CST SSD-IN)" userId="daed42c6-a9e0-4d75-b704-0f04d36ffad7" providerId="ADAL" clId="{82CCE370-74A9-4DA3-9719-FB936085D56C}" dt="2023-06-26T04:49:15.058" v="2845" actId="478"/>
          <ac:spMkLst>
            <pc:docMk/>
            <pc:sldMk cId="859711589" sldId="263"/>
            <ac:spMk id="7" creationId="{79836672-5F53-A9D1-A97D-639B6A5CCDDD}"/>
          </ac:spMkLst>
        </pc:spChg>
        <pc:spChg chg="add del">
          <ac:chgData name="Raj, Aniket (T CST SSD-IN)" userId="daed42c6-a9e0-4d75-b704-0f04d36ffad7" providerId="ADAL" clId="{82CCE370-74A9-4DA3-9719-FB936085D56C}" dt="2023-06-26T04:49:02.909" v="2844" actId="478"/>
          <ac:spMkLst>
            <pc:docMk/>
            <pc:sldMk cId="859711589" sldId="263"/>
            <ac:spMk id="8" creationId="{D472C551-D440-40DF-9260-BDB9AC40960A}"/>
          </ac:spMkLst>
        </pc:spChg>
        <pc:spChg chg="add del">
          <ac:chgData name="Raj, Aniket (T CST SSD-IN)" userId="daed42c6-a9e0-4d75-b704-0f04d36ffad7" providerId="ADAL" clId="{82CCE370-74A9-4DA3-9719-FB936085D56C}" dt="2023-06-26T04:49:02.909" v="2844" actId="478"/>
          <ac:spMkLst>
            <pc:docMk/>
            <pc:sldMk cId="859711589" sldId="263"/>
            <ac:spMk id="12" creationId="{508BEF50-7B1E-49A4-BC19-5F4F1D755E64}"/>
          </ac:spMkLst>
        </pc:spChg>
        <pc:spChg chg="add del">
          <ac:chgData name="Raj, Aniket (T CST SSD-IN)" userId="daed42c6-a9e0-4d75-b704-0f04d36ffad7" providerId="ADAL" clId="{82CCE370-74A9-4DA3-9719-FB936085D56C}" dt="2023-06-26T04:49:02.909" v="2844" actId="478"/>
          <ac:spMkLst>
            <pc:docMk/>
            <pc:sldMk cId="859711589" sldId="263"/>
            <ac:spMk id="14" creationId="{3FBAD350-5664-4811-A208-657FB882D350}"/>
          </ac:spMkLst>
        </pc:spChg>
        <pc:spChg chg="add del">
          <ac:chgData name="Raj, Aniket (T CST SSD-IN)" userId="daed42c6-a9e0-4d75-b704-0f04d36ffad7" providerId="ADAL" clId="{82CCE370-74A9-4DA3-9719-FB936085D56C}" dt="2023-06-26T04:49:02.909" v="2844" actId="478"/>
          <ac:spMkLst>
            <pc:docMk/>
            <pc:sldMk cId="859711589" sldId="263"/>
            <ac:spMk id="16" creationId="{C39ADB8F-D187-49D7-BDCF-C1B6DC727068}"/>
          </ac:spMkLst>
        </pc:spChg>
        <pc:graphicFrameChg chg="add del mod modGraphic">
          <ac:chgData name="Raj, Aniket (T CST SSD-IN)" userId="daed42c6-a9e0-4d75-b704-0f04d36ffad7" providerId="ADAL" clId="{82CCE370-74A9-4DA3-9719-FB936085D56C}" dt="2023-06-26T04:49:15.058" v="2845" actId="478"/>
          <ac:graphicFrameMkLst>
            <pc:docMk/>
            <pc:sldMk cId="859711589" sldId="263"/>
            <ac:graphicFrameMk id="18" creationId="{624C0D5C-CD0F-5971-6A78-F715CC4D417A}"/>
          </ac:graphicFrameMkLst>
        </pc:graphicFrameChg>
        <pc:cxnChg chg="add del">
          <ac:chgData name="Raj, Aniket (T CST SSD-IN)" userId="daed42c6-a9e0-4d75-b704-0f04d36ffad7" providerId="ADAL" clId="{82CCE370-74A9-4DA3-9719-FB936085D56C}" dt="2023-06-26T04:49:02.909" v="2844" actId="478"/>
          <ac:cxnSpMkLst>
            <pc:docMk/>
            <pc:sldMk cId="859711589" sldId="263"/>
            <ac:cxnSpMk id="10" creationId="{56020367-4FD5-4596-8E10-C5F095CD8DBF}"/>
          </ac:cxnSpMkLst>
        </pc:cxnChg>
      </pc:sldChg>
      <pc:sldChg chg="addSp delSp modSp add mod ord">
        <pc:chgData name="Raj, Aniket (T CST SSD-IN)" userId="daed42c6-a9e0-4d75-b704-0f04d36ffad7" providerId="ADAL" clId="{82CCE370-74A9-4DA3-9719-FB936085D56C}" dt="2023-06-23T08:01:54.111" v="2092" actId="20577"/>
        <pc:sldMkLst>
          <pc:docMk/>
          <pc:sldMk cId="1289057804" sldId="264"/>
        </pc:sldMkLst>
        <pc:spChg chg="add mod">
          <ac:chgData name="Raj, Aniket (T CST SSD-IN)" userId="daed42c6-a9e0-4d75-b704-0f04d36ffad7" providerId="ADAL" clId="{82CCE370-74A9-4DA3-9719-FB936085D56C}" dt="2023-06-23T06:56:32.700" v="2013" actId="207"/>
          <ac:spMkLst>
            <pc:docMk/>
            <pc:sldMk cId="1289057804" sldId="264"/>
            <ac:spMk id="2" creationId="{AAA99607-58AD-B98E-D762-A14A436CE541}"/>
          </ac:spMkLst>
        </pc:spChg>
        <pc:spChg chg="add mod">
          <ac:chgData name="Raj, Aniket (T CST SSD-IN)" userId="daed42c6-a9e0-4d75-b704-0f04d36ffad7" providerId="ADAL" clId="{82CCE370-74A9-4DA3-9719-FB936085D56C}" dt="2023-06-23T04:23:19.551" v="1473" actId="1076"/>
          <ac:spMkLst>
            <pc:docMk/>
            <pc:sldMk cId="1289057804" sldId="264"/>
            <ac:spMk id="4" creationId="{59313C23-296C-8FEB-1163-F31AFAA33DE4}"/>
          </ac:spMkLst>
        </pc:spChg>
        <pc:spChg chg="del">
          <ac:chgData name="Raj, Aniket (T CST SSD-IN)" userId="daed42c6-a9e0-4d75-b704-0f04d36ffad7" providerId="ADAL" clId="{82CCE370-74A9-4DA3-9719-FB936085D56C}" dt="2023-06-23T03:55:08.813" v="1417" actId="478"/>
          <ac:spMkLst>
            <pc:docMk/>
            <pc:sldMk cId="1289057804" sldId="264"/>
            <ac:spMk id="5" creationId="{2E59775E-A419-74F1-1EF3-F6BCC9022223}"/>
          </ac:spMkLst>
        </pc:spChg>
        <pc:spChg chg="del">
          <ac:chgData name="Raj, Aniket (T CST SSD-IN)" userId="daed42c6-a9e0-4d75-b704-0f04d36ffad7" providerId="ADAL" clId="{82CCE370-74A9-4DA3-9719-FB936085D56C}" dt="2023-06-23T03:55:08.813" v="1417" actId="478"/>
          <ac:spMkLst>
            <pc:docMk/>
            <pc:sldMk cId="1289057804" sldId="264"/>
            <ac:spMk id="6" creationId="{C24E0C6B-0EA4-CBE2-6241-0B89DBE52FAA}"/>
          </ac:spMkLst>
        </pc:spChg>
        <pc:spChg chg="add mod">
          <ac:chgData name="Raj, Aniket (T CST SSD-IN)" userId="daed42c6-a9e0-4d75-b704-0f04d36ffad7" providerId="ADAL" clId="{82CCE370-74A9-4DA3-9719-FB936085D56C}" dt="2023-06-23T08:01:54.111" v="2092" actId="20577"/>
          <ac:spMkLst>
            <pc:docMk/>
            <pc:sldMk cId="1289057804" sldId="264"/>
            <ac:spMk id="13" creationId="{7D1C7A4C-1E21-426E-CA90-33AF46EF4CFF}"/>
          </ac:spMkLst>
        </pc:spChg>
        <pc:spChg chg="del">
          <ac:chgData name="Raj, Aniket (T CST SSD-IN)" userId="daed42c6-a9e0-4d75-b704-0f04d36ffad7" providerId="ADAL" clId="{82CCE370-74A9-4DA3-9719-FB936085D56C}" dt="2023-06-23T03:55:08.813" v="1417" actId="478"/>
          <ac:spMkLst>
            <pc:docMk/>
            <pc:sldMk cId="1289057804" sldId="264"/>
            <ac:spMk id="17" creationId="{E07C19C5-5A79-2B24-FFD7-8FD63409609F}"/>
          </ac:spMkLst>
        </pc:spChg>
        <pc:spChg chg="add del mod">
          <ac:chgData name="Raj, Aniket (T CST SSD-IN)" userId="daed42c6-a9e0-4d75-b704-0f04d36ffad7" providerId="ADAL" clId="{82CCE370-74A9-4DA3-9719-FB936085D56C}" dt="2023-06-23T06:56:21.728" v="2010" actId="11529"/>
          <ac:spMkLst>
            <pc:docMk/>
            <pc:sldMk cId="1289057804" sldId="264"/>
            <ac:spMk id="18" creationId="{3D500299-2347-FE58-2392-247546A49DD7}"/>
          </ac:spMkLst>
        </pc:spChg>
        <pc:spChg chg="del">
          <ac:chgData name="Raj, Aniket (T CST SSD-IN)" userId="daed42c6-a9e0-4d75-b704-0f04d36ffad7" providerId="ADAL" clId="{82CCE370-74A9-4DA3-9719-FB936085D56C}" dt="2023-06-23T03:55:08.813" v="1417" actId="478"/>
          <ac:spMkLst>
            <pc:docMk/>
            <pc:sldMk cId="1289057804" sldId="264"/>
            <ac:spMk id="21" creationId="{C99E9E86-7378-B904-D809-EA5ED151E46A}"/>
          </ac:spMkLst>
        </pc:spChg>
        <pc:grpChg chg="del">
          <ac:chgData name="Raj, Aniket (T CST SSD-IN)" userId="daed42c6-a9e0-4d75-b704-0f04d36ffad7" providerId="ADAL" clId="{82CCE370-74A9-4DA3-9719-FB936085D56C}" dt="2023-06-23T03:55:08.813" v="1417" actId="478"/>
          <ac:grpSpMkLst>
            <pc:docMk/>
            <pc:sldMk cId="1289057804" sldId="264"/>
            <ac:grpSpMk id="7" creationId="{D2BA8EBB-D03B-4657-7804-A42AECBC6A22}"/>
          </ac:grpSpMkLst>
        </pc:grpChg>
        <pc:picChg chg="add mod">
          <ac:chgData name="Raj, Aniket (T CST SSD-IN)" userId="daed42c6-a9e0-4d75-b704-0f04d36ffad7" providerId="ADAL" clId="{82CCE370-74A9-4DA3-9719-FB936085D56C}" dt="2023-06-23T04:23:15.489" v="1472" actId="1076"/>
          <ac:picMkLst>
            <pc:docMk/>
            <pc:sldMk cId="1289057804" sldId="264"/>
            <ac:picMk id="3" creationId="{75E74D11-20E1-B34A-BE97-5716E78DC698}"/>
          </ac:picMkLst>
        </pc:picChg>
        <pc:cxnChg chg="del mod">
          <ac:chgData name="Raj, Aniket (T CST SSD-IN)" userId="daed42c6-a9e0-4d75-b704-0f04d36ffad7" providerId="ADAL" clId="{82CCE370-74A9-4DA3-9719-FB936085D56C}" dt="2023-06-23T03:55:03.600" v="1416" actId="478"/>
          <ac:cxnSpMkLst>
            <pc:docMk/>
            <pc:sldMk cId="1289057804" sldId="264"/>
            <ac:cxnSpMk id="19" creationId="{E26F1EF1-68D9-474F-C022-B683D4E96810}"/>
          </ac:cxnSpMkLst>
        </pc:cxnChg>
        <pc:cxnChg chg="del mod">
          <ac:chgData name="Raj, Aniket (T CST SSD-IN)" userId="daed42c6-a9e0-4d75-b704-0f04d36ffad7" providerId="ADAL" clId="{82CCE370-74A9-4DA3-9719-FB936085D56C}" dt="2023-06-23T03:55:03.600" v="1416" actId="478"/>
          <ac:cxnSpMkLst>
            <pc:docMk/>
            <pc:sldMk cId="1289057804" sldId="264"/>
            <ac:cxnSpMk id="25" creationId="{A1FC62DD-38D2-63C2-9946-AC8B8112D5AD}"/>
          </ac:cxnSpMkLst>
        </pc:cxnChg>
      </pc:sldChg>
      <pc:sldChg chg="addSp delSp modSp add mod ord">
        <pc:chgData name="Raj, Aniket (T CST SSD-IN)" userId="daed42c6-a9e0-4d75-b704-0f04d36ffad7" providerId="ADAL" clId="{82CCE370-74A9-4DA3-9719-FB936085D56C}" dt="2023-06-26T05:46:39.987" v="2920" actId="1076"/>
        <pc:sldMkLst>
          <pc:docMk/>
          <pc:sldMk cId="4238114648" sldId="265"/>
        </pc:sldMkLst>
        <pc:spChg chg="add mod">
          <ac:chgData name="Raj, Aniket (T CST SSD-IN)" userId="daed42c6-a9e0-4d75-b704-0f04d36ffad7" providerId="ADAL" clId="{82CCE370-74A9-4DA3-9719-FB936085D56C}" dt="2023-06-26T05:46:23.005" v="2917" actId="123"/>
          <ac:spMkLst>
            <pc:docMk/>
            <pc:sldMk cId="4238114648" sldId="265"/>
            <ac:spMk id="2" creationId="{3966F726-F484-DD2E-1A99-B744AE0296A7}"/>
          </ac:spMkLst>
        </pc:spChg>
        <pc:spChg chg="add mod">
          <ac:chgData name="Raj, Aniket (T CST SSD-IN)" userId="daed42c6-a9e0-4d75-b704-0f04d36ffad7" providerId="ADAL" clId="{82CCE370-74A9-4DA3-9719-FB936085D56C}" dt="2023-06-26T05:46:23.005" v="2917" actId="123"/>
          <ac:spMkLst>
            <pc:docMk/>
            <pc:sldMk cId="4238114648" sldId="265"/>
            <ac:spMk id="3" creationId="{A6B38B97-3C4B-7C37-3969-CED68A06BFDF}"/>
          </ac:spMkLst>
        </pc:spChg>
        <pc:spChg chg="mod">
          <ac:chgData name="Raj, Aniket (T CST SSD-IN)" userId="daed42c6-a9e0-4d75-b704-0f04d36ffad7" providerId="ADAL" clId="{82CCE370-74A9-4DA3-9719-FB936085D56C}" dt="2023-06-26T05:46:23.005" v="2917" actId="123"/>
          <ac:spMkLst>
            <pc:docMk/>
            <pc:sldMk cId="4238114648" sldId="265"/>
            <ac:spMk id="8" creationId="{D472C551-D440-40DF-9260-BDB9AC40960A}"/>
          </ac:spMkLst>
        </pc:spChg>
        <pc:spChg chg="del">
          <ac:chgData name="Raj, Aniket (T CST SSD-IN)" userId="daed42c6-a9e0-4d75-b704-0f04d36ffad7" providerId="ADAL" clId="{82CCE370-74A9-4DA3-9719-FB936085D56C}" dt="2023-06-23T04:34:42.287" v="1485" actId="478"/>
          <ac:spMkLst>
            <pc:docMk/>
            <pc:sldMk cId="4238114648" sldId="265"/>
            <ac:spMk id="11" creationId="{8FFCEA8F-94D6-91B2-602B-287BF1F6B975}"/>
          </ac:spMkLst>
        </pc:spChg>
        <pc:spChg chg="mod">
          <ac:chgData name="Raj, Aniket (T CST SSD-IN)" userId="daed42c6-a9e0-4d75-b704-0f04d36ffad7" providerId="ADAL" clId="{82CCE370-74A9-4DA3-9719-FB936085D56C}" dt="2023-06-26T05:46:23.005" v="2917" actId="123"/>
          <ac:spMkLst>
            <pc:docMk/>
            <pc:sldMk cId="4238114648" sldId="265"/>
            <ac:spMk id="12" creationId="{508BEF50-7B1E-49A4-BC19-5F4F1D755E64}"/>
          </ac:spMkLst>
        </pc:spChg>
        <pc:spChg chg="mod">
          <ac:chgData name="Raj, Aniket (T CST SSD-IN)" userId="daed42c6-a9e0-4d75-b704-0f04d36ffad7" providerId="ADAL" clId="{82CCE370-74A9-4DA3-9719-FB936085D56C}" dt="2023-06-26T05:46:23.005" v="2917" actId="123"/>
          <ac:spMkLst>
            <pc:docMk/>
            <pc:sldMk cId="4238114648" sldId="265"/>
            <ac:spMk id="14" creationId="{3FBAD350-5664-4811-A208-657FB882D350}"/>
          </ac:spMkLst>
        </pc:spChg>
        <pc:spChg chg="mod">
          <ac:chgData name="Raj, Aniket (T CST SSD-IN)" userId="daed42c6-a9e0-4d75-b704-0f04d36ffad7" providerId="ADAL" clId="{82CCE370-74A9-4DA3-9719-FB936085D56C}" dt="2023-06-26T05:46:23.005" v="2917" actId="123"/>
          <ac:spMkLst>
            <pc:docMk/>
            <pc:sldMk cId="4238114648" sldId="265"/>
            <ac:spMk id="16" creationId="{C39ADB8F-D187-49D7-BDCF-C1B6DC727068}"/>
          </ac:spMkLst>
        </pc:spChg>
        <pc:spChg chg="add mod">
          <ac:chgData name="Raj, Aniket (T CST SSD-IN)" userId="daed42c6-a9e0-4d75-b704-0f04d36ffad7" providerId="ADAL" clId="{82CCE370-74A9-4DA3-9719-FB936085D56C}" dt="2023-06-26T05:46:23.005" v="2917" actId="123"/>
          <ac:spMkLst>
            <pc:docMk/>
            <pc:sldMk cId="4238114648" sldId="265"/>
            <ac:spMk id="17" creationId="{4AC572BA-1B22-2C41-7E33-9B982C5A31F5}"/>
          </ac:spMkLst>
        </pc:spChg>
        <pc:spChg chg="del">
          <ac:chgData name="Raj, Aniket (T CST SSD-IN)" userId="daed42c6-a9e0-4d75-b704-0f04d36ffad7" providerId="ADAL" clId="{82CCE370-74A9-4DA3-9719-FB936085D56C}" dt="2023-06-23T04:34:42.287" v="1485" actId="478"/>
          <ac:spMkLst>
            <pc:docMk/>
            <pc:sldMk cId="4238114648" sldId="265"/>
            <ac:spMk id="22" creationId="{3FC7A803-49AD-9347-EE20-789464C691F8}"/>
          </ac:spMkLst>
        </pc:spChg>
        <pc:spChg chg="add del mod">
          <ac:chgData name="Raj, Aniket (T CST SSD-IN)" userId="daed42c6-a9e0-4d75-b704-0f04d36ffad7" providerId="ADAL" clId="{82CCE370-74A9-4DA3-9719-FB936085D56C}" dt="2023-06-23T09:23:56.761" v="2396" actId="11529"/>
          <ac:spMkLst>
            <pc:docMk/>
            <pc:sldMk cId="4238114648" sldId="265"/>
            <ac:spMk id="26" creationId="{75784D02-EDA1-1883-506A-BEE1FA3F7C0F}"/>
          </ac:spMkLst>
        </pc:spChg>
        <pc:spChg chg="add del mod">
          <ac:chgData name="Raj, Aniket (T CST SSD-IN)" userId="daed42c6-a9e0-4d75-b704-0f04d36ffad7" providerId="ADAL" clId="{82CCE370-74A9-4DA3-9719-FB936085D56C}" dt="2023-06-23T09:29:15.908" v="2596" actId="478"/>
          <ac:spMkLst>
            <pc:docMk/>
            <pc:sldMk cId="4238114648" sldId="265"/>
            <ac:spMk id="27" creationId="{4C486CC9-18F1-CA5F-5A11-123A7AE19ACE}"/>
          </ac:spMkLst>
        </pc:spChg>
        <pc:spChg chg="add mod">
          <ac:chgData name="Raj, Aniket (T CST SSD-IN)" userId="daed42c6-a9e0-4d75-b704-0f04d36ffad7" providerId="ADAL" clId="{82CCE370-74A9-4DA3-9719-FB936085D56C}" dt="2023-06-26T05:46:39.987" v="2920" actId="1076"/>
          <ac:spMkLst>
            <pc:docMk/>
            <pc:sldMk cId="4238114648" sldId="265"/>
            <ac:spMk id="28" creationId="{3B2CF1F3-0888-8362-4B1F-AC68FABAB12D}"/>
          </ac:spMkLst>
        </pc:spChg>
        <pc:grpChg chg="del">
          <ac:chgData name="Raj, Aniket (T CST SSD-IN)" userId="daed42c6-a9e0-4d75-b704-0f04d36ffad7" providerId="ADAL" clId="{82CCE370-74A9-4DA3-9719-FB936085D56C}" dt="2023-06-23T04:34:42.287" v="1485" actId="478"/>
          <ac:grpSpMkLst>
            <pc:docMk/>
            <pc:sldMk cId="4238114648" sldId="265"/>
            <ac:grpSpMk id="4" creationId="{AEC4A869-1ADA-C8C5-CE10-4F0D1A256F9E}"/>
          </ac:grpSpMkLst>
        </pc:grpChg>
        <pc:grpChg chg="del">
          <ac:chgData name="Raj, Aniket (T CST SSD-IN)" userId="daed42c6-a9e0-4d75-b704-0f04d36ffad7" providerId="ADAL" clId="{82CCE370-74A9-4DA3-9719-FB936085D56C}" dt="2023-06-23T04:34:42.287" v="1485" actId="478"/>
          <ac:grpSpMkLst>
            <pc:docMk/>
            <pc:sldMk cId="4238114648" sldId="265"/>
            <ac:grpSpMk id="18" creationId="{CEFBD74D-41B0-5746-841A-D508A6115E0B}"/>
          </ac:grpSpMkLst>
        </pc:grpChg>
        <pc:graphicFrameChg chg="add del mod modGraphic">
          <ac:chgData name="Raj, Aniket (T CST SSD-IN)" userId="daed42c6-a9e0-4d75-b704-0f04d36ffad7" providerId="ADAL" clId="{82CCE370-74A9-4DA3-9719-FB936085D56C}" dt="2023-06-23T04:44:29.680" v="1507" actId="478"/>
          <ac:graphicFrameMkLst>
            <pc:docMk/>
            <pc:sldMk cId="4238114648" sldId="265"/>
            <ac:graphicFrameMk id="7" creationId="{FE16487F-D101-ABD6-FEC1-C5E85D28A32F}"/>
          </ac:graphicFrameMkLst>
        </pc:graphicFrameChg>
        <pc:graphicFrameChg chg="add mod modGraphic">
          <ac:chgData name="Raj, Aniket (T CST SSD-IN)" userId="daed42c6-a9e0-4d75-b704-0f04d36ffad7" providerId="ADAL" clId="{82CCE370-74A9-4DA3-9719-FB936085D56C}" dt="2023-06-26T05:46:23.005" v="2917" actId="123"/>
          <ac:graphicFrameMkLst>
            <pc:docMk/>
            <pc:sldMk cId="4238114648" sldId="265"/>
            <ac:graphicFrameMk id="13" creationId="{DEC0B17D-4C29-A931-7AF7-46053E04C340}"/>
          </ac:graphicFrameMkLst>
        </pc:graphicFrameChg>
        <pc:graphicFrameChg chg="add del modGraphic">
          <ac:chgData name="Raj, Aniket (T CST SSD-IN)" userId="daed42c6-a9e0-4d75-b704-0f04d36ffad7" providerId="ADAL" clId="{82CCE370-74A9-4DA3-9719-FB936085D56C}" dt="2023-06-23T09:23:28.803" v="2392" actId="1032"/>
          <ac:graphicFrameMkLst>
            <pc:docMk/>
            <pc:sldMk cId="4238114648" sldId="265"/>
            <ac:graphicFrameMk id="23" creationId="{2074CDD5-236A-52DA-3BF2-E05F9AFABEED}"/>
          </ac:graphicFrameMkLst>
        </pc:graphicFrameChg>
        <pc:graphicFrameChg chg="add del mod modGraphic">
          <ac:chgData name="Raj, Aniket (T CST SSD-IN)" userId="daed42c6-a9e0-4d75-b704-0f04d36ffad7" providerId="ADAL" clId="{82CCE370-74A9-4DA3-9719-FB936085D56C}" dt="2023-06-26T05:46:23.005" v="2917" actId="123"/>
          <ac:graphicFrameMkLst>
            <pc:docMk/>
            <pc:sldMk cId="4238114648" sldId="265"/>
            <ac:graphicFrameMk id="25" creationId="{C7145A45-36AE-342A-4932-1BA6EB556986}"/>
          </ac:graphicFrameMkLst>
        </pc:graphicFrameChg>
        <pc:cxnChg chg="mod">
          <ac:chgData name="Raj, Aniket (T CST SSD-IN)" userId="daed42c6-a9e0-4d75-b704-0f04d36ffad7" providerId="ADAL" clId="{82CCE370-74A9-4DA3-9719-FB936085D56C}" dt="2023-06-26T05:46:23.005" v="2917" actId="123"/>
          <ac:cxnSpMkLst>
            <pc:docMk/>
            <pc:sldMk cId="4238114648" sldId="265"/>
            <ac:cxnSpMk id="10" creationId="{56020367-4FD5-4596-8E10-C5F095CD8DBF}"/>
          </ac:cxnSpMkLst>
        </pc:cxnChg>
        <pc:cxnChg chg="del mod">
          <ac:chgData name="Raj, Aniket (T CST SSD-IN)" userId="daed42c6-a9e0-4d75-b704-0f04d36ffad7" providerId="ADAL" clId="{82CCE370-74A9-4DA3-9719-FB936085D56C}" dt="2023-06-23T04:34:42.287" v="1485" actId="478"/>
          <ac:cxnSpMkLst>
            <pc:docMk/>
            <pc:sldMk cId="4238114648" sldId="265"/>
            <ac:cxnSpMk id="15" creationId="{2E5D11FC-AE6C-4299-3372-DF5E9F07AE5A}"/>
          </ac:cxnSpMkLst>
        </pc:cxnChg>
        <pc:cxnChg chg="del mod">
          <ac:chgData name="Raj, Aniket (T CST SSD-IN)" userId="daed42c6-a9e0-4d75-b704-0f04d36ffad7" providerId="ADAL" clId="{82CCE370-74A9-4DA3-9719-FB936085D56C}" dt="2023-06-23T04:34:42.287" v="1485" actId="478"/>
          <ac:cxnSpMkLst>
            <pc:docMk/>
            <pc:sldMk cId="4238114648" sldId="265"/>
            <ac:cxnSpMk id="24" creationId="{1F800D34-F6CE-6BC4-8606-C9301489DBED}"/>
          </ac:cxnSpMkLst>
        </pc:cxnChg>
      </pc:sldChg>
      <pc:sldChg chg="addSp delSp modSp add mod ord">
        <pc:chgData name="Raj, Aniket (T CST SSD-IN)" userId="daed42c6-a9e0-4d75-b704-0f04d36ffad7" providerId="ADAL" clId="{82CCE370-74A9-4DA3-9719-FB936085D56C}" dt="2023-06-23T09:19:07.551" v="2377" actId="15174"/>
        <pc:sldMkLst>
          <pc:docMk/>
          <pc:sldMk cId="4232079509" sldId="266"/>
        </pc:sldMkLst>
        <pc:spChg chg="del">
          <ac:chgData name="Raj, Aniket (T CST SSD-IN)" userId="daed42c6-a9e0-4d75-b704-0f04d36ffad7" providerId="ADAL" clId="{82CCE370-74A9-4DA3-9719-FB936085D56C}" dt="2023-06-23T05:02:35.654" v="1646" actId="478"/>
          <ac:spMkLst>
            <pc:docMk/>
            <pc:sldMk cId="4232079509" sldId="266"/>
            <ac:spMk id="2" creationId="{AAA99607-58AD-B98E-D762-A14A436CE541}"/>
          </ac:spMkLst>
        </pc:spChg>
        <pc:spChg chg="del">
          <ac:chgData name="Raj, Aniket (T CST SSD-IN)" userId="daed42c6-a9e0-4d75-b704-0f04d36ffad7" providerId="ADAL" clId="{82CCE370-74A9-4DA3-9719-FB936085D56C}" dt="2023-06-23T05:02:35.654" v="1646" actId="478"/>
          <ac:spMkLst>
            <pc:docMk/>
            <pc:sldMk cId="4232079509" sldId="266"/>
            <ac:spMk id="4" creationId="{59313C23-296C-8FEB-1163-F31AFAA33DE4}"/>
          </ac:spMkLst>
        </pc:spChg>
        <pc:spChg chg="add del mod">
          <ac:chgData name="Raj, Aniket (T CST SSD-IN)" userId="daed42c6-a9e0-4d75-b704-0f04d36ffad7" providerId="ADAL" clId="{82CCE370-74A9-4DA3-9719-FB936085D56C}" dt="2023-06-23T09:16:57.273" v="2374" actId="14100"/>
          <ac:spMkLst>
            <pc:docMk/>
            <pc:sldMk cId="4232079509" sldId="266"/>
            <ac:spMk id="5" creationId="{C455FFCE-2F3F-D297-5823-8803FEAD253E}"/>
          </ac:spMkLst>
        </pc:spChg>
        <pc:spChg chg="add del mod">
          <ac:chgData name="Raj, Aniket (T CST SSD-IN)" userId="daed42c6-a9e0-4d75-b704-0f04d36ffad7" providerId="ADAL" clId="{82CCE370-74A9-4DA3-9719-FB936085D56C}" dt="2023-06-23T05:36:09.505" v="1851" actId="478"/>
          <ac:spMkLst>
            <pc:docMk/>
            <pc:sldMk cId="4232079509" sldId="266"/>
            <ac:spMk id="6" creationId="{6F96FEBB-5630-B26E-CB78-BB7C52FB3186}"/>
          </ac:spMkLst>
        </pc:spChg>
        <pc:spChg chg="add mod">
          <ac:chgData name="Raj, Aniket (T CST SSD-IN)" userId="daed42c6-a9e0-4d75-b704-0f04d36ffad7" providerId="ADAL" clId="{82CCE370-74A9-4DA3-9719-FB936085D56C}" dt="2023-06-23T08:56:44.379" v="2286" actId="1076"/>
          <ac:spMkLst>
            <pc:docMk/>
            <pc:sldMk cId="4232079509" sldId="266"/>
            <ac:spMk id="7" creationId="{E8FD285B-AB1C-6771-48FA-67925439C629}"/>
          </ac:spMkLst>
        </pc:spChg>
        <pc:spChg chg="add mod">
          <ac:chgData name="Raj, Aniket (T CST SSD-IN)" userId="daed42c6-a9e0-4d75-b704-0f04d36ffad7" providerId="ADAL" clId="{82CCE370-74A9-4DA3-9719-FB936085D56C}" dt="2023-06-23T08:57:31.486" v="2291" actId="1076"/>
          <ac:spMkLst>
            <pc:docMk/>
            <pc:sldMk cId="4232079509" sldId="266"/>
            <ac:spMk id="9" creationId="{18BB6907-2D4C-C9A2-AA91-457A05FE77AC}"/>
          </ac:spMkLst>
        </pc:spChg>
        <pc:spChg chg="del">
          <ac:chgData name="Raj, Aniket (T CST SSD-IN)" userId="daed42c6-a9e0-4d75-b704-0f04d36ffad7" providerId="ADAL" clId="{82CCE370-74A9-4DA3-9719-FB936085D56C}" dt="2023-06-23T05:02:43.959" v="1647" actId="478"/>
          <ac:spMkLst>
            <pc:docMk/>
            <pc:sldMk cId="4232079509" sldId="266"/>
            <ac:spMk id="13" creationId="{7D1C7A4C-1E21-426E-CA90-33AF46EF4CFF}"/>
          </ac:spMkLst>
        </pc:spChg>
        <pc:graphicFrameChg chg="add mod modGraphic">
          <ac:chgData name="Raj, Aniket (T CST SSD-IN)" userId="daed42c6-a9e0-4d75-b704-0f04d36ffad7" providerId="ADAL" clId="{82CCE370-74A9-4DA3-9719-FB936085D56C}" dt="2023-06-23T09:19:07.551" v="2377" actId="15174"/>
          <ac:graphicFrameMkLst>
            <pc:docMk/>
            <pc:sldMk cId="4232079509" sldId="266"/>
            <ac:graphicFrameMk id="11" creationId="{FFD85BA4-699F-1083-9B12-02584E653ECE}"/>
          </ac:graphicFrameMkLst>
        </pc:graphicFrameChg>
        <pc:graphicFrameChg chg="add del mod">
          <ac:chgData name="Raj, Aniket (T CST SSD-IN)" userId="daed42c6-a9e0-4d75-b704-0f04d36ffad7" providerId="ADAL" clId="{82CCE370-74A9-4DA3-9719-FB936085D56C}" dt="2023-06-23T08:12:06.632" v="2109" actId="26606"/>
          <ac:graphicFrameMkLst>
            <pc:docMk/>
            <pc:sldMk cId="4232079509" sldId="266"/>
            <ac:graphicFrameMk id="18" creationId="{73C7A178-B397-39FC-F4B5-EE75BAD3BE49}"/>
          </ac:graphicFrameMkLst>
        </pc:graphicFrameChg>
        <pc:picChg chg="del">
          <ac:chgData name="Raj, Aniket (T CST SSD-IN)" userId="daed42c6-a9e0-4d75-b704-0f04d36ffad7" providerId="ADAL" clId="{82CCE370-74A9-4DA3-9719-FB936085D56C}" dt="2023-06-23T05:02:35.654" v="1646" actId="478"/>
          <ac:picMkLst>
            <pc:docMk/>
            <pc:sldMk cId="4232079509" sldId="266"/>
            <ac:picMk id="3" creationId="{75E74D11-20E1-B34A-BE97-5716E78DC698}"/>
          </ac:picMkLst>
        </pc:picChg>
      </pc:sldChg>
      <pc:sldChg chg="delSp modSp new del mod">
        <pc:chgData name="Raj, Aniket (T CST SSD-IN)" userId="daed42c6-a9e0-4d75-b704-0f04d36ffad7" providerId="ADAL" clId="{82CCE370-74A9-4DA3-9719-FB936085D56C}" dt="2023-06-23T08:33:49.232" v="2254" actId="47"/>
        <pc:sldMkLst>
          <pc:docMk/>
          <pc:sldMk cId="2688719647" sldId="267"/>
        </pc:sldMkLst>
        <pc:spChg chg="del">
          <ac:chgData name="Raj, Aniket (T CST SSD-IN)" userId="daed42c6-a9e0-4d75-b704-0f04d36ffad7" providerId="ADAL" clId="{82CCE370-74A9-4DA3-9719-FB936085D56C}" dt="2023-06-23T08:23:27.319" v="2130" actId="478"/>
          <ac:spMkLst>
            <pc:docMk/>
            <pc:sldMk cId="2688719647" sldId="267"/>
            <ac:spMk id="2" creationId="{3B1A738F-79ED-DA1E-C4FE-1CE35D0309A0}"/>
          </ac:spMkLst>
        </pc:spChg>
        <pc:spChg chg="mod">
          <ac:chgData name="Raj, Aniket (T CST SSD-IN)" userId="daed42c6-a9e0-4d75-b704-0f04d36ffad7" providerId="ADAL" clId="{82CCE370-74A9-4DA3-9719-FB936085D56C}" dt="2023-06-23T08:25:00.165" v="2143" actId="27636"/>
          <ac:spMkLst>
            <pc:docMk/>
            <pc:sldMk cId="2688719647" sldId="267"/>
            <ac:spMk id="3" creationId="{10C01295-657A-2C18-B808-981D5D830031}"/>
          </ac:spMkLst>
        </pc:spChg>
      </pc:sldChg>
      <pc:sldChg chg="addSp delSp modSp add mod">
        <pc:chgData name="Raj, Aniket (T CST SSD-IN)" userId="daed42c6-a9e0-4d75-b704-0f04d36ffad7" providerId="ADAL" clId="{82CCE370-74A9-4DA3-9719-FB936085D56C}" dt="2023-06-26T06:37:08.652" v="3138" actId="21"/>
        <pc:sldMkLst>
          <pc:docMk/>
          <pc:sldMk cId="1128717863" sldId="268"/>
        </pc:sldMkLst>
        <pc:spChg chg="mod">
          <ac:chgData name="Raj, Aniket (T CST SSD-IN)" userId="daed42c6-a9e0-4d75-b704-0f04d36ffad7" providerId="ADAL" clId="{82CCE370-74A9-4DA3-9719-FB936085D56C}" dt="2023-06-26T06:25:43.581" v="3092"/>
          <ac:spMkLst>
            <pc:docMk/>
            <pc:sldMk cId="1128717863" sldId="268"/>
            <ac:spMk id="3" creationId="{E2AFC280-8748-31D5-2B78-D1F7E72DE9F9}"/>
          </ac:spMkLst>
        </pc:spChg>
        <pc:spChg chg="mod">
          <ac:chgData name="Raj, Aniket (T CST SSD-IN)" userId="daed42c6-a9e0-4d75-b704-0f04d36ffad7" providerId="ADAL" clId="{82CCE370-74A9-4DA3-9719-FB936085D56C}" dt="2023-06-26T06:31:43.058" v="3129" actId="20577"/>
          <ac:spMkLst>
            <pc:docMk/>
            <pc:sldMk cId="1128717863" sldId="268"/>
            <ac:spMk id="6" creationId="{33F4278F-EF9F-7F78-F806-B418CB8979FF}"/>
          </ac:spMkLst>
        </pc:spChg>
        <pc:spChg chg="mod">
          <ac:chgData name="Raj, Aniket (T CST SSD-IN)" userId="daed42c6-a9e0-4d75-b704-0f04d36ffad7" providerId="ADAL" clId="{82CCE370-74A9-4DA3-9719-FB936085D56C}" dt="2023-06-26T06:29:49.940" v="3114" actId="20577"/>
          <ac:spMkLst>
            <pc:docMk/>
            <pc:sldMk cId="1128717863" sldId="268"/>
            <ac:spMk id="7" creationId="{1897C1E5-A328-07D5-7173-CDE3702E80E5}"/>
          </ac:spMkLst>
        </pc:spChg>
        <pc:spChg chg="mod">
          <ac:chgData name="Raj, Aniket (T CST SSD-IN)" userId="daed42c6-a9e0-4d75-b704-0f04d36ffad7" providerId="ADAL" clId="{82CCE370-74A9-4DA3-9719-FB936085D56C}" dt="2023-06-26T06:30:28.342" v="3121" actId="207"/>
          <ac:spMkLst>
            <pc:docMk/>
            <pc:sldMk cId="1128717863" sldId="268"/>
            <ac:spMk id="9" creationId="{63C2681D-5F13-35C7-5FD5-6E1134E9684F}"/>
          </ac:spMkLst>
        </pc:spChg>
        <pc:spChg chg="mod">
          <ac:chgData name="Raj, Aniket (T CST SSD-IN)" userId="daed42c6-a9e0-4d75-b704-0f04d36ffad7" providerId="ADAL" clId="{82CCE370-74A9-4DA3-9719-FB936085D56C}" dt="2023-06-26T06:31:53.702" v="3130" actId="14100"/>
          <ac:spMkLst>
            <pc:docMk/>
            <pc:sldMk cId="1128717863" sldId="268"/>
            <ac:spMk id="11" creationId="{8FFCEA8F-94D6-91B2-602B-287BF1F6B975}"/>
          </ac:spMkLst>
        </pc:spChg>
        <pc:spChg chg="mod">
          <ac:chgData name="Raj, Aniket (T CST SSD-IN)" userId="daed42c6-a9e0-4d75-b704-0f04d36ffad7" providerId="ADAL" clId="{82CCE370-74A9-4DA3-9719-FB936085D56C}" dt="2023-06-26T06:28:25.831" v="3100" actId="113"/>
          <ac:spMkLst>
            <pc:docMk/>
            <pc:sldMk cId="1128717863" sldId="268"/>
            <ac:spMk id="13" creationId="{B49AFD8E-F93A-342A-95B2-A7E6A3F27960}"/>
          </ac:spMkLst>
        </pc:spChg>
        <pc:spChg chg="mod">
          <ac:chgData name="Raj, Aniket (T CST SSD-IN)" userId="daed42c6-a9e0-4d75-b704-0f04d36ffad7" providerId="ADAL" clId="{82CCE370-74A9-4DA3-9719-FB936085D56C}" dt="2023-06-26T06:36:35.090" v="3132" actId="20577"/>
          <ac:spMkLst>
            <pc:docMk/>
            <pc:sldMk cId="1128717863" sldId="268"/>
            <ac:spMk id="21" creationId="{CB2BB10F-52BA-D912-51B5-9001D69B87A0}"/>
          </ac:spMkLst>
        </pc:spChg>
        <pc:spChg chg="mod">
          <ac:chgData name="Raj, Aniket (T CST SSD-IN)" userId="daed42c6-a9e0-4d75-b704-0f04d36ffad7" providerId="ADAL" clId="{82CCE370-74A9-4DA3-9719-FB936085D56C}" dt="2023-06-26T06:31:27.018" v="3125" actId="1076"/>
          <ac:spMkLst>
            <pc:docMk/>
            <pc:sldMk cId="1128717863" sldId="268"/>
            <ac:spMk id="22" creationId="{3FC7A803-49AD-9347-EE20-789464C691F8}"/>
          </ac:spMkLst>
        </pc:spChg>
        <pc:grpChg chg="add mod">
          <ac:chgData name="Raj, Aniket (T CST SSD-IN)" userId="daed42c6-a9e0-4d75-b704-0f04d36ffad7" providerId="ADAL" clId="{82CCE370-74A9-4DA3-9719-FB936085D56C}" dt="2023-06-26T06:25:48.115" v="3093" actId="1076"/>
          <ac:grpSpMkLst>
            <pc:docMk/>
            <pc:sldMk cId="1128717863" sldId="268"/>
            <ac:grpSpMk id="2" creationId="{9F260C7D-CC70-ECF3-B109-DBBBEE045675}"/>
          </ac:grpSpMkLst>
        </pc:grpChg>
        <pc:grpChg chg="mod">
          <ac:chgData name="Raj, Aniket (T CST SSD-IN)" userId="daed42c6-a9e0-4d75-b704-0f04d36ffad7" providerId="ADAL" clId="{82CCE370-74A9-4DA3-9719-FB936085D56C}" dt="2023-06-26T06:29:47.229" v="3112" actId="1076"/>
          <ac:grpSpMkLst>
            <pc:docMk/>
            <pc:sldMk cId="1128717863" sldId="268"/>
            <ac:grpSpMk id="4" creationId="{AEC4A869-1ADA-C8C5-CE10-4F0D1A256F9E}"/>
          </ac:grpSpMkLst>
        </pc:grpChg>
        <pc:grpChg chg="del">
          <ac:chgData name="Raj, Aniket (T CST SSD-IN)" userId="daed42c6-a9e0-4d75-b704-0f04d36ffad7" providerId="ADAL" clId="{82CCE370-74A9-4DA3-9719-FB936085D56C}" dt="2023-06-26T06:37:08.652" v="3138" actId="21"/>
          <ac:grpSpMkLst>
            <pc:docMk/>
            <pc:sldMk cId="1128717863" sldId="268"/>
            <ac:grpSpMk id="18" creationId="{CEFBD74D-41B0-5746-841A-D508A6115E0B}"/>
          </ac:grpSpMkLst>
        </pc:grpChg>
        <pc:cxnChg chg="del mod">
          <ac:chgData name="Raj, Aniket (T CST SSD-IN)" userId="daed42c6-a9e0-4d75-b704-0f04d36ffad7" providerId="ADAL" clId="{82CCE370-74A9-4DA3-9719-FB936085D56C}" dt="2023-06-26T06:28:52.099" v="3101" actId="478"/>
          <ac:cxnSpMkLst>
            <pc:docMk/>
            <pc:sldMk cId="1128717863" sldId="268"/>
            <ac:cxnSpMk id="15" creationId="{2E5D11FC-AE6C-4299-3372-DF5E9F07AE5A}"/>
          </ac:cxnSpMkLst>
        </pc:cxnChg>
        <pc:cxnChg chg="add mod">
          <ac:chgData name="Raj, Aniket (T CST SSD-IN)" userId="daed42c6-a9e0-4d75-b704-0f04d36ffad7" providerId="ADAL" clId="{82CCE370-74A9-4DA3-9719-FB936085D56C}" dt="2023-06-26T06:29:42.684" v="3111" actId="13822"/>
          <ac:cxnSpMkLst>
            <pc:docMk/>
            <pc:sldMk cId="1128717863" sldId="268"/>
            <ac:cxnSpMk id="23" creationId="{324D8FE0-597B-4FA8-9350-CE84E6BAF1F4}"/>
          </ac:cxnSpMkLst>
        </pc:cxnChg>
        <pc:cxnChg chg="del mod">
          <ac:chgData name="Raj, Aniket (T CST SSD-IN)" userId="daed42c6-a9e0-4d75-b704-0f04d36ffad7" providerId="ADAL" clId="{82CCE370-74A9-4DA3-9719-FB936085D56C}" dt="2023-06-26T06:28:53.418" v="3102" actId="478"/>
          <ac:cxnSpMkLst>
            <pc:docMk/>
            <pc:sldMk cId="1128717863" sldId="268"/>
            <ac:cxnSpMk id="24" creationId="{1F800D34-F6CE-6BC4-8606-C9301489DBED}"/>
          </ac:cxnSpMkLst>
        </pc:cxnChg>
        <pc:cxnChg chg="add mod">
          <ac:chgData name="Raj, Aniket (T CST SSD-IN)" userId="daed42c6-a9e0-4d75-b704-0f04d36ffad7" providerId="ADAL" clId="{82CCE370-74A9-4DA3-9719-FB936085D56C}" dt="2023-06-26T06:31:37.778" v="3127" actId="1076"/>
          <ac:cxnSpMkLst>
            <pc:docMk/>
            <pc:sldMk cId="1128717863" sldId="268"/>
            <ac:cxnSpMk id="25" creationId="{D8C5D0AE-60E7-03F0-916B-7265E3CBCE00}"/>
          </ac:cxnSpMkLst>
        </pc:cxnChg>
      </pc:sldChg>
      <pc:sldChg chg="addSp delSp modSp new mod ord setBg">
        <pc:chgData name="Raj, Aniket (T CST SSD-IN)" userId="daed42c6-a9e0-4d75-b704-0f04d36ffad7" providerId="ADAL" clId="{82CCE370-74A9-4DA3-9719-FB936085D56C}" dt="2023-06-26T06:18:07.810" v="2975"/>
        <pc:sldMkLst>
          <pc:docMk/>
          <pc:sldMk cId="2329196550" sldId="269"/>
        </pc:sldMkLst>
        <pc:spChg chg="del mod">
          <ac:chgData name="Raj, Aniket (T CST SSD-IN)" userId="daed42c6-a9e0-4d75-b704-0f04d36ffad7" providerId="ADAL" clId="{82CCE370-74A9-4DA3-9719-FB936085D56C}" dt="2023-06-26T02:57:10.830" v="2710" actId="478"/>
          <ac:spMkLst>
            <pc:docMk/>
            <pc:sldMk cId="2329196550" sldId="269"/>
            <ac:spMk id="2" creationId="{FCB74AFE-F3DD-377C-6454-4EC0577ECB85}"/>
          </ac:spMkLst>
        </pc:spChg>
        <pc:spChg chg="del">
          <ac:chgData name="Raj, Aniket (T CST SSD-IN)" userId="daed42c6-a9e0-4d75-b704-0f04d36ffad7" providerId="ADAL" clId="{82CCE370-74A9-4DA3-9719-FB936085D56C}" dt="2023-06-26T02:57:04.921" v="2709" actId="26606"/>
          <ac:spMkLst>
            <pc:docMk/>
            <pc:sldMk cId="2329196550" sldId="269"/>
            <ac:spMk id="3" creationId="{43F9B2EF-B8A6-4FC7-4D2B-0A385D5345D8}"/>
          </ac:spMkLst>
        </pc:spChg>
        <pc:spChg chg="add del mod">
          <ac:chgData name="Raj, Aniket (T CST SSD-IN)" userId="daed42c6-a9e0-4d75-b704-0f04d36ffad7" providerId="ADAL" clId="{82CCE370-74A9-4DA3-9719-FB936085D56C}" dt="2023-06-26T02:58:25.150" v="2718" actId="478"/>
          <ac:spMkLst>
            <pc:docMk/>
            <pc:sldMk cId="2329196550" sldId="269"/>
            <ac:spMk id="6" creationId="{11E02A28-A503-BEBF-7BA7-AA43B1497EA9}"/>
          </ac:spMkLst>
        </pc:spChg>
        <pc:spChg chg="add del">
          <ac:chgData name="Raj, Aniket (T CST SSD-IN)" userId="daed42c6-a9e0-4d75-b704-0f04d36ffad7" providerId="ADAL" clId="{82CCE370-74A9-4DA3-9719-FB936085D56C}" dt="2023-06-26T02:58:43.178" v="2720" actId="26606"/>
          <ac:spMkLst>
            <pc:docMk/>
            <pc:sldMk cId="2329196550" sldId="269"/>
            <ac:spMk id="8" creationId="{1A3C89F8-0D2F-47FF-B903-151248265F47}"/>
          </ac:spMkLst>
        </pc:spChg>
        <pc:spChg chg="add mod">
          <ac:chgData name="Raj, Aniket (T CST SSD-IN)" userId="daed42c6-a9e0-4d75-b704-0f04d36ffad7" providerId="ADAL" clId="{82CCE370-74A9-4DA3-9719-FB936085D56C}" dt="2023-06-26T05:50:55.731" v="2955" actId="1076"/>
          <ac:spMkLst>
            <pc:docMk/>
            <pc:sldMk cId="2329196550" sldId="269"/>
            <ac:spMk id="9" creationId="{2CEBF240-22D2-B604-5782-86E41E85CBAF}"/>
          </ac:spMkLst>
        </pc:spChg>
        <pc:spChg chg="add del">
          <ac:chgData name="Raj, Aniket (T CST SSD-IN)" userId="daed42c6-a9e0-4d75-b704-0f04d36ffad7" providerId="ADAL" clId="{82CCE370-74A9-4DA3-9719-FB936085D56C}" dt="2023-06-26T02:58:43.178" v="2720" actId="26606"/>
          <ac:spMkLst>
            <pc:docMk/>
            <pc:sldMk cId="2329196550" sldId="269"/>
            <ac:spMk id="10" creationId="{C5CB530E-515E-412C-9DF1-5F8FFBD6F383}"/>
          </ac:spMkLst>
        </pc:spChg>
        <pc:spChg chg="add mod">
          <ac:chgData name="Raj, Aniket (T CST SSD-IN)" userId="daed42c6-a9e0-4d75-b704-0f04d36ffad7" providerId="ADAL" clId="{82CCE370-74A9-4DA3-9719-FB936085D56C}" dt="2023-06-26T05:51:00.163" v="2956" actId="1076"/>
          <ac:spMkLst>
            <pc:docMk/>
            <pc:sldMk cId="2329196550" sldId="269"/>
            <ac:spMk id="11" creationId="{C3A556DE-BC7B-EDCA-65C9-77B4B82A6C84}"/>
          </ac:spMkLst>
        </pc:spChg>
        <pc:spChg chg="add del">
          <ac:chgData name="Raj, Aniket (T CST SSD-IN)" userId="daed42c6-a9e0-4d75-b704-0f04d36ffad7" providerId="ADAL" clId="{82CCE370-74A9-4DA3-9719-FB936085D56C}" dt="2023-06-26T02:58:43.178" v="2720" actId="26606"/>
          <ac:spMkLst>
            <pc:docMk/>
            <pc:sldMk cId="2329196550" sldId="269"/>
            <ac:spMk id="12" creationId="{712D4376-A578-4FF1-94FC-245E7A6A489F}"/>
          </ac:spMkLst>
        </pc:spChg>
        <pc:spChg chg="add mod">
          <ac:chgData name="Raj, Aniket (T CST SSD-IN)" userId="daed42c6-a9e0-4d75-b704-0f04d36ffad7" providerId="ADAL" clId="{82CCE370-74A9-4DA3-9719-FB936085D56C}" dt="2023-06-26T05:50:46.584" v="2954" actId="113"/>
          <ac:spMkLst>
            <pc:docMk/>
            <pc:sldMk cId="2329196550" sldId="269"/>
            <ac:spMk id="13" creationId="{1C7875FD-E03D-7AA9-BC90-2517A2B9A534}"/>
          </ac:spMkLst>
        </pc:spChg>
        <pc:spChg chg="add del">
          <ac:chgData name="Raj, Aniket (T CST SSD-IN)" userId="daed42c6-a9e0-4d75-b704-0f04d36ffad7" providerId="ADAL" clId="{82CCE370-74A9-4DA3-9719-FB936085D56C}" dt="2023-06-26T02:58:43.178" v="2720" actId="26606"/>
          <ac:spMkLst>
            <pc:docMk/>
            <pc:sldMk cId="2329196550" sldId="269"/>
            <ac:spMk id="14" creationId="{AEA7509D-F04F-40CB-A0B3-EEF16499CC9F}"/>
          </ac:spMkLst>
        </pc:spChg>
        <pc:spChg chg="add del">
          <ac:chgData name="Raj, Aniket (T CST SSD-IN)" userId="daed42c6-a9e0-4d75-b704-0f04d36ffad7" providerId="ADAL" clId="{82CCE370-74A9-4DA3-9719-FB936085D56C}" dt="2023-06-26T02:58:43.178" v="2720" actId="26606"/>
          <ac:spMkLst>
            <pc:docMk/>
            <pc:sldMk cId="2329196550" sldId="269"/>
            <ac:spMk id="18" creationId="{508BEF50-7B1E-49A4-BC19-5F4F1D755E64}"/>
          </ac:spMkLst>
        </pc:spChg>
        <pc:spChg chg="add del">
          <ac:chgData name="Raj, Aniket (T CST SSD-IN)" userId="daed42c6-a9e0-4d75-b704-0f04d36ffad7" providerId="ADAL" clId="{82CCE370-74A9-4DA3-9719-FB936085D56C}" dt="2023-06-26T02:58:43.178" v="2720" actId="26606"/>
          <ac:spMkLst>
            <pc:docMk/>
            <pc:sldMk cId="2329196550" sldId="269"/>
            <ac:spMk id="20" creationId="{3FBAD350-5664-4811-A208-657FB882D350}"/>
          </ac:spMkLst>
        </pc:spChg>
        <pc:spChg chg="add del">
          <ac:chgData name="Raj, Aniket (T CST SSD-IN)" userId="daed42c6-a9e0-4d75-b704-0f04d36ffad7" providerId="ADAL" clId="{82CCE370-74A9-4DA3-9719-FB936085D56C}" dt="2023-06-26T02:58:43.178" v="2720" actId="26606"/>
          <ac:spMkLst>
            <pc:docMk/>
            <pc:sldMk cId="2329196550" sldId="269"/>
            <ac:spMk id="22" creationId="{C39ADB8F-D187-49D7-BDCF-C1B6DC727068}"/>
          </ac:spMkLst>
        </pc:spChg>
        <pc:graphicFrameChg chg="add del mod">
          <ac:chgData name="Raj, Aniket (T CST SSD-IN)" userId="daed42c6-a9e0-4d75-b704-0f04d36ffad7" providerId="ADAL" clId="{82CCE370-74A9-4DA3-9719-FB936085D56C}" dt="2023-06-26T02:58:10.310" v="2714"/>
          <ac:graphicFrameMkLst>
            <pc:docMk/>
            <pc:sldMk cId="2329196550" sldId="269"/>
            <ac:graphicFrameMk id="4" creationId="{51379C22-2FC1-9DA2-4467-61E5E39A5F20}"/>
          </ac:graphicFrameMkLst>
        </pc:graphicFrameChg>
        <pc:graphicFrameChg chg="add mod modGraphic">
          <ac:chgData name="Raj, Aniket (T CST SSD-IN)" userId="daed42c6-a9e0-4d75-b704-0f04d36ffad7" providerId="ADAL" clId="{82CCE370-74A9-4DA3-9719-FB936085D56C}" dt="2023-06-26T05:50:32.012" v="2951" actId="14100"/>
          <ac:graphicFrameMkLst>
            <pc:docMk/>
            <pc:sldMk cId="2329196550" sldId="269"/>
            <ac:graphicFrameMk id="7" creationId="{A078C538-895C-A2B6-E843-1AEAC174E6C3}"/>
          </ac:graphicFrameMkLst>
        </pc:graphicFrameChg>
        <pc:cxnChg chg="add del">
          <ac:chgData name="Raj, Aniket (T CST SSD-IN)" userId="daed42c6-a9e0-4d75-b704-0f04d36ffad7" providerId="ADAL" clId="{82CCE370-74A9-4DA3-9719-FB936085D56C}" dt="2023-06-26T02:58:43.178" v="2720" actId="26606"/>
          <ac:cxnSpMkLst>
            <pc:docMk/>
            <pc:sldMk cId="2329196550" sldId="269"/>
            <ac:cxnSpMk id="16" creationId="{56020367-4FD5-4596-8E10-C5F095CD8DBF}"/>
          </ac:cxnSpMkLst>
        </pc:cxnChg>
      </pc:sldChg>
      <pc:sldChg chg="addSp modSp new del mod setBg">
        <pc:chgData name="Raj, Aniket (T CST SSD-IN)" userId="daed42c6-a9e0-4d75-b704-0f04d36ffad7" providerId="ADAL" clId="{82CCE370-74A9-4DA3-9719-FB936085D56C}" dt="2023-06-26T04:41:23.250" v="2812" actId="47"/>
        <pc:sldMkLst>
          <pc:docMk/>
          <pc:sldMk cId="882597963" sldId="270"/>
        </pc:sldMkLst>
        <pc:spChg chg="mod">
          <ac:chgData name="Raj, Aniket (T CST SSD-IN)" userId="daed42c6-a9e0-4d75-b704-0f04d36ffad7" providerId="ADAL" clId="{82CCE370-74A9-4DA3-9719-FB936085D56C}" dt="2023-06-26T04:41:06.581" v="2811" actId="26606"/>
          <ac:spMkLst>
            <pc:docMk/>
            <pc:sldMk cId="882597963" sldId="270"/>
            <ac:spMk id="2" creationId="{C80B67CC-CB89-B7A5-BBB9-2BFA9E595285}"/>
          </ac:spMkLst>
        </pc:spChg>
        <pc:spChg chg="mod">
          <ac:chgData name="Raj, Aniket (T CST SSD-IN)" userId="daed42c6-a9e0-4d75-b704-0f04d36ffad7" providerId="ADAL" clId="{82CCE370-74A9-4DA3-9719-FB936085D56C}" dt="2023-06-26T04:41:06.581" v="2811" actId="26606"/>
          <ac:spMkLst>
            <pc:docMk/>
            <pc:sldMk cId="882597963" sldId="270"/>
            <ac:spMk id="3" creationId="{B6B72CFF-7A60-903D-09C6-422909DDDEF1}"/>
          </ac:spMkLst>
        </pc:spChg>
        <pc:spChg chg="add">
          <ac:chgData name="Raj, Aniket (T CST SSD-IN)" userId="daed42c6-a9e0-4d75-b704-0f04d36ffad7" providerId="ADAL" clId="{82CCE370-74A9-4DA3-9719-FB936085D56C}" dt="2023-06-26T04:41:06.581" v="2811" actId="26606"/>
          <ac:spMkLst>
            <pc:docMk/>
            <pc:sldMk cId="882597963" sldId="270"/>
            <ac:spMk id="8" creationId="{A2679492-7988-4050-9056-542444452411}"/>
          </ac:spMkLst>
        </pc:spChg>
        <pc:spChg chg="add">
          <ac:chgData name="Raj, Aniket (T CST SSD-IN)" userId="daed42c6-a9e0-4d75-b704-0f04d36ffad7" providerId="ADAL" clId="{82CCE370-74A9-4DA3-9719-FB936085D56C}" dt="2023-06-26T04:41:06.581" v="2811" actId="26606"/>
          <ac:spMkLst>
            <pc:docMk/>
            <pc:sldMk cId="882597963" sldId="270"/>
            <ac:spMk id="10" creationId="{B091B163-7D61-4891-ABCF-5C13D9C418D0}"/>
          </ac:spMkLst>
        </pc:spChg>
        <pc:grpChg chg="add">
          <ac:chgData name="Raj, Aniket (T CST SSD-IN)" userId="daed42c6-a9e0-4d75-b704-0f04d36ffad7" providerId="ADAL" clId="{82CCE370-74A9-4DA3-9719-FB936085D56C}" dt="2023-06-26T04:41:06.581" v="2811" actId="26606"/>
          <ac:grpSpMkLst>
            <pc:docMk/>
            <pc:sldMk cId="882597963" sldId="270"/>
            <ac:grpSpMk id="12" creationId="{0474DF76-993E-44DE-AFB0-C416182ACECF}"/>
          </ac:grpSpMkLst>
        </pc:grpChg>
        <pc:cxnChg chg="add">
          <ac:chgData name="Raj, Aniket (T CST SSD-IN)" userId="daed42c6-a9e0-4d75-b704-0f04d36ffad7" providerId="ADAL" clId="{82CCE370-74A9-4DA3-9719-FB936085D56C}" dt="2023-06-26T04:41:06.581" v="2811" actId="26606"/>
          <ac:cxnSpMkLst>
            <pc:docMk/>
            <pc:sldMk cId="882597963" sldId="270"/>
            <ac:cxnSpMk id="17" creationId="{C49DA8F6-BCC1-4447-B54C-57856834B94B}"/>
          </ac:cxnSpMkLst>
        </pc:cxnChg>
      </pc:sldChg>
      <pc:sldChg chg="addSp delSp modSp new mod ord setBg">
        <pc:chgData name="Raj, Aniket (T CST SSD-IN)" userId="daed42c6-a9e0-4d75-b704-0f04d36ffad7" providerId="ADAL" clId="{82CCE370-74A9-4DA3-9719-FB936085D56C}" dt="2023-06-26T06:18:23.377" v="2977"/>
        <pc:sldMkLst>
          <pc:docMk/>
          <pc:sldMk cId="4213976202" sldId="270"/>
        </pc:sldMkLst>
        <pc:spChg chg="del mod">
          <ac:chgData name="Raj, Aniket (T CST SSD-IN)" userId="daed42c6-a9e0-4d75-b704-0f04d36ffad7" providerId="ADAL" clId="{82CCE370-74A9-4DA3-9719-FB936085D56C}" dt="2023-06-26T04:42:41.406" v="2815" actId="478"/>
          <ac:spMkLst>
            <pc:docMk/>
            <pc:sldMk cId="4213976202" sldId="270"/>
            <ac:spMk id="2" creationId="{A9D6F299-41C1-FF24-CBCD-D3002874513E}"/>
          </ac:spMkLst>
        </pc:spChg>
        <pc:spChg chg="del">
          <ac:chgData name="Raj, Aniket (T CST SSD-IN)" userId="daed42c6-a9e0-4d75-b704-0f04d36ffad7" providerId="ADAL" clId="{82CCE370-74A9-4DA3-9719-FB936085D56C}" dt="2023-06-26T04:42:38.200" v="2814" actId="26606"/>
          <ac:spMkLst>
            <pc:docMk/>
            <pc:sldMk cId="4213976202" sldId="270"/>
            <ac:spMk id="3" creationId="{1BFD1B82-207A-89DF-838E-67BAC321EFE1}"/>
          </ac:spMkLst>
        </pc:spChg>
        <pc:spChg chg="add mod">
          <ac:chgData name="Raj, Aniket (T CST SSD-IN)" userId="daed42c6-a9e0-4d75-b704-0f04d36ffad7" providerId="ADAL" clId="{82CCE370-74A9-4DA3-9719-FB936085D56C}" dt="2023-06-26T04:55:28.070" v="2884" actId="123"/>
          <ac:spMkLst>
            <pc:docMk/>
            <pc:sldMk cId="4213976202" sldId="270"/>
            <ac:spMk id="4" creationId="{260AAAAA-F496-4620-CDAB-4D4C80CFB5D9}"/>
          </ac:spMkLst>
        </pc:spChg>
        <pc:spChg chg="add del mod">
          <ac:chgData name="Raj, Aniket (T CST SSD-IN)" userId="daed42c6-a9e0-4d75-b704-0f04d36ffad7" providerId="ADAL" clId="{82CCE370-74A9-4DA3-9719-FB936085D56C}" dt="2023-06-26T04:49:44.343" v="2852" actId="478"/>
          <ac:spMkLst>
            <pc:docMk/>
            <pc:sldMk cId="4213976202" sldId="270"/>
            <ac:spMk id="5" creationId="{91B0435B-5659-4DD3-248A-420056D65C58}"/>
          </ac:spMkLst>
        </pc:spChg>
        <pc:spChg chg="add mod">
          <ac:chgData name="Raj, Aniket (T CST SSD-IN)" userId="daed42c6-a9e0-4d75-b704-0f04d36ffad7" providerId="ADAL" clId="{82CCE370-74A9-4DA3-9719-FB936085D56C}" dt="2023-06-26T05:06:37.637" v="2895" actId="113"/>
          <ac:spMkLst>
            <pc:docMk/>
            <pc:sldMk cId="4213976202" sldId="270"/>
            <ac:spMk id="6" creationId="{A7309432-F42F-CD1A-5977-E6084B32D30A}"/>
          </ac:spMkLst>
        </pc:spChg>
        <pc:spChg chg="add">
          <ac:chgData name="Raj, Aniket (T CST SSD-IN)" userId="daed42c6-a9e0-4d75-b704-0f04d36ffad7" providerId="ADAL" clId="{82CCE370-74A9-4DA3-9719-FB936085D56C}" dt="2023-06-26T04:42:38.200" v="2814" actId="26606"/>
          <ac:spMkLst>
            <pc:docMk/>
            <pc:sldMk cId="4213976202" sldId="270"/>
            <ac:spMk id="8" creationId="{1A3C89F8-0D2F-47FF-B903-151248265F47}"/>
          </ac:spMkLst>
        </pc:spChg>
        <pc:spChg chg="add">
          <ac:chgData name="Raj, Aniket (T CST SSD-IN)" userId="daed42c6-a9e0-4d75-b704-0f04d36ffad7" providerId="ADAL" clId="{82CCE370-74A9-4DA3-9719-FB936085D56C}" dt="2023-06-26T04:42:38.200" v="2814" actId="26606"/>
          <ac:spMkLst>
            <pc:docMk/>
            <pc:sldMk cId="4213976202" sldId="270"/>
            <ac:spMk id="10" creationId="{C5CB530E-515E-412C-9DF1-5F8FFBD6F383}"/>
          </ac:spMkLst>
        </pc:spChg>
        <pc:spChg chg="add">
          <ac:chgData name="Raj, Aniket (T CST SSD-IN)" userId="daed42c6-a9e0-4d75-b704-0f04d36ffad7" providerId="ADAL" clId="{82CCE370-74A9-4DA3-9719-FB936085D56C}" dt="2023-06-26T04:42:38.200" v="2814" actId="26606"/>
          <ac:spMkLst>
            <pc:docMk/>
            <pc:sldMk cId="4213976202" sldId="270"/>
            <ac:spMk id="12" creationId="{712D4376-A578-4FF1-94FC-245E7A6A489F}"/>
          </ac:spMkLst>
        </pc:spChg>
        <pc:spChg chg="add">
          <ac:chgData name="Raj, Aniket (T CST SSD-IN)" userId="daed42c6-a9e0-4d75-b704-0f04d36ffad7" providerId="ADAL" clId="{82CCE370-74A9-4DA3-9719-FB936085D56C}" dt="2023-06-26T04:42:38.200" v="2814" actId="26606"/>
          <ac:spMkLst>
            <pc:docMk/>
            <pc:sldMk cId="4213976202" sldId="270"/>
            <ac:spMk id="14" creationId="{AEA7509D-F04F-40CB-A0B3-EEF16499CC9F}"/>
          </ac:spMkLst>
        </pc:spChg>
        <pc:spChg chg="add">
          <ac:chgData name="Raj, Aniket (T CST SSD-IN)" userId="daed42c6-a9e0-4d75-b704-0f04d36ffad7" providerId="ADAL" clId="{82CCE370-74A9-4DA3-9719-FB936085D56C}" dt="2023-06-26T04:42:38.200" v="2814" actId="26606"/>
          <ac:spMkLst>
            <pc:docMk/>
            <pc:sldMk cId="4213976202" sldId="270"/>
            <ac:spMk id="18" creationId="{508BEF50-7B1E-49A4-BC19-5F4F1D755E64}"/>
          </ac:spMkLst>
        </pc:spChg>
        <pc:spChg chg="add">
          <ac:chgData name="Raj, Aniket (T CST SSD-IN)" userId="daed42c6-a9e0-4d75-b704-0f04d36ffad7" providerId="ADAL" clId="{82CCE370-74A9-4DA3-9719-FB936085D56C}" dt="2023-06-26T04:42:38.200" v="2814" actId="26606"/>
          <ac:spMkLst>
            <pc:docMk/>
            <pc:sldMk cId="4213976202" sldId="270"/>
            <ac:spMk id="20" creationId="{3FBAD350-5664-4811-A208-657FB882D350}"/>
          </ac:spMkLst>
        </pc:spChg>
        <pc:spChg chg="add">
          <ac:chgData name="Raj, Aniket (T CST SSD-IN)" userId="daed42c6-a9e0-4d75-b704-0f04d36ffad7" providerId="ADAL" clId="{82CCE370-74A9-4DA3-9719-FB936085D56C}" dt="2023-06-26T04:42:38.200" v="2814" actId="26606"/>
          <ac:spMkLst>
            <pc:docMk/>
            <pc:sldMk cId="4213976202" sldId="270"/>
            <ac:spMk id="22" creationId="{C39ADB8F-D187-49D7-BDCF-C1B6DC727068}"/>
          </ac:spMkLst>
        </pc:spChg>
        <pc:cxnChg chg="add">
          <ac:chgData name="Raj, Aniket (T CST SSD-IN)" userId="daed42c6-a9e0-4d75-b704-0f04d36ffad7" providerId="ADAL" clId="{82CCE370-74A9-4DA3-9719-FB936085D56C}" dt="2023-06-26T04:42:38.200" v="2814" actId="26606"/>
          <ac:cxnSpMkLst>
            <pc:docMk/>
            <pc:sldMk cId="4213976202" sldId="270"/>
            <ac:cxnSpMk id="16" creationId="{56020367-4FD5-4596-8E10-C5F095CD8DBF}"/>
          </ac:cxnSpMkLst>
        </pc:cxnChg>
      </pc:sldChg>
      <pc:sldChg chg="new del">
        <pc:chgData name="Raj, Aniket (T CST SSD-IN)" userId="daed42c6-a9e0-4d75-b704-0f04d36ffad7" providerId="ADAL" clId="{82CCE370-74A9-4DA3-9719-FB936085D56C}" dt="2023-06-26T04:48:54.514" v="2842" actId="47"/>
        <pc:sldMkLst>
          <pc:docMk/>
          <pc:sldMk cId="1085623944" sldId="271"/>
        </pc:sldMkLst>
      </pc:sldChg>
      <pc:sldChg chg="add">
        <pc:chgData name="Raj, Aniket (T CST SSD-IN)" userId="daed42c6-a9e0-4d75-b704-0f04d36ffad7" providerId="ADAL" clId="{82CCE370-74A9-4DA3-9719-FB936085D56C}" dt="2023-06-26T04:48:51.880" v="2841" actId="2890"/>
        <pc:sldMkLst>
          <pc:docMk/>
          <pc:sldMk cId="2163779133" sldId="272"/>
        </pc:sldMkLst>
      </pc:sldChg>
      <pc:sldChg chg="new del">
        <pc:chgData name="Raj, Aniket (T CST SSD-IN)" userId="daed42c6-a9e0-4d75-b704-0f04d36ffad7" providerId="ADAL" clId="{82CCE370-74A9-4DA3-9719-FB936085D56C}" dt="2023-06-26T05:13:28.841" v="2900" actId="47"/>
        <pc:sldMkLst>
          <pc:docMk/>
          <pc:sldMk cId="463508186" sldId="273"/>
        </pc:sldMkLst>
      </pc:sldChg>
      <pc:sldChg chg="addSp delSp modSp add mod ord">
        <pc:chgData name="Raj, Aniket (T CST SSD-IN)" userId="daed42c6-a9e0-4d75-b704-0f04d36ffad7" providerId="ADAL" clId="{82CCE370-74A9-4DA3-9719-FB936085D56C}" dt="2023-06-26T06:18:39.696" v="2981"/>
        <pc:sldMkLst>
          <pc:docMk/>
          <pc:sldMk cId="16326808" sldId="274"/>
        </pc:sldMkLst>
        <pc:spChg chg="add mod">
          <ac:chgData name="Raj, Aniket (T CST SSD-IN)" userId="daed42c6-a9e0-4d75-b704-0f04d36ffad7" providerId="ADAL" clId="{82CCE370-74A9-4DA3-9719-FB936085D56C}" dt="2023-06-26T05:14:13.517" v="2915" actId="207"/>
          <ac:spMkLst>
            <pc:docMk/>
            <pc:sldMk cId="16326808" sldId="274"/>
            <ac:spMk id="2" creationId="{E3744CDD-E5EE-1039-4245-04E013DBC7A7}"/>
          </ac:spMkLst>
        </pc:spChg>
        <pc:spChg chg="del">
          <ac:chgData name="Raj, Aniket (T CST SSD-IN)" userId="daed42c6-a9e0-4d75-b704-0f04d36ffad7" providerId="ADAL" clId="{82CCE370-74A9-4DA3-9719-FB936085D56C}" dt="2023-06-26T05:13:35.833" v="2901" actId="478"/>
          <ac:spMkLst>
            <pc:docMk/>
            <pc:sldMk cId="16326808" sldId="274"/>
            <ac:spMk id="11" creationId="{8FFCEA8F-94D6-91B2-602B-287BF1F6B975}"/>
          </ac:spMkLst>
        </pc:spChg>
        <pc:spChg chg="del">
          <ac:chgData name="Raj, Aniket (T CST SSD-IN)" userId="daed42c6-a9e0-4d75-b704-0f04d36ffad7" providerId="ADAL" clId="{82CCE370-74A9-4DA3-9719-FB936085D56C}" dt="2023-06-26T05:13:35.833" v="2901" actId="478"/>
          <ac:spMkLst>
            <pc:docMk/>
            <pc:sldMk cId="16326808" sldId="274"/>
            <ac:spMk id="22" creationId="{3FC7A803-49AD-9347-EE20-789464C691F8}"/>
          </ac:spMkLst>
        </pc:spChg>
        <pc:grpChg chg="del">
          <ac:chgData name="Raj, Aniket (T CST SSD-IN)" userId="daed42c6-a9e0-4d75-b704-0f04d36ffad7" providerId="ADAL" clId="{82CCE370-74A9-4DA3-9719-FB936085D56C}" dt="2023-06-26T05:13:35.833" v="2901" actId="478"/>
          <ac:grpSpMkLst>
            <pc:docMk/>
            <pc:sldMk cId="16326808" sldId="274"/>
            <ac:grpSpMk id="4" creationId="{AEC4A869-1ADA-C8C5-CE10-4F0D1A256F9E}"/>
          </ac:grpSpMkLst>
        </pc:grpChg>
        <pc:grpChg chg="del">
          <ac:chgData name="Raj, Aniket (T CST SSD-IN)" userId="daed42c6-a9e0-4d75-b704-0f04d36ffad7" providerId="ADAL" clId="{82CCE370-74A9-4DA3-9719-FB936085D56C}" dt="2023-06-26T05:13:35.833" v="2901" actId="478"/>
          <ac:grpSpMkLst>
            <pc:docMk/>
            <pc:sldMk cId="16326808" sldId="274"/>
            <ac:grpSpMk id="18" creationId="{CEFBD74D-41B0-5746-841A-D508A6115E0B}"/>
          </ac:grpSpMkLst>
        </pc:grpChg>
        <pc:cxnChg chg="del mod">
          <ac:chgData name="Raj, Aniket (T CST SSD-IN)" userId="daed42c6-a9e0-4d75-b704-0f04d36ffad7" providerId="ADAL" clId="{82CCE370-74A9-4DA3-9719-FB936085D56C}" dt="2023-06-26T05:13:35.833" v="2901" actId="478"/>
          <ac:cxnSpMkLst>
            <pc:docMk/>
            <pc:sldMk cId="16326808" sldId="274"/>
            <ac:cxnSpMk id="15" creationId="{2E5D11FC-AE6C-4299-3372-DF5E9F07AE5A}"/>
          </ac:cxnSpMkLst>
        </pc:cxnChg>
        <pc:cxnChg chg="del mod">
          <ac:chgData name="Raj, Aniket (T CST SSD-IN)" userId="daed42c6-a9e0-4d75-b704-0f04d36ffad7" providerId="ADAL" clId="{82CCE370-74A9-4DA3-9719-FB936085D56C}" dt="2023-06-26T05:13:35.833" v="2901" actId="478"/>
          <ac:cxnSpMkLst>
            <pc:docMk/>
            <pc:sldMk cId="16326808" sldId="274"/>
            <ac:cxnSpMk id="24" creationId="{1F800D34-F6CE-6BC4-8606-C9301489DBED}"/>
          </ac:cxnSpMkLst>
        </pc:cxnChg>
      </pc:sldChg>
      <pc:sldChg chg="addSp delSp modSp add mod ord">
        <pc:chgData name="Raj, Aniket (T CST SSD-IN)" userId="daed42c6-a9e0-4d75-b704-0f04d36ffad7" providerId="ADAL" clId="{82CCE370-74A9-4DA3-9719-FB936085D56C}" dt="2023-06-26T06:46:42.263" v="3239" actId="20577"/>
        <pc:sldMkLst>
          <pc:docMk/>
          <pc:sldMk cId="3842981547" sldId="275"/>
        </pc:sldMkLst>
        <pc:spChg chg="mod">
          <ac:chgData name="Raj, Aniket (T CST SSD-IN)" userId="daed42c6-a9e0-4d75-b704-0f04d36ffad7" providerId="ADAL" clId="{82CCE370-74A9-4DA3-9719-FB936085D56C}" dt="2023-06-26T06:37:11.151" v="3139"/>
          <ac:spMkLst>
            <pc:docMk/>
            <pc:sldMk cId="3842981547" sldId="275"/>
            <ac:spMk id="3" creationId="{2AB01A65-5E6D-AFAA-F1A1-2B4B32088BEF}"/>
          </ac:spMkLst>
        </pc:spChg>
        <pc:spChg chg="del">
          <ac:chgData name="Raj, Aniket (T CST SSD-IN)" userId="daed42c6-a9e0-4d75-b704-0f04d36ffad7" providerId="ADAL" clId="{82CCE370-74A9-4DA3-9719-FB936085D56C}" dt="2023-06-26T06:37:04.245" v="3137" actId="478"/>
          <ac:spMkLst>
            <pc:docMk/>
            <pc:sldMk cId="3842981547" sldId="275"/>
            <ac:spMk id="4" creationId="{260AAAAA-F496-4620-CDAB-4D4C80CFB5D9}"/>
          </ac:spMkLst>
        </pc:spChg>
        <pc:spChg chg="mod">
          <ac:chgData name="Raj, Aniket (T CST SSD-IN)" userId="daed42c6-a9e0-4d75-b704-0f04d36ffad7" providerId="ADAL" clId="{82CCE370-74A9-4DA3-9719-FB936085D56C}" dt="2023-06-26T06:46:42.263" v="3239" actId="20577"/>
          <ac:spMkLst>
            <pc:docMk/>
            <pc:sldMk cId="3842981547" sldId="275"/>
            <ac:spMk id="5" creationId="{BD912FCC-5498-C8BC-EA07-CD37614CBA9F}"/>
          </ac:spMkLst>
        </pc:spChg>
        <pc:spChg chg="del">
          <ac:chgData name="Raj, Aniket (T CST SSD-IN)" userId="daed42c6-a9e0-4d75-b704-0f04d36ffad7" providerId="ADAL" clId="{82CCE370-74A9-4DA3-9719-FB936085D56C}" dt="2023-06-26T06:37:00.457" v="3136" actId="478"/>
          <ac:spMkLst>
            <pc:docMk/>
            <pc:sldMk cId="3842981547" sldId="275"/>
            <ac:spMk id="6" creationId="{A7309432-F42F-CD1A-5977-E6084B32D30A}"/>
          </ac:spMkLst>
        </pc:spChg>
        <pc:spChg chg="mod">
          <ac:chgData name="Raj, Aniket (T CST SSD-IN)" userId="daed42c6-a9e0-4d75-b704-0f04d36ffad7" providerId="ADAL" clId="{82CCE370-74A9-4DA3-9719-FB936085D56C}" dt="2023-06-26T06:37:44.185" v="3146" actId="404"/>
          <ac:spMkLst>
            <pc:docMk/>
            <pc:sldMk cId="3842981547" sldId="275"/>
            <ac:spMk id="7" creationId="{4C32A97B-48FD-D479-4ECD-42D73BE72F40}"/>
          </ac:spMkLst>
        </pc:spChg>
        <pc:spChg chg="add mod">
          <ac:chgData name="Raj, Aniket (T CST SSD-IN)" userId="daed42c6-a9e0-4d75-b704-0f04d36ffad7" providerId="ADAL" clId="{82CCE370-74A9-4DA3-9719-FB936085D56C}" dt="2023-06-26T06:46:14.637" v="3236"/>
          <ac:spMkLst>
            <pc:docMk/>
            <pc:sldMk cId="3842981547" sldId="275"/>
            <ac:spMk id="9" creationId="{3B5A90A0-CD4F-F7E1-7A57-E35A34F36114}"/>
          </ac:spMkLst>
        </pc:spChg>
        <pc:grpChg chg="add mod">
          <ac:chgData name="Raj, Aniket (T CST SSD-IN)" userId="daed42c6-a9e0-4d75-b704-0f04d36ffad7" providerId="ADAL" clId="{82CCE370-74A9-4DA3-9719-FB936085D56C}" dt="2023-06-26T06:46:33.998" v="3237" actId="1076"/>
          <ac:grpSpMkLst>
            <pc:docMk/>
            <pc:sldMk cId="3842981547" sldId="275"/>
            <ac:grpSpMk id="2" creationId="{25682DE1-FA4C-42C9-F738-A225707C4DDB}"/>
          </ac:grpSpMkLst>
        </pc:grpChg>
      </pc:sldChg>
    </pc:docChg>
  </pc:docChgLst>
  <pc:docChgLst>
    <pc:chgData name="Raj, Aniket (T CST SSD-IN)" userId="daed42c6-a9e0-4d75-b704-0f04d36ffad7" providerId="ADAL" clId="{C07FA25B-E9CB-43C1-9EAB-812AA9C20229}"/>
    <pc:docChg chg="custSel addSld modSld">
      <pc:chgData name="Raj, Aniket (T CST SSD-IN)" userId="daed42c6-a9e0-4d75-b704-0f04d36ffad7" providerId="ADAL" clId="{C07FA25B-E9CB-43C1-9EAB-812AA9C20229}" dt="2023-07-24T17:48:24.272" v="4"/>
      <pc:docMkLst>
        <pc:docMk/>
      </pc:docMkLst>
      <pc:sldChg chg="addSp modSp">
        <pc:chgData name="Raj, Aniket (T CST SSD-IN)" userId="daed42c6-a9e0-4d75-b704-0f04d36ffad7" providerId="ADAL" clId="{C07FA25B-E9CB-43C1-9EAB-812AA9C20229}" dt="2023-07-24T01:46:15.846" v="0" actId="571"/>
        <pc:sldMkLst>
          <pc:docMk/>
          <pc:sldMk cId="3817766126" sldId="258"/>
        </pc:sldMkLst>
        <pc:spChg chg="add mod">
          <ac:chgData name="Raj, Aniket (T CST SSD-IN)" userId="daed42c6-a9e0-4d75-b704-0f04d36ffad7" providerId="ADAL" clId="{C07FA25B-E9CB-43C1-9EAB-812AA9C20229}" dt="2023-07-24T01:46:15.846" v="0" actId="571"/>
          <ac:spMkLst>
            <pc:docMk/>
            <pc:sldMk cId="3817766126" sldId="258"/>
            <ac:spMk id="9" creationId="{603F4AA4-230C-2777-6B74-98D57459CA43}"/>
          </ac:spMkLst>
        </pc:spChg>
        <pc:picChg chg="add mod">
          <ac:chgData name="Raj, Aniket (T CST SSD-IN)" userId="daed42c6-a9e0-4d75-b704-0f04d36ffad7" providerId="ADAL" clId="{C07FA25B-E9CB-43C1-9EAB-812AA9C20229}" dt="2023-07-24T01:46:15.846" v="0" actId="571"/>
          <ac:picMkLst>
            <pc:docMk/>
            <pc:sldMk cId="3817766126" sldId="258"/>
            <ac:picMk id="4" creationId="{AA9DDDC7-6522-3A74-547C-C022C28B744A}"/>
          </ac:picMkLst>
        </pc:picChg>
        <pc:picChg chg="add mod">
          <ac:chgData name="Raj, Aniket (T CST SSD-IN)" userId="daed42c6-a9e0-4d75-b704-0f04d36ffad7" providerId="ADAL" clId="{C07FA25B-E9CB-43C1-9EAB-812AA9C20229}" dt="2023-07-24T01:46:15.846" v="0" actId="571"/>
          <ac:picMkLst>
            <pc:docMk/>
            <pc:sldMk cId="3817766126" sldId="258"/>
            <ac:picMk id="5" creationId="{F0DD28CD-DFCA-00BB-A186-76813437D7FF}"/>
          </ac:picMkLst>
        </pc:picChg>
        <pc:picChg chg="add mod">
          <ac:chgData name="Raj, Aniket (T CST SSD-IN)" userId="daed42c6-a9e0-4d75-b704-0f04d36ffad7" providerId="ADAL" clId="{C07FA25B-E9CB-43C1-9EAB-812AA9C20229}" dt="2023-07-24T01:46:15.846" v="0" actId="571"/>
          <ac:picMkLst>
            <pc:docMk/>
            <pc:sldMk cId="3817766126" sldId="258"/>
            <ac:picMk id="6" creationId="{6B9B155F-E898-2CA7-6118-BA42E7FD4D6B}"/>
          </ac:picMkLst>
        </pc:picChg>
        <pc:cxnChg chg="add mod">
          <ac:chgData name="Raj, Aniket (T CST SSD-IN)" userId="daed42c6-a9e0-4d75-b704-0f04d36ffad7" providerId="ADAL" clId="{C07FA25B-E9CB-43C1-9EAB-812AA9C20229}" dt="2023-07-24T01:46:15.846" v="0" actId="571"/>
          <ac:cxnSpMkLst>
            <pc:docMk/>
            <pc:sldMk cId="3817766126" sldId="258"/>
            <ac:cxnSpMk id="11" creationId="{3F7F8843-ECE6-2DA1-EA9E-14888E3D759F}"/>
          </ac:cxnSpMkLst>
        </pc:cxnChg>
        <pc:cxnChg chg="add mod">
          <ac:chgData name="Raj, Aniket (T CST SSD-IN)" userId="daed42c6-a9e0-4d75-b704-0f04d36ffad7" providerId="ADAL" clId="{C07FA25B-E9CB-43C1-9EAB-812AA9C20229}" dt="2023-07-24T01:46:15.846" v="0" actId="571"/>
          <ac:cxnSpMkLst>
            <pc:docMk/>
            <pc:sldMk cId="3817766126" sldId="258"/>
            <ac:cxnSpMk id="19" creationId="{959F6918-B6B0-4E5F-1B1A-256EBBF3E8E7}"/>
          </ac:cxnSpMkLst>
        </pc:cxnChg>
        <pc:cxnChg chg="add mod">
          <ac:chgData name="Raj, Aniket (T CST SSD-IN)" userId="daed42c6-a9e0-4d75-b704-0f04d36ffad7" providerId="ADAL" clId="{C07FA25B-E9CB-43C1-9EAB-812AA9C20229}" dt="2023-07-24T01:46:15.846" v="0" actId="571"/>
          <ac:cxnSpMkLst>
            <pc:docMk/>
            <pc:sldMk cId="3817766126" sldId="258"/>
            <ac:cxnSpMk id="23" creationId="{1EBF836F-6C6D-BBDA-6FEA-57113ADEAB97}"/>
          </ac:cxnSpMkLst>
        </pc:cxnChg>
      </pc:sldChg>
      <pc:sldChg chg="modSp new mod">
        <pc:chgData name="Raj, Aniket (T CST SSD-IN)" userId="daed42c6-a9e0-4d75-b704-0f04d36ffad7" providerId="ADAL" clId="{C07FA25B-E9CB-43C1-9EAB-812AA9C20229}" dt="2023-07-24T17:48:24.272" v="4"/>
        <pc:sldMkLst>
          <pc:docMk/>
          <pc:sldMk cId="260236589" sldId="276"/>
        </pc:sldMkLst>
        <pc:spChg chg="mod">
          <ac:chgData name="Raj, Aniket (T CST SSD-IN)" userId="daed42c6-a9e0-4d75-b704-0f04d36ffad7" providerId="ADAL" clId="{C07FA25B-E9CB-43C1-9EAB-812AA9C20229}" dt="2023-07-24T17:48:24.272" v="4"/>
          <ac:spMkLst>
            <pc:docMk/>
            <pc:sldMk cId="260236589" sldId="276"/>
            <ac:spMk id="3" creationId="{C086A863-5DA5-2A9D-92EE-0DC887AD1C7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FEFF2E-09B0-41D3-ABCE-374B3CEDB0A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01CBAF2-1474-474C-84CA-10F19A0A4F2B}">
      <dgm:prSet/>
      <dgm:spPr/>
      <dgm:t>
        <a:bodyPr/>
        <a:lstStyle/>
        <a:p>
          <a:r>
            <a:rPr lang="en-US" b="0" i="0" dirty="0"/>
            <a:t>Windows operating systems</a:t>
          </a:r>
          <a:endParaRPr lang="en-US" dirty="0"/>
        </a:p>
      </dgm:t>
    </dgm:pt>
    <dgm:pt modelId="{FBD8703C-2DA6-4442-900B-D9B5589C52D7}" type="parTrans" cxnId="{BC4F7434-48A2-474C-B75C-507E28D06595}">
      <dgm:prSet/>
      <dgm:spPr/>
      <dgm:t>
        <a:bodyPr/>
        <a:lstStyle/>
        <a:p>
          <a:endParaRPr lang="en-US"/>
        </a:p>
      </dgm:t>
    </dgm:pt>
    <dgm:pt modelId="{DDF9B4BE-77D7-4781-8B06-0162E6C34D08}" type="sibTrans" cxnId="{BC4F7434-48A2-474C-B75C-507E28D06595}">
      <dgm:prSet/>
      <dgm:spPr/>
      <dgm:t>
        <a:bodyPr/>
        <a:lstStyle/>
        <a:p>
          <a:endParaRPr lang="en-US"/>
        </a:p>
      </dgm:t>
    </dgm:pt>
    <dgm:pt modelId="{FC541A71-3929-47FC-8BF9-0E2B373885CB}">
      <dgm:prSet/>
      <dgm:spPr/>
      <dgm:t>
        <a:bodyPr/>
        <a:lstStyle/>
        <a:p>
          <a:r>
            <a:rPr lang="en-US" b="0" i="0" dirty="0"/>
            <a:t>Microsoft Office products</a:t>
          </a:r>
          <a:endParaRPr lang="en-US" dirty="0"/>
        </a:p>
      </dgm:t>
    </dgm:pt>
    <dgm:pt modelId="{2408C513-F02D-4F26-A7AC-E6287A0E51E4}" type="parTrans" cxnId="{0512837C-8050-41EB-84EA-59821732D645}">
      <dgm:prSet/>
      <dgm:spPr/>
      <dgm:t>
        <a:bodyPr/>
        <a:lstStyle/>
        <a:p>
          <a:endParaRPr lang="en-US"/>
        </a:p>
      </dgm:t>
    </dgm:pt>
    <dgm:pt modelId="{BBF20A10-4B61-4B4E-AB0F-211E0199FD6B}" type="sibTrans" cxnId="{0512837C-8050-41EB-84EA-59821732D645}">
      <dgm:prSet/>
      <dgm:spPr/>
      <dgm:t>
        <a:bodyPr/>
        <a:lstStyle/>
        <a:p>
          <a:endParaRPr lang="en-US"/>
        </a:p>
      </dgm:t>
    </dgm:pt>
    <dgm:pt modelId="{B83131F4-9284-43DB-A833-EB8D5876378D}">
      <dgm:prSet/>
      <dgm:spPr/>
      <dgm:t>
        <a:bodyPr/>
        <a:lstStyle/>
        <a:p>
          <a:r>
            <a:rPr lang="en-US" b="0" i="0" dirty="0"/>
            <a:t>Other Microsoft software products</a:t>
          </a:r>
          <a:endParaRPr lang="en-US" dirty="0"/>
        </a:p>
      </dgm:t>
    </dgm:pt>
    <dgm:pt modelId="{CFAA4271-7B0A-4949-B677-C04BD1DA76FC}" type="parTrans" cxnId="{CDB239C6-0476-451E-8761-9277F19833B2}">
      <dgm:prSet/>
      <dgm:spPr/>
      <dgm:t>
        <a:bodyPr/>
        <a:lstStyle/>
        <a:p>
          <a:endParaRPr lang="en-US"/>
        </a:p>
      </dgm:t>
    </dgm:pt>
    <dgm:pt modelId="{EA77ECF6-8F72-42C0-9101-D5EF8428CEBC}" type="sibTrans" cxnId="{CDB239C6-0476-451E-8761-9277F19833B2}">
      <dgm:prSet/>
      <dgm:spPr/>
      <dgm:t>
        <a:bodyPr/>
        <a:lstStyle/>
        <a:p>
          <a:endParaRPr lang="en-US"/>
        </a:p>
      </dgm:t>
    </dgm:pt>
    <dgm:pt modelId="{54600E61-774E-4296-A3D0-DA712EC45248}">
      <dgm:prSet/>
      <dgm:spPr/>
      <dgm:t>
        <a:bodyPr/>
        <a:lstStyle/>
        <a:p>
          <a:r>
            <a:rPr lang="en-US" b="0" i="0"/>
            <a:t>Security updates</a:t>
          </a:r>
          <a:endParaRPr lang="en-US"/>
        </a:p>
      </dgm:t>
    </dgm:pt>
    <dgm:pt modelId="{1E513CFD-27EC-4468-A94F-DA1A96B118C6}" type="parTrans" cxnId="{1139F06A-10EB-4277-AA10-B7F38FC78088}">
      <dgm:prSet/>
      <dgm:spPr/>
      <dgm:t>
        <a:bodyPr/>
        <a:lstStyle/>
        <a:p>
          <a:endParaRPr lang="en-US"/>
        </a:p>
      </dgm:t>
    </dgm:pt>
    <dgm:pt modelId="{88929F46-403F-4D94-B6B4-F7BC06D94292}" type="sibTrans" cxnId="{1139F06A-10EB-4277-AA10-B7F38FC78088}">
      <dgm:prSet/>
      <dgm:spPr/>
      <dgm:t>
        <a:bodyPr/>
        <a:lstStyle/>
        <a:p>
          <a:endParaRPr lang="en-US"/>
        </a:p>
      </dgm:t>
    </dgm:pt>
    <dgm:pt modelId="{A49C3BBF-BD22-492A-8CCD-F4053B856AC8}">
      <dgm:prSet/>
      <dgm:spPr/>
      <dgm:t>
        <a:bodyPr/>
        <a:lstStyle/>
        <a:p>
          <a:r>
            <a:rPr lang="en-US" b="0" i="0"/>
            <a:t>Driver updates</a:t>
          </a:r>
          <a:endParaRPr lang="en-US"/>
        </a:p>
      </dgm:t>
    </dgm:pt>
    <dgm:pt modelId="{BB5899A6-5C86-4C51-B264-7F06DC039073}" type="parTrans" cxnId="{AC55479A-EABD-4031-A875-8B8A97F1A642}">
      <dgm:prSet/>
      <dgm:spPr/>
      <dgm:t>
        <a:bodyPr/>
        <a:lstStyle/>
        <a:p>
          <a:endParaRPr lang="en-US"/>
        </a:p>
      </dgm:t>
    </dgm:pt>
    <dgm:pt modelId="{7598B9BD-051D-4417-8FF4-92DFF99E34F7}" type="sibTrans" cxnId="{AC55479A-EABD-4031-A875-8B8A97F1A642}">
      <dgm:prSet/>
      <dgm:spPr/>
      <dgm:t>
        <a:bodyPr/>
        <a:lstStyle/>
        <a:p>
          <a:endParaRPr lang="en-US"/>
        </a:p>
      </dgm:t>
    </dgm:pt>
    <dgm:pt modelId="{FDDE4D8B-0B77-4CEC-886F-AD24813D2756}">
      <dgm:prSet/>
      <dgm:spPr/>
      <dgm:t>
        <a:bodyPr/>
        <a:lstStyle/>
        <a:p>
          <a:r>
            <a:rPr lang="en-US" b="0" i="0" dirty="0"/>
            <a:t>Feature updates</a:t>
          </a:r>
          <a:endParaRPr lang="en-US" dirty="0"/>
        </a:p>
      </dgm:t>
    </dgm:pt>
    <dgm:pt modelId="{F4734000-1406-4313-9FD8-1A29E1CB9888}" type="parTrans" cxnId="{72A7ADEF-02E9-4A4B-A167-A3DEB755F38A}">
      <dgm:prSet/>
      <dgm:spPr/>
      <dgm:t>
        <a:bodyPr/>
        <a:lstStyle/>
        <a:p>
          <a:endParaRPr lang="en-US"/>
        </a:p>
      </dgm:t>
    </dgm:pt>
    <dgm:pt modelId="{EF448B90-BBEF-4C80-B371-B91B40E13320}" type="sibTrans" cxnId="{72A7ADEF-02E9-4A4B-A167-A3DEB755F38A}">
      <dgm:prSet/>
      <dgm:spPr/>
      <dgm:t>
        <a:bodyPr/>
        <a:lstStyle/>
        <a:p>
          <a:endParaRPr lang="en-US"/>
        </a:p>
      </dgm:t>
    </dgm:pt>
    <dgm:pt modelId="{53F91A99-067B-4361-8624-3272232B3722}">
      <dgm:prSet/>
      <dgm:spPr/>
      <dgm:t>
        <a:bodyPr/>
        <a:lstStyle/>
        <a:p>
          <a:r>
            <a:rPr lang="en-US" b="0" i="0"/>
            <a:t>Language packs</a:t>
          </a:r>
          <a:endParaRPr lang="en-US"/>
        </a:p>
      </dgm:t>
    </dgm:pt>
    <dgm:pt modelId="{122ED0E0-EC8D-4D77-959E-8505E9BD95A8}" type="parTrans" cxnId="{A48151E6-26F0-40B2-84D0-AF344FC8B633}">
      <dgm:prSet/>
      <dgm:spPr/>
      <dgm:t>
        <a:bodyPr/>
        <a:lstStyle/>
        <a:p>
          <a:endParaRPr lang="en-US"/>
        </a:p>
      </dgm:t>
    </dgm:pt>
    <dgm:pt modelId="{7007CCD9-F2EE-41EA-93A5-BA2636F30846}" type="sibTrans" cxnId="{A48151E6-26F0-40B2-84D0-AF344FC8B633}">
      <dgm:prSet/>
      <dgm:spPr/>
      <dgm:t>
        <a:bodyPr/>
        <a:lstStyle/>
        <a:p>
          <a:endParaRPr lang="en-US"/>
        </a:p>
      </dgm:t>
    </dgm:pt>
    <dgm:pt modelId="{CFF4EBAE-12A5-40F5-8946-17CC69456CB2}">
      <dgm:prSet/>
      <dgm:spPr/>
      <dgm:t>
        <a:bodyPr/>
        <a:lstStyle/>
        <a:p>
          <a:r>
            <a:rPr lang="en-US" b="0" i="0" dirty="0"/>
            <a:t>Cumulative updates</a:t>
          </a:r>
          <a:endParaRPr lang="en-US" dirty="0"/>
        </a:p>
      </dgm:t>
    </dgm:pt>
    <dgm:pt modelId="{77801265-08D9-4712-AB57-8E640DC4481C}" type="parTrans" cxnId="{0B88323C-7C3F-42C7-900D-0C668DE5545B}">
      <dgm:prSet/>
      <dgm:spPr/>
      <dgm:t>
        <a:bodyPr/>
        <a:lstStyle/>
        <a:p>
          <a:endParaRPr lang="en-US"/>
        </a:p>
      </dgm:t>
    </dgm:pt>
    <dgm:pt modelId="{1A6B3266-764E-42A8-958D-2825A014A3EA}" type="sibTrans" cxnId="{0B88323C-7C3F-42C7-900D-0C668DE5545B}">
      <dgm:prSet/>
      <dgm:spPr/>
      <dgm:t>
        <a:bodyPr/>
        <a:lstStyle/>
        <a:p>
          <a:endParaRPr lang="en-US"/>
        </a:p>
      </dgm:t>
    </dgm:pt>
    <dgm:pt modelId="{D48D72B0-92FD-44F9-8674-37E07A59442C}">
      <dgm:prSet/>
      <dgm:spPr/>
      <dgm:t>
        <a:bodyPr/>
        <a:lstStyle/>
        <a:p>
          <a:r>
            <a:rPr lang="en-US" b="0" i="0"/>
            <a:t>Hotfixes</a:t>
          </a:r>
          <a:endParaRPr lang="en-US"/>
        </a:p>
      </dgm:t>
    </dgm:pt>
    <dgm:pt modelId="{796E973F-1936-456E-BEE1-6D590EF4AD87}" type="parTrans" cxnId="{4951376D-4515-4679-8597-4CA6B27AF52D}">
      <dgm:prSet/>
      <dgm:spPr/>
      <dgm:t>
        <a:bodyPr/>
        <a:lstStyle/>
        <a:p>
          <a:endParaRPr lang="en-US"/>
        </a:p>
      </dgm:t>
    </dgm:pt>
    <dgm:pt modelId="{FA47189C-B327-41D1-AC0B-F1573984797C}" type="sibTrans" cxnId="{4951376D-4515-4679-8597-4CA6B27AF52D}">
      <dgm:prSet/>
      <dgm:spPr/>
      <dgm:t>
        <a:bodyPr/>
        <a:lstStyle/>
        <a:p>
          <a:endParaRPr lang="en-US"/>
        </a:p>
      </dgm:t>
    </dgm:pt>
    <dgm:pt modelId="{0058E430-BF12-439A-A5B3-2FAF053CBCAE}" type="pres">
      <dgm:prSet presAssocID="{B8FEFF2E-09B0-41D3-ABCE-374B3CEDB0A5}" presName="diagram" presStyleCnt="0">
        <dgm:presLayoutVars>
          <dgm:dir/>
          <dgm:resizeHandles val="exact"/>
        </dgm:presLayoutVars>
      </dgm:prSet>
      <dgm:spPr/>
    </dgm:pt>
    <dgm:pt modelId="{B5E9A806-7731-4CD8-9C55-205103688935}" type="pres">
      <dgm:prSet presAssocID="{201CBAF2-1474-474C-84CA-10F19A0A4F2B}" presName="node" presStyleLbl="node1" presStyleIdx="0" presStyleCnt="9" custScaleX="109336" custScaleY="48285" custLinFactX="100000" custLinFactY="60245" custLinFactNeighborX="116552" custLinFactNeighborY="100000">
        <dgm:presLayoutVars>
          <dgm:bulletEnabled val="1"/>
        </dgm:presLayoutVars>
      </dgm:prSet>
      <dgm:spPr/>
    </dgm:pt>
    <dgm:pt modelId="{52D7BBE0-022C-4F12-B43E-E7EF79F901F1}" type="pres">
      <dgm:prSet presAssocID="{DDF9B4BE-77D7-4781-8B06-0162E6C34D08}" presName="sibTrans" presStyleCnt="0"/>
      <dgm:spPr/>
    </dgm:pt>
    <dgm:pt modelId="{33367EB1-60C3-4F3F-BE51-125D4C71E71A}" type="pres">
      <dgm:prSet presAssocID="{FC541A71-3929-47FC-8BF9-0E2B373885CB}" presName="node" presStyleLbl="node1" presStyleIdx="1" presStyleCnt="9" custScaleX="101219" custScaleY="45465" custLinFactY="58490" custLinFactNeighborX="-83699" custLinFactNeighborY="100000">
        <dgm:presLayoutVars>
          <dgm:bulletEnabled val="1"/>
        </dgm:presLayoutVars>
      </dgm:prSet>
      <dgm:spPr/>
    </dgm:pt>
    <dgm:pt modelId="{2CE94DE5-99E4-4247-BBBC-92F73FE3412F}" type="pres">
      <dgm:prSet presAssocID="{BBF20A10-4B61-4B4E-AB0F-211E0199FD6B}" presName="sibTrans" presStyleCnt="0"/>
      <dgm:spPr/>
    </dgm:pt>
    <dgm:pt modelId="{5FFD1F80-DE83-49CF-BF34-CD112E2F966C}" type="pres">
      <dgm:prSet presAssocID="{B83131F4-9284-43DB-A833-EB8D5876378D}" presName="node" presStyleLbl="node1" presStyleIdx="2" presStyleCnt="9" custScaleX="91124" custScaleY="37963" custLinFactNeighborX="-14556" custLinFactNeighborY="38208">
        <dgm:presLayoutVars>
          <dgm:bulletEnabled val="1"/>
        </dgm:presLayoutVars>
      </dgm:prSet>
      <dgm:spPr/>
    </dgm:pt>
    <dgm:pt modelId="{0D8783A9-B971-4A3B-820D-3D51630EEBAC}" type="pres">
      <dgm:prSet presAssocID="{EA77ECF6-8F72-42C0-9101-D5EF8428CEBC}" presName="sibTrans" presStyleCnt="0"/>
      <dgm:spPr/>
    </dgm:pt>
    <dgm:pt modelId="{2E05B414-2188-49EF-9D08-EAFA6C4693A6}" type="pres">
      <dgm:prSet presAssocID="{54600E61-774E-4296-A3D0-DA712EC45248}" presName="node" presStyleLbl="node1" presStyleIdx="3" presStyleCnt="9" custScaleX="69808" custScaleY="34488" custLinFactX="-15945" custLinFactNeighborX="-100000" custLinFactNeighborY="-23">
        <dgm:presLayoutVars>
          <dgm:bulletEnabled val="1"/>
        </dgm:presLayoutVars>
      </dgm:prSet>
      <dgm:spPr/>
    </dgm:pt>
    <dgm:pt modelId="{DA90CE5F-332E-4CAD-9C14-EE498656B866}" type="pres">
      <dgm:prSet presAssocID="{88929F46-403F-4D94-B6B4-F7BC06D94292}" presName="sibTrans" presStyleCnt="0"/>
      <dgm:spPr/>
    </dgm:pt>
    <dgm:pt modelId="{67C7B9A2-98F6-4A37-8DCB-EA7268592710}" type="pres">
      <dgm:prSet presAssocID="{A49C3BBF-BD22-492A-8CCD-F4053B856AC8}" presName="node" presStyleLbl="node1" presStyleIdx="4" presStyleCnt="9" custScaleX="77538" custScaleY="44120" custLinFactNeighborX="17446" custLinFactNeighborY="-10426">
        <dgm:presLayoutVars>
          <dgm:bulletEnabled val="1"/>
        </dgm:presLayoutVars>
      </dgm:prSet>
      <dgm:spPr/>
    </dgm:pt>
    <dgm:pt modelId="{9FB7050B-E150-4BC1-B233-5D485CB22474}" type="pres">
      <dgm:prSet presAssocID="{7598B9BD-051D-4417-8FF4-92DFF99E34F7}" presName="sibTrans" presStyleCnt="0"/>
      <dgm:spPr/>
    </dgm:pt>
    <dgm:pt modelId="{2B40306B-60AA-45EF-95A0-06A6FD3A54E8}" type="pres">
      <dgm:prSet presAssocID="{FDDE4D8B-0B77-4CEC-886F-AD24813D2756}" presName="node" presStyleLbl="node1" presStyleIdx="5" presStyleCnt="9" custScaleX="65248" custScaleY="33109" custLinFactNeighborX="-58216" custLinFactNeighborY="-60738">
        <dgm:presLayoutVars>
          <dgm:bulletEnabled val="1"/>
        </dgm:presLayoutVars>
      </dgm:prSet>
      <dgm:spPr/>
    </dgm:pt>
    <dgm:pt modelId="{1C2E53A5-D1F2-4116-854F-7F8BDB14F32E}" type="pres">
      <dgm:prSet presAssocID="{EF448B90-BBEF-4C80-B371-B91B40E13320}" presName="sibTrans" presStyleCnt="0"/>
      <dgm:spPr/>
    </dgm:pt>
    <dgm:pt modelId="{3C4C66D2-2A84-4633-A7CA-B316EA514353}" type="pres">
      <dgm:prSet presAssocID="{53F91A99-067B-4361-8624-3272232B3722}" presName="node" presStyleLbl="node1" presStyleIdx="6" presStyleCnt="9" custScaleX="65634" custScaleY="40632" custLinFactX="-32919" custLinFactNeighborX="-100000" custLinFactNeighborY="41782">
        <dgm:presLayoutVars>
          <dgm:bulletEnabled val="1"/>
        </dgm:presLayoutVars>
      </dgm:prSet>
      <dgm:spPr/>
    </dgm:pt>
    <dgm:pt modelId="{AAB32132-D3F2-4196-9088-4208AFE62FC2}" type="pres">
      <dgm:prSet presAssocID="{7007CCD9-F2EE-41EA-93A5-BA2636F30846}" presName="sibTrans" presStyleCnt="0"/>
      <dgm:spPr/>
    </dgm:pt>
    <dgm:pt modelId="{EE778D6B-81D9-444E-96B1-29ABDD647A7D}" type="pres">
      <dgm:prSet presAssocID="{CFF4EBAE-12A5-40F5-8946-17CC69456CB2}" presName="node" presStyleLbl="node1" presStyleIdx="7" presStyleCnt="9" custScaleX="81303" custScaleY="40211" custLinFactNeighborX="-62872" custLinFactNeighborY="18276">
        <dgm:presLayoutVars>
          <dgm:bulletEnabled val="1"/>
        </dgm:presLayoutVars>
      </dgm:prSet>
      <dgm:spPr/>
    </dgm:pt>
    <dgm:pt modelId="{C34A9691-D580-4EDE-8FF6-69F85CEA93A2}" type="pres">
      <dgm:prSet presAssocID="{1A6B3266-764E-42A8-958D-2825A014A3EA}" presName="sibTrans" presStyleCnt="0"/>
      <dgm:spPr/>
    </dgm:pt>
    <dgm:pt modelId="{1A4EC750-B954-47D0-AB19-CBA53F76DBD1}" type="pres">
      <dgm:prSet presAssocID="{D48D72B0-92FD-44F9-8674-37E07A59442C}" presName="node" presStyleLbl="node1" presStyleIdx="8" presStyleCnt="9" custScaleX="72796" custScaleY="27393" custLinFactNeighborX="52452" custLinFactNeighborY="3539">
        <dgm:presLayoutVars>
          <dgm:bulletEnabled val="1"/>
        </dgm:presLayoutVars>
      </dgm:prSet>
      <dgm:spPr/>
    </dgm:pt>
  </dgm:ptLst>
  <dgm:cxnLst>
    <dgm:cxn modelId="{22763E04-0C2E-4D80-9D53-EB1EA18C4FF1}" type="presOf" srcId="{FC541A71-3929-47FC-8BF9-0E2B373885CB}" destId="{33367EB1-60C3-4F3F-BE51-125D4C71E71A}" srcOrd="0" destOrd="0" presId="urn:microsoft.com/office/officeart/2005/8/layout/default"/>
    <dgm:cxn modelId="{13A70E14-5B08-4A79-BF57-5872DC80D88B}" type="presOf" srcId="{B8FEFF2E-09B0-41D3-ABCE-374B3CEDB0A5}" destId="{0058E430-BF12-439A-A5B3-2FAF053CBCAE}" srcOrd="0" destOrd="0" presId="urn:microsoft.com/office/officeart/2005/8/layout/default"/>
    <dgm:cxn modelId="{BC4F7434-48A2-474C-B75C-507E28D06595}" srcId="{B8FEFF2E-09B0-41D3-ABCE-374B3CEDB0A5}" destId="{201CBAF2-1474-474C-84CA-10F19A0A4F2B}" srcOrd="0" destOrd="0" parTransId="{FBD8703C-2DA6-4442-900B-D9B5589C52D7}" sibTransId="{DDF9B4BE-77D7-4781-8B06-0162E6C34D08}"/>
    <dgm:cxn modelId="{0B88323C-7C3F-42C7-900D-0C668DE5545B}" srcId="{B8FEFF2E-09B0-41D3-ABCE-374B3CEDB0A5}" destId="{CFF4EBAE-12A5-40F5-8946-17CC69456CB2}" srcOrd="7" destOrd="0" parTransId="{77801265-08D9-4712-AB57-8E640DC4481C}" sibTransId="{1A6B3266-764E-42A8-958D-2825A014A3EA}"/>
    <dgm:cxn modelId="{F29B5C40-B57B-402A-B4B7-4C53EC92B15B}" type="presOf" srcId="{D48D72B0-92FD-44F9-8674-37E07A59442C}" destId="{1A4EC750-B954-47D0-AB19-CBA53F76DBD1}" srcOrd="0" destOrd="0" presId="urn:microsoft.com/office/officeart/2005/8/layout/default"/>
    <dgm:cxn modelId="{0ABE5D47-B3C4-4B68-91DE-CA456D57F31E}" type="presOf" srcId="{A49C3BBF-BD22-492A-8CCD-F4053B856AC8}" destId="{67C7B9A2-98F6-4A37-8DCB-EA7268592710}" srcOrd="0" destOrd="0" presId="urn:microsoft.com/office/officeart/2005/8/layout/default"/>
    <dgm:cxn modelId="{1139F06A-10EB-4277-AA10-B7F38FC78088}" srcId="{B8FEFF2E-09B0-41D3-ABCE-374B3CEDB0A5}" destId="{54600E61-774E-4296-A3D0-DA712EC45248}" srcOrd="3" destOrd="0" parTransId="{1E513CFD-27EC-4468-A94F-DA1A96B118C6}" sibTransId="{88929F46-403F-4D94-B6B4-F7BC06D94292}"/>
    <dgm:cxn modelId="{4951376D-4515-4679-8597-4CA6B27AF52D}" srcId="{B8FEFF2E-09B0-41D3-ABCE-374B3CEDB0A5}" destId="{D48D72B0-92FD-44F9-8674-37E07A59442C}" srcOrd="8" destOrd="0" parTransId="{796E973F-1936-456E-BEE1-6D590EF4AD87}" sibTransId="{FA47189C-B327-41D1-AC0B-F1573984797C}"/>
    <dgm:cxn modelId="{0512837C-8050-41EB-84EA-59821732D645}" srcId="{B8FEFF2E-09B0-41D3-ABCE-374B3CEDB0A5}" destId="{FC541A71-3929-47FC-8BF9-0E2B373885CB}" srcOrd="1" destOrd="0" parTransId="{2408C513-F02D-4F26-A7AC-E6287A0E51E4}" sibTransId="{BBF20A10-4B61-4B4E-AB0F-211E0199FD6B}"/>
    <dgm:cxn modelId="{3518E091-3334-411B-B6CC-4D36F74311B2}" type="presOf" srcId="{53F91A99-067B-4361-8624-3272232B3722}" destId="{3C4C66D2-2A84-4633-A7CA-B316EA514353}" srcOrd="0" destOrd="0" presId="urn:microsoft.com/office/officeart/2005/8/layout/default"/>
    <dgm:cxn modelId="{AC55479A-EABD-4031-A875-8B8A97F1A642}" srcId="{B8FEFF2E-09B0-41D3-ABCE-374B3CEDB0A5}" destId="{A49C3BBF-BD22-492A-8CCD-F4053B856AC8}" srcOrd="4" destOrd="0" parTransId="{BB5899A6-5C86-4C51-B264-7F06DC039073}" sibTransId="{7598B9BD-051D-4417-8FF4-92DFF99E34F7}"/>
    <dgm:cxn modelId="{53591BAC-49AC-446B-BFCF-9A1212C3ED40}" type="presOf" srcId="{CFF4EBAE-12A5-40F5-8946-17CC69456CB2}" destId="{EE778D6B-81D9-444E-96B1-29ABDD647A7D}" srcOrd="0" destOrd="0" presId="urn:microsoft.com/office/officeart/2005/8/layout/default"/>
    <dgm:cxn modelId="{CDB239C6-0476-451E-8761-9277F19833B2}" srcId="{B8FEFF2E-09B0-41D3-ABCE-374B3CEDB0A5}" destId="{B83131F4-9284-43DB-A833-EB8D5876378D}" srcOrd="2" destOrd="0" parTransId="{CFAA4271-7B0A-4949-B677-C04BD1DA76FC}" sibTransId="{EA77ECF6-8F72-42C0-9101-D5EF8428CEBC}"/>
    <dgm:cxn modelId="{FBA523E1-622C-4819-A86C-C4F557CC142E}" type="presOf" srcId="{54600E61-774E-4296-A3D0-DA712EC45248}" destId="{2E05B414-2188-49EF-9D08-EAFA6C4693A6}" srcOrd="0" destOrd="0" presId="urn:microsoft.com/office/officeart/2005/8/layout/default"/>
    <dgm:cxn modelId="{EC18DAE4-7249-4D21-A802-794E91A55996}" type="presOf" srcId="{201CBAF2-1474-474C-84CA-10F19A0A4F2B}" destId="{B5E9A806-7731-4CD8-9C55-205103688935}" srcOrd="0" destOrd="0" presId="urn:microsoft.com/office/officeart/2005/8/layout/default"/>
    <dgm:cxn modelId="{A48151E6-26F0-40B2-84D0-AF344FC8B633}" srcId="{B8FEFF2E-09B0-41D3-ABCE-374B3CEDB0A5}" destId="{53F91A99-067B-4361-8624-3272232B3722}" srcOrd="6" destOrd="0" parTransId="{122ED0E0-EC8D-4D77-959E-8505E9BD95A8}" sibTransId="{7007CCD9-F2EE-41EA-93A5-BA2636F30846}"/>
    <dgm:cxn modelId="{AA44DBE9-1BA5-478A-A008-A41CD657B5DE}" type="presOf" srcId="{B83131F4-9284-43DB-A833-EB8D5876378D}" destId="{5FFD1F80-DE83-49CF-BF34-CD112E2F966C}" srcOrd="0" destOrd="0" presId="urn:microsoft.com/office/officeart/2005/8/layout/default"/>
    <dgm:cxn modelId="{81BB33EF-E3C2-41C5-AAE1-212E4A4AFCCD}" type="presOf" srcId="{FDDE4D8B-0B77-4CEC-886F-AD24813D2756}" destId="{2B40306B-60AA-45EF-95A0-06A6FD3A54E8}" srcOrd="0" destOrd="0" presId="urn:microsoft.com/office/officeart/2005/8/layout/default"/>
    <dgm:cxn modelId="{72A7ADEF-02E9-4A4B-A167-A3DEB755F38A}" srcId="{B8FEFF2E-09B0-41D3-ABCE-374B3CEDB0A5}" destId="{FDDE4D8B-0B77-4CEC-886F-AD24813D2756}" srcOrd="5" destOrd="0" parTransId="{F4734000-1406-4313-9FD8-1A29E1CB9888}" sibTransId="{EF448B90-BBEF-4C80-B371-B91B40E13320}"/>
    <dgm:cxn modelId="{B905BEF9-4793-4033-8CD7-63BB0719465F}" type="presParOf" srcId="{0058E430-BF12-439A-A5B3-2FAF053CBCAE}" destId="{B5E9A806-7731-4CD8-9C55-205103688935}" srcOrd="0" destOrd="0" presId="urn:microsoft.com/office/officeart/2005/8/layout/default"/>
    <dgm:cxn modelId="{AB46039A-1587-4D43-A6C5-08A91E4D6C1D}" type="presParOf" srcId="{0058E430-BF12-439A-A5B3-2FAF053CBCAE}" destId="{52D7BBE0-022C-4F12-B43E-E7EF79F901F1}" srcOrd="1" destOrd="0" presId="urn:microsoft.com/office/officeart/2005/8/layout/default"/>
    <dgm:cxn modelId="{3B1D92A2-DC7D-4F0B-BB23-93E7685EEA75}" type="presParOf" srcId="{0058E430-BF12-439A-A5B3-2FAF053CBCAE}" destId="{33367EB1-60C3-4F3F-BE51-125D4C71E71A}" srcOrd="2" destOrd="0" presId="urn:microsoft.com/office/officeart/2005/8/layout/default"/>
    <dgm:cxn modelId="{0530FA0F-2FD8-4410-BE0A-B059D62E1110}" type="presParOf" srcId="{0058E430-BF12-439A-A5B3-2FAF053CBCAE}" destId="{2CE94DE5-99E4-4247-BBBC-92F73FE3412F}" srcOrd="3" destOrd="0" presId="urn:microsoft.com/office/officeart/2005/8/layout/default"/>
    <dgm:cxn modelId="{482E4077-7D8F-42E1-A062-668AAA3C381F}" type="presParOf" srcId="{0058E430-BF12-439A-A5B3-2FAF053CBCAE}" destId="{5FFD1F80-DE83-49CF-BF34-CD112E2F966C}" srcOrd="4" destOrd="0" presId="urn:microsoft.com/office/officeart/2005/8/layout/default"/>
    <dgm:cxn modelId="{CCFC5A02-BB1F-44DD-84EC-2F968F83AFA2}" type="presParOf" srcId="{0058E430-BF12-439A-A5B3-2FAF053CBCAE}" destId="{0D8783A9-B971-4A3B-820D-3D51630EEBAC}" srcOrd="5" destOrd="0" presId="urn:microsoft.com/office/officeart/2005/8/layout/default"/>
    <dgm:cxn modelId="{5D03938B-B11B-4FC2-9F67-A0B5C21123B3}" type="presParOf" srcId="{0058E430-BF12-439A-A5B3-2FAF053CBCAE}" destId="{2E05B414-2188-49EF-9D08-EAFA6C4693A6}" srcOrd="6" destOrd="0" presId="urn:microsoft.com/office/officeart/2005/8/layout/default"/>
    <dgm:cxn modelId="{4C55F051-F05F-4822-A1B8-DEA7A59C981A}" type="presParOf" srcId="{0058E430-BF12-439A-A5B3-2FAF053CBCAE}" destId="{DA90CE5F-332E-4CAD-9C14-EE498656B866}" srcOrd="7" destOrd="0" presId="urn:microsoft.com/office/officeart/2005/8/layout/default"/>
    <dgm:cxn modelId="{391B8E95-DBB6-4E44-990B-C5C4ABC8CD08}" type="presParOf" srcId="{0058E430-BF12-439A-A5B3-2FAF053CBCAE}" destId="{67C7B9A2-98F6-4A37-8DCB-EA7268592710}" srcOrd="8" destOrd="0" presId="urn:microsoft.com/office/officeart/2005/8/layout/default"/>
    <dgm:cxn modelId="{CD446A4F-A2E5-4A42-820D-491F04C6C33E}" type="presParOf" srcId="{0058E430-BF12-439A-A5B3-2FAF053CBCAE}" destId="{9FB7050B-E150-4BC1-B233-5D485CB22474}" srcOrd="9" destOrd="0" presId="urn:microsoft.com/office/officeart/2005/8/layout/default"/>
    <dgm:cxn modelId="{69D2373C-28A7-4E49-BE0E-733227E94D22}" type="presParOf" srcId="{0058E430-BF12-439A-A5B3-2FAF053CBCAE}" destId="{2B40306B-60AA-45EF-95A0-06A6FD3A54E8}" srcOrd="10" destOrd="0" presId="urn:microsoft.com/office/officeart/2005/8/layout/default"/>
    <dgm:cxn modelId="{CB1337DD-D935-47E9-8A4F-6FB9C7404337}" type="presParOf" srcId="{0058E430-BF12-439A-A5B3-2FAF053CBCAE}" destId="{1C2E53A5-D1F2-4116-854F-7F8BDB14F32E}" srcOrd="11" destOrd="0" presId="urn:microsoft.com/office/officeart/2005/8/layout/default"/>
    <dgm:cxn modelId="{5A333AD6-B032-40B1-80BC-12C92FF1456C}" type="presParOf" srcId="{0058E430-BF12-439A-A5B3-2FAF053CBCAE}" destId="{3C4C66D2-2A84-4633-A7CA-B316EA514353}" srcOrd="12" destOrd="0" presId="urn:microsoft.com/office/officeart/2005/8/layout/default"/>
    <dgm:cxn modelId="{46F1CBDB-05B0-4D37-90DF-AB4CE1F4DBA4}" type="presParOf" srcId="{0058E430-BF12-439A-A5B3-2FAF053CBCAE}" destId="{AAB32132-D3F2-4196-9088-4208AFE62FC2}" srcOrd="13" destOrd="0" presId="urn:microsoft.com/office/officeart/2005/8/layout/default"/>
    <dgm:cxn modelId="{7DCB1199-BD2C-4BD1-AC57-363D6F0F4B4D}" type="presParOf" srcId="{0058E430-BF12-439A-A5B3-2FAF053CBCAE}" destId="{EE778D6B-81D9-444E-96B1-29ABDD647A7D}" srcOrd="14" destOrd="0" presId="urn:microsoft.com/office/officeart/2005/8/layout/default"/>
    <dgm:cxn modelId="{D3B848A6-467F-4D7F-B84F-29AA865AFAE6}" type="presParOf" srcId="{0058E430-BF12-439A-A5B3-2FAF053CBCAE}" destId="{C34A9691-D580-4EDE-8FF6-69F85CEA93A2}" srcOrd="15" destOrd="0" presId="urn:microsoft.com/office/officeart/2005/8/layout/default"/>
    <dgm:cxn modelId="{56C979DE-26EE-43A9-A4ED-87D238BB4DB6}" type="presParOf" srcId="{0058E430-BF12-439A-A5B3-2FAF053CBCAE}" destId="{1A4EC750-B954-47D0-AB19-CBA53F76DBD1}"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A1821A-69F0-4A83-AAD3-268D4EFF25E1}" type="doc">
      <dgm:prSet loTypeId="urn:microsoft.com/office/officeart/2016/7/layout/LinearArrowProcessNumbered" loCatId="process" qsTypeId="urn:microsoft.com/office/officeart/2005/8/quickstyle/simple5" qsCatId="simple" csTypeId="urn:microsoft.com/office/officeart/2005/8/colors/colorful5" csCatId="colorful" phldr="1"/>
      <dgm:spPr/>
      <dgm:t>
        <a:bodyPr/>
        <a:lstStyle/>
        <a:p>
          <a:endParaRPr lang="en-US"/>
        </a:p>
      </dgm:t>
    </dgm:pt>
    <dgm:pt modelId="{07A95C49-84C5-4581-B72B-BAEFCC7DECB9}">
      <dgm:prSet/>
      <dgm:spPr/>
      <dgm:t>
        <a:bodyPr/>
        <a:lstStyle/>
        <a:p>
          <a:r>
            <a:rPr lang="en-US" b="1" i="0" dirty="0"/>
            <a:t>Operating System Updates: </a:t>
          </a:r>
          <a:r>
            <a:rPr lang="en-US" b="0" i="0" dirty="0"/>
            <a:t>Windows Update service delivers updates to the core components of the operating system. These updates often include security patches, bug fixes, and performance improvements that address vulnerabilities or enhance the stability and functionality of the system.</a:t>
          </a:r>
          <a:endParaRPr lang="en-US" dirty="0"/>
        </a:p>
      </dgm:t>
    </dgm:pt>
    <dgm:pt modelId="{B21C0454-4621-46D8-AC00-7984FE3C28BD}" type="parTrans" cxnId="{8D6E7619-AD13-4FCC-B79D-237A26A31E08}">
      <dgm:prSet/>
      <dgm:spPr/>
      <dgm:t>
        <a:bodyPr/>
        <a:lstStyle/>
        <a:p>
          <a:endParaRPr lang="en-US"/>
        </a:p>
      </dgm:t>
    </dgm:pt>
    <dgm:pt modelId="{9BBE7885-336D-4969-90DF-463A51502685}" type="sibTrans" cxnId="{8D6E7619-AD13-4FCC-B79D-237A26A31E08}">
      <dgm:prSet phldrT="1" phldr="0"/>
      <dgm:spPr/>
      <dgm:t>
        <a:bodyPr/>
        <a:lstStyle/>
        <a:p>
          <a:r>
            <a:rPr lang="en-US"/>
            <a:t>1</a:t>
          </a:r>
        </a:p>
      </dgm:t>
    </dgm:pt>
    <dgm:pt modelId="{D31D5043-8F5B-4A10-968F-6E56579CC52A}">
      <dgm:prSet/>
      <dgm:spPr/>
      <dgm:t>
        <a:bodyPr/>
        <a:lstStyle/>
        <a:p>
          <a:r>
            <a:rPr lang="en-US" b="1" i="0" dirty="0"/>
            <a:t>Security Updates:</a:t>
          </a:r>
          <a:r>
            <a:rPr lang="en-US" b="0" i="0" dirty="0"/>
            <a:t> Security updates are crucial for protecting </a:t>
          </a:r>
          <a:r>
            <a:rPr lang="en-US" dirty="0"/>
            <a:t>the </a:t>
          </a:r>
          <a:r>
            <a:rPr lang="en-US" b="0" i="0" dirty="0"/>
            <a:t>computer against known vulnerabilities and malware threats. The Windows Update service regularly checks for and delivers security updates to address any identified security weaknesses in the operating system or Microsoft software.</a:t>
          </a:r>
          <a:endParaRPr lang="en-US" dirty="0"/>
        </a:p>
      </dgm:t>
    </dgm:pt>
    <dgm:pt modelId="{DFC95E0E-DF98-43A3-BEC1-5FC30A62D164}" type="parTrans" cxnId="{5BD781C0-1CF1-4F89-9E26-842CB3F3A348}">
      <dgm:prSet/>
      <dgm:spPr/>
      <dgm:t>
        <a:bodyPr/>
        <a:lstStyle/>
        <a:p>
          <a:endParaRPr lang="en-US"/>
        </a:p>
      </dgm:t>
    </dgm:pt>
    <dgm:pt modelId="{DFFE2B69-90E1-4334-B024-49B99BA1AB22}" type="sibTrans" cxnId="{5BD781C0-1CF1-4F89-9E26-842CB3F3A348}">
      <dgm:prSet phldrT="2" phldr="0"/>
      <dgm:spPr/>
      <dgm:t>
        <a:bodyPr/>
        <a:lstStyle/>
        <a:p>
          <a:r>
            <a:rPr lang="en-US"/>
            <a:t>2</a:t>
          </a:r>
        </a:p>
      </dgm:t>
    </dgm:pt>
    <dgm:pt modelId="{E6729FF3-6268-4EEF-835C-19B60BB812C3}">
      <dgm:prSet/>
      <dgm:spPr/>
      <dgm:t>
        <a:bodyPr/>
        <a:lstStyle/>
        <a:p>
          <a:r>
            <a:rPr lang="en-US" b="1" i="0" dirty="0"/>
            <a:t>Driver Updates</a:t>
          </a:r>
          <a:r>
            <a:rPr lang="en-US" b="0" i="0" dirty="0"/>
            <a:t>: Device drivers enable communication between the operating system and hardware components such as graphics cards, printers, network adapters, etc. The Windows Update service can deliver updated drivers to ensure compatibility, fix driver-related issues, and provide performance enhancements for various hardware devices connected to your computer.</a:t>
          </a:r>
          <a:endParaRPr lang="en-US" dirty="0"/>
        </a:p>
      </dgm:t>
    </dgm:pt>
    <dgm:pt modelId="{6EA6C26F-0C00-40B1-A725-1573FF2C6059}" type="parTrans" cxnId="{C3CEB697-3EBE-4600-9433-A63A93EF6995}">
      <dgm:prSet/>
      <dgm:spPr/>
      <dgm:t>
        <a:bodyPr/>
        <a:lstStyle/>
        <a:p>
          <a:endParaRPr lang="en-US"/>
        </a:p>
      </dgm:t>
    </dgm:pt>
    <dgm:pt modelId="{F721569C-184E-4EFE-920C-D63376DFF928}" type="sibTrans" cxnId="{C3CEB697-3EBE-4600-9433-A63A93EF6995}">
      <dgm:prSet phldrT="3" phldr="0"/>
      <dgm:spPr/>
      <dgm:t>
        <a:bodyPr/>
        <a:lstStyle/>
        <a:p>
          <a:r>
            <a:rPr lang="en-US"/>
            <a:t>3</a:t>
          </a:r>
        </a:p>
      </dgm:t>
    </dgm:pt>
    <dgm:pt modelId="{FBDEE2F9-4FC2-49BE-9B1F-87C95C190F51}">
      <dgm:prSet/>
      <dgm:spPr/>
      <dgm:t>
        <a:bodyPr/>
        <a:lstStyle/>
        <a:p>
          <a:r>
            <a:rPr lang="en-US" b="1" i="0" dirty="0"/>
            <a:t>Feature Updates: </a:t>
          </a:r>
          <a:r>
            <a:rPr lang="en-US" b="0" i="0" dirty="0"/>
            <a:t>Feature updates, also known as major updates or version upgrades, introduce significant changes to the Windows operating system. These updates may include new features, interface enhancements, and improvements to the overall user experience. </a:t>
          </a:r>
          <a:endParaRPr lang="en-US" dirty="0"/>
        </a:p>
      </dgm:t>
    </dgm:pt>
    <dgm:pt modelId="{DDBC98BD-D84C-44C6-8CEA-176E02E97D2C}" type="parTrans" cxnId="{856F3D1C-A293-4E2F-889C-D0FBB4B1E42A}">
      <dgm:prSet/>
      <dgm:spPr/>
      <dgm:t>
        <a:bodyPr/>
        <a:lstStyle/>
        <a:p>
          <a:endParaRPr lang="en-US"/>
        </a:p>
      </dgm:t>
    </dgm:pt>
    <dgm:pt modelId="{443E3A4B-FCB8-4F32-9884-1E5A288ADE8F}" type="sibTrans" cxnId="{856F3D1C-A293-4E2F-889C-D0FBB4B1E42A}">
      <dgm:prSet phldrT="4" phldr="0"/>
      <dgm:spPr/>
      <dgm:t>
        <a:bodyPr/>
        <a:lstStyle/>
        <a:p>
          <a:r>
            <a:rPr lang="en-US"/>
            <a:t>4</a:t>
          </a:r>
        </a:p>
      </dgm:t>
    </dgm:pt>
    <dgm:pt modelId="{113D49A3-2BE9-4033-8852-499FBC5220F7}">
      <dgm:prSet/>
      <dgm:spPr/>
      <dgm:t>
        <a:bodyPr/>
        <a:lstStyle/>
        <a:p>
          <a:r>
            <a:rPr lang="en-US" b="1" i="0" dirty="0"/>
            <a:t>Microsoft Software Updates:</a:t>
          </a:r>
          <a:r>
            <a:rPr lang="en-US" b="0" i="0" dirty="0"/>
            <a:t> In addition to the operating system updates, the Windows Update service also handles updates for various Microsoft software such as Microsoft Office, Microsoft Edge, and other Microsoft applications installed on </a:t>
          </a:r>
          <a:r>
            <a:rPr lang="en-US" dirty="0"/>
            <a:t>the </a:t>
          </a:r>
          <a:r>
            <a:rPr lang="en-US" b="0" i="0" dirty="0"/>
            <a:t>computer. These updates deliver bug fixes, security patches, and feature enhancements for the respective software products.</a:t>
          </a:r>
          <a:endParaRPr lang="en-US" dirty="0"/>
        </a:p>
      </dgm:t>
    </dgm:pt>
    <dgm:pt modelId="{09421006-EE3A-4209-8397-81138DF3D8E0}" type="parTrans" cxnId="{76214EC7-CD1E-4F0B-9062-C2989CF644AC}">
      <dgm:prSet/>
      <dgm:spPr/>
      <dgm:t>
        <a:bodyPr/>
        <a:lstStyle/>
        <a:p>
          <a:endParaRPr lang="en-US"/>
        </a:p>
      </dgm:t>
    </dgm:pt>
    <dgm:pt modelId="{1EBB6A2F-E442-4687-9DDD-12777D2440E3}" type="sibTrans" cxnId="{76214EC7-CD1E-4F0B-9062-C2989CF644AC}">
      <dgm:prSet phldrT="5" phldr="0"/>
      <dgm:spPr/>
      <dgm:t>
        <a:bodyPr/>
        <a:lstStyle/>
        <a:p>
          <a:r>
            <a:rPr lang="en-US"/>
            <a:t>5</a:t>
          </a:r>
        </a:p>
      </dgm:t>
    </dgm:pt>
    <dgm:pt modelId="{F4A266C3-0878-44E9-813C-41E92228A559}" type="pres">
      <dgm:prSet presAssocID="{A4A1821A-69F0-4A83-AAD3-268D4EFF25E1}" presName="linearFlow" presStyleCnt="0">
        <dgm:presLayoutVars>
          <dgm:dir/>
          <dgm:animLvl val="lvl"/>
          <dgm:resizeHandles val="exact"/>
        </dgm:presLayoutVars>
      </dgm:prSet>
      <dgm:spPr/>
    </dgm:pt>
    <dgm:pt modelId="{9B1641F2-20F5-46B1-B4D5-BAF4326B9D32}" type="pres">
      <dgm:prSet presAssocID="{07A95C49-84C5-4581-B72B-BAEFCC7DECB9}" presName="compositeNode" presStyleCnt="0"/>
      <dgm:spPr/>
    </dgm:pt>
    <dgm:pt modelId="{77A218BF-EECF-4552-9E33-BA1F53C09C54}" type="pres">
      <dgm:prSet presAssocID="{07A95C49-84C5-4581-B72B-BAEFCC7DECB9}" presName="parTx" presStyleLbl="node1" presStyleIdx="0" presStyleCnt="0">
        <dgm:presLayoutVars>
          <dgm:chMax val="0"/>
          <dgm:chPref val="0"/>
          <dgm:bulletEnabled val="1"/>
        </dgm:presLayoutVars>
      </dgm:prSet>
      <dgm:spPr/>
    </dgm:pt>
    <dgm:pt modelId="{64651B0E-A8A2-45DC-8E12-A9371F9A9AFC}" type="pres">
      <dgm:prSet presAssocID="{07A95C49-84C5-4581-B72B-BAEFCC7DECB9}" presName="parSh" presStyleCnt="0"/>
      <dgm:spPr/>
    </dgm:pt>
    <dgm:pt modelId="{2D83F09E-7152-4234-B420-D18F1675E2EC}" type="pres">
      <dgm:prSet presAssocID="{07A95C49-84C5-4581-B72B-BAEFCC7DECB9}" presName="lineNode" presStyleLbl="alignAccFollowNode1" presStyleIdx="0" presStyleCnt="15"/>
      <dgm:spPr/>
    </dgm:pt>
    <dgm:pt modelId="{6BE9A200-326B-486A-ADCE-CD9114D13F9D}" type="pres">
      <dgm:prSet presAssocID="{07A95C49-84C5-4581-B72B-BAEFCC7DECB9}" presName="lineArrowNode" presStyleLbl="alignAccFollowNode1" presStyleIdx="1" presStyleCnt="15"/>
      <dgm:spPr/>
    </dgm:pt>
    <dgm:pt modelId="{FD3383BB-38A3-4DBE-8CC9-8F3B5F54CF0D}" type="pres">
      <dgm:prSet presAssocID="{9BBE7885-336D-4969-90DF-463A51502685}" presName="sibTransNodeCircle" presStyleLbl="alignNode1" presStyleIdx="0" presStyleCnt="5">
        <dgm:presLayoutVars>
          <dgm:chMax val="0"/>
          <dgm:bulletEnabled/>
        </dgm:presLayoutVars>
      </dgm:prSet>
      <dgm:spPr/>
    </dgm:pt>
    <dgm:pt modelId="{758D5B8C-A10E-4B28-806D-CB1638546EA0}" type="pres">
      <dgm:prSet presAssocID="{9BBE7885-336D-4969-90DF-463A51502685}" presName="spacerBetweenCircleAndCallout" presStyleCnt="0">
        <dgm:presLayoutVars/>
      </dgm:prSet>
      <dgm:spPr/>
    </dgm:pt>
    <dgm:pt modelId="{5A0B06A7-235A-4B86-A4CC-C9616B7069BE}" type="pres">
      <dgm:prSet presAssocID="{07A95C49-84C5-4581-B72B-BAEFCC7DECB9}" presName="nodeText" presStyleLbl="alignAccFollowNode1" presStyleIdx="2" presStyleCnt="15">
        <dgm:presLayoutVars>
          <dgm:bulletEnabled val="1"/>
        </dgm:presLayoutVars>
      </dgm:prSet>
      <dgm:spPr/>
    </dgm:pt>
    <dgm:pt modelId="{71148921-80D3-4C4D-81C4-7E0C1B168A8E}" type="pres">
      <dgm:prSet presAssocID="{9BBE7885-336D-4969-90DF-463A51502685}" presName="sibTransComposite" presStyleCnt="0"/>
      <dgm:spPr/>
    </dgm:pt>
    <dgm:pt modelId="{85BB9017-6C22-47E4-AB21-FA6FC6B7B8DD}" type="pres">
      <dgm:prSet presAssocID="{D31D5043-8F5B-4A10-968F-6E56579CC52A}" presName="compositeNode" presStyleCnt="0"/>
      <dgm:spPr/>
    </dgm:pt>
    <dgm:pt modelId="{2384E4A4-B959-471C-88F3-127F701909F3}" type="pres">
      <dgm:prSet presAssocID="{D31D5043-8F5B-4A10-968F-6E56579CC52A}" presName="parTx" presStyleLbl="node1" presStyleIdx="0" presStyleCnt="0">
        <dgm:presLayoutVars>
          <dgm:chMax val="0"/>
          <dgm:chPref val="0"/>
          <dgm:bulletEnabled val="1"/>
        </dgm:presLayoutVars>
      </dgm:prSet>
      <dgm:spPr/>
    </dgm:pt>
    <dgm:pt modelId="{EC63AC5C-C90A-4FD0-8233-1865B6418B5B}" type="pres">
      <dgm:prSet presAssocID="{D31D5043-8F5B-4A10-968F-6E56579CC52A}" presName="parSh" presStyleCnt="0"/>
      <dgm:spPr/>
    </dgm:pt>
    <dgm:pt modelId="{C9118D17-0A03-42E7-9814-91AA7439C8ED}" type="pres">
      <dgm:prSet presAssocID="{D31D5043-8F5B-4A10-968F-6E56579CC52A}" presName="lineNode" presStyleLbl="alignAccFollowNode1" presStyleIdx="3" presStyleCnt="15"/>
      <dgm:spPr/>
    </dgm:pt>
    <dgm:pt modelId="{2FF0DE0D-13B7-4C40-BF35-A569A6346259}" type="pres">
      <dgm:prSet presAssocID="{D31D5043-8F5B-4A10-968F-6E56579CC52A}" presName="lineArrowNode" presStyleLbl="alignAccFollowNode1" presStyleIdx="4" presStyleCnt="15"/>
      <dgm:spPr/>
    </dgm:pt>
    <dgm:pt modelId="{B0629507-5918-4C69-863B-88EF03A7B4CD}" type="pres">
      <dgm:prSet presAssocID="{DFFE2B69-90E1-4334-B024-49B99BA1AB22}" presName="sibTransNodeCircle" presStyleLbl="alignNode1" presStyleIdx="1" presStyleCnt="5">
        <dgm:presLayoutVars>
          <dgm:chMax val="0"/>
          <dgm:bulletEnabled/>
        </dgm:presLayoutVars>
      </dgm:prSet>
      <dgm:spPr/>
    </dgm:pt>
    <dgm:pt modelId="{98CAB0E3-6330-4456-93A8-A29ACC3C34DE}" type="pres">
      <dgm:prSet presAssocID="{DFFE2B69-90E1-4334-B024-49B99BA1AB22}" presName="spacerBetweenCircleAndCallout" presStyleCnt="0">
        <dgm:presLayoutVars/>
      </dgm:prSet>
      <dgm:spPr/>
    </dgm:pt>
    <dgm:pt modelId="{F6DC56CD-53E3-43CB-8E28-738D869A361F}" type="pres">
      <dgm:prSet presAssocID="{D31D5043-8F5B-4A10-968F-6E56579CC52A}" presName="nodeText" presStyleLbl="alignAccFollowNode1" presStyleIdx="5" presStyleCnt="15">
        <dgm:presLayoutVars>
          <dgm:bulletEnabled val="1"/>
        </dgm:presLayoutVars>
      </dgm:prSet>
      <dgm:spPr/>
    </dgm:pt>
    <dgm:pt modelId="{D1D66BF6-BD36-4060-9348-F981CE5BDBB9}" type="pres">
      <dgm:prSet presAssocID="{DFFE2B69-90E1-4334-B024-49B99BA1AB22}" presName="sibTransComposite" presStyleCnt="0"/>
      <dgm:spPr/>
    </dgm:pt>
    <dgm:pt modelId="{F70A4735-79E5-4B02-904A-49206DF0038D}" type="pres">
      <dgm:prSet presAssocID="{E6729FF3-6268-4EEF-835C-19B60BB812C3}" presName="compositeNode" presStyleCnt="0"/>
      <dgm:spPr/>
    </dgm:pt>
    <dgm:pt modelId="{BF1ED6FE-A26B-409B-956F-5F22934D7C53}" type="pres">
      <dgm:prSet presAssocID="{E6729FF3-6268-4EEF-835C-19B60BB812C3}" presName="parTx" presStyleLbl="node1" presStyleIdx="0" presStyleCnt="0">
        <dgm:presLayoutVars>
          <dgm:chMax val="0"/>
          <dgm:chPref val="0"/>
          <dgm:bulletEnabled val="1"/>
        </dgm:presLayoutVars>
      </dgm:prSet>
      <dgm:spPr/>
    </dgm:pt>
    <dgm:pt modelId="{45C6BAD5-1DD8-4D84-8FC0-0E728260BA50}" type="pres">
      <dgm:prSet presAssocID="{E6729FF3-6268-4EEF-835C-19B60BB812C3}" presName="parSh" presStyleCnt="0"/>
      <dgm:spPr/>
    </dgm:pt>
    <dgm:pt modelId="{9B48C643-B044-4590-93D5-01DAE407D8F1}" type="pres">
      <dgm:prSet presAssocID="{E6729FF3-6268-4EEF-835C-19B60BB812C3}" presName="lineNode" presStyleLbl="alignAccFollowNode1" presStyleIdx="6" presStyleCnt="15"/>
      <dgm:spPr/>
    </dgm:pt>
    <dgm:pt modelId="{83165ECA-623E-4A56-8DFC-634C306DF0CA}" type="pres">
      <dgm:prSet presAssocID="{E6729FF3-6268-4EEF-835C-19B60BB812C3}" presName="lineArrowNode" presStyleLbl="alignAccFollowNode1" presStyleIdx="7" presStyleCnt="15"/>
      <dgm:spPr/>
    </dgm:pt>
    <dgm:pt modelId="{1EA8857F-620B-4D4F-A65C-843FDC8E9933}" type="pres">
      <dgm:prSet presAssocID="{F721569C-184E-4EFE-920C-D63376DFF928}" presName="sibTransNodeCircle" presStyleLbl="alignNode1" presStyleIdx="2" presStyleCnt="5">
        <dgm:presLayoutVars>
          <dgm:chMax val="0"/>
          <dgm:bulletEnabled/>
        </dgm:presLayoutVars>
      </dgm:prSet>
      <dgm:spPr/>
    </dgm:pt>
    <dgm:pt modelId="{8291B673-995F-4FBA-AE26-F909715FC54E}" type="pres">
      <dgm:prSet presAssocID="{F721569C-184E-4EFE-920C-D63376DFF928}" presName="spacerBetweenCircleAndCallout" presStyleCnt="0">
        <dgm:presLayoutVars/>
      </dgm:prSet>
      <dgm:spPr/>
    </dgm:pt>
    <dgm:pt modelId="{E6507B23-E833-4FA8-B79A-1F9A51CA9FE1}" type="pres">
      <dgm:prSet presAssocID="{E6729FF3-6268-4EEF-835C-19B60BB812C3}" presName="nodeText" presStyleLbl="alignAccFollowNode1" presStyleIdx="8" presStyleCnt="15">
        <dgm:presLayoutVars>
          <dgm:bulletEnabled val="1"/>
        </dgm:presLayoutVars>
      </dgm:prSet>
      <dgm:spPr/>
    </dgm:pt>
    <dgm:pt modelId="{B1A7800F-B869-4748-8090-F537C8BFFBF1}" type="pres">
      <dgm:prSet presAssocID="{F721569C-184E-4EFE-920C-D63376DFF928}" presName="sibTransComposite" presStyleCnt="0"/>
      <dgm:spPr/>
    </dgm:pt>
    <dgm:pt modelId="{CB55AD80-F6CB-460F-96F9-BD7D3BB97640}" type="pres">
      <dgm:prSet presAssocID="{FBDEE2F9-4FC2-49BE-9B1F-87C95C190F51}" presName="compositeNode" presStyleCnt="0"/>
      <dgm:spPr/>
    </dgm:pt>
    <dgm:pt modelId="{72177308-95DE-4672-8C93-8CFA57A1825B}" type="pres">
      <dgm:prSet presAssocID="{FBDEE2F9-4FC2-49BE-9B1F-87C95C190F51}" presName="parTx" presStyleLbl="node1" presStyleIdx="0" presStyleCnt="0">
        <dgm:presLayoutVars>
          <dgm:chMax val="0"/>
          <dgm:chPref val="0"/>
          <dgm:bulletEnabled val="1"/>
        </dgm:presLayoutVars>
      </dgm:prSet>
      <dgm:spPr/>
    </dgm:pt>
    <dgm:pt modelId="{94098EB9-CC1E-4193-9CCE-923AE215EFB5}" type="pres">
      <dgm:prSet presAssocID="{FBDEE2F9-4FC2-49BE-9B1F-87C95C190F51}" presName="parSh" presStyleCnt="0"/>
      <dgm:spPr/>
    </dgm:pt>
    <dgm:pt modelId="{D6F4ED54-E418-4B30-A905-C44B23C347B2}" type="pres">
      <dgm:prSet presAssocID="{FBDEE2F9-4FC2-49BE-9B1F-87C95C190F51}" presName="lineNode" presStyleLbl="alignAccFollowNode1" presStyleIdx="9" presStyleCnt="15"/>
      <dgm:spPr/>
    </dgm:pt>
    <dgm:pt modelId="{16D0FB22-9579-48F5-AF00-E04FEF33BA3C}" type="pres">
      <dgm:prSet presAssocID="{FBDEE2F9-4FC2-49BE-9B1F-87C95C190F51}" presName="lineArrowNode" presStyleLbl="alignAccFollowNode1" presStyleIdx="10" presStyleCnt="15"/>
      <dgm:spPr/>
    </dgm:pt>
    <dgm:pt modelId="{CA05C2E7-639A-428C-BC56-D600ACE2A71B}" type="pres">
      <dgm:prSet presAssocID="{443E3A4B-FCB8-4F32-9884-1E5A288ADE8F}" presName="sibTransNodeCircle" presStyleLbl="alignNode1" presStyleIdx="3" presStyleCnt="5">
        <dgm:presLayoutVars>
          <dgm:chMax val="0"/>
          <dgm:bulletEnabled/>
        </dgm:presLayoutVars>
      </dgm:prSet>
      <dgm:spPr/>
    </dgm:pt>
    <dgm:pt modelId="{8C74F9A7-0A1F-47BC-A953-5B1230B6ED0F}" type="pres">
      <dgm:prSet presAssocID="{443E3A4B-FCB8-4F32-9884-1E5A288ADE8F}" presName="spacerBetweenCircleAndCallout" presStyleCnt="0">
        <dgm:presLayoutVars/>
      </dgm:prSet>
      <dgm:spPr/>
    </dgm:pt>
    <dgm:pt modelId="{99A482ED-8A05-41DC-A78A-41D9BB59CA86}" type="pres">
      <dgm:prSet presAssocID="{FBDEE2F9-4FC2-49BE-9B1F-87C95C190F51}" presName="nodeText" presStyleLbl="alignAccFollowNode1" presStyleIdx="11" presStyleCnt="15">
        <dgm:presLayoutVars>
          <dgm:bulletEnabled val="1"/>
        </dgm:presLayoutVars>
      </dgm:prSet>
      <dgm:spPr/>
    </dgm:pt>
    <dgm:pt modelId="{DC6C8AD7-0A60-4370-B420-0FFF0D8DE241}" type="pres">
      <dgm:prSet presAssocID="{443E3A4B-FCB8-4F32-9884-1E5A288ADE8F}" presName="sibTransComposite" presStyleCnt="0"/>
      <dgm:spPr/>
    </dgm:pt>
    <dgm:pt modelId="{64BAA3AF-0341-480F-A350-D2D79CFA1D14}" type="pres">
      <dgm:prSet presAssocID="{113D49A3-2BE9-4033-8852-499FBC5220F7}" presName="compositeNode" presStyleCnt="0"/>
      <dgm:spPr/>
    </dgm:pt>
    <dgm:pt modelId="{545F2C46-FB85-42A4-B4D8-6D7782F3F595}" type="pres">
      <dgm:prSet presAssocID="{113D49A3-2BE9-4033-8852-499FBC5220F7}" presName="parTx" presStyleLbl="node1" presStyleIdx="0" presStyleCnt="0">
        <dgm:presLayoutVars>
          <dgm:chMax val="0"/>
          <dgm:chPref val="0"/>
          <dgm:bulletEnabled val="1"/>
        </dgm:presLayoutVars>
      </dgm:prSet>
      <dgm:spPr/>
    </dgm:pt>
    <dgm:pt modelId="{B2D9A2B2-0336-42CD-9839-448DFA307E97}" type="pres">
      <dgm:prSet presAssocID="{113D49A3-2BE9-4033-8852-499FBC5220F7}" presName="parSh" presStyleCnt="0"/>
      <dgm:spPr/>
    </dgm:pt>
    <dgm:pt modelId="{91849809-ED51-4AC2-82B8-42DEFF3C1F30}" type="pres">
      <dgm:prSet presAssocID="{113D49A3-2BE9-4033-8852-499FBC5220F7}" presName="lineNode" presStyleLbl="alignAccFollowNode1" presStyleIdx="12" presStyleCnt="15"/>
      <dgm:spPr/>
    </dgm:pt>
    <dgm:pt modelId="{906AF083-9BE5-40AC-AFAE-6646A6F0C603}" type="pres">
      <dgm:prSet presAssocID="{113D49A3-2BE9-4033-8852-499FBC5220F7}" presName="lineArrowNode" presStyleLbl="alignAccFollowNode1" presStyleIdx="13" presStyleCnt="15"/>
      <dgm:spPr/>
    </dgm:pt>
    <dgm:pt modelId="{4FCCCE98-A21E-493F-9546-D448036C658C}" type="pres">
      <dgm:prSet presAssocID="{1EBB6A2F-E442-4687-9DDD-12777D2440E3}" presName="sibTransNodeCircle" presStyleLbl="alignNode1" presStyleIdx="4" presStyleCnt="5">
        <dgm:presLayoutVars>
          <dgm:chMax val="0"/>
          <dgm:bulletEnabled/>
        </dgm:presLayoutVars>
      </dgm:prSet>
      <dgm:spPr/>
    </dgm:pt>
    <dgm:pt modelId="{13694B5F-A9EE-41E0-A3C1-687CDF6111FD}" type="pres">
      <dgm:prSet presAssocID="{1EBB6A2F-E442-4687-9DDD-12777D2440E3}" presName="spacerBetweenCircleAndCallout" presStyleCnt="0">
        <dgm:presLayoutVars/>
      </dgm:prSet>
      <dgm:spPr/>
    </dgm:pt>
    <dgm:pt modelId="{4901EE4E-B32C-4016-8215-834E5ABB445F}" type="pres">
      <dgm:prSet presAssocID="{113D49A3-2BE9-4033-8852-499FBC5220F7}" presName="nodeText" presStyleLbl="alignAccFollowNode1" presStyleIdx="14" presStyleCnt="15">
        <dgm:presLayoutVars>
          <dgm:bulletEnabled val="1"/>
        </dgm:presLayoutVars>
      </dgm:prSet>
      <dgm:spPr/>
    </dgm:pt>
  </dgm:ptLst>
  <dgm:cxnLst>
    <dgm:cxn modelId="{8D6E7619-AD13-4FCC-B79D-237A26A31E08}" srcId="{A4A1821A-69F0-4A83-AAD3-268D4EFF25E1}" destId="{07A95C49-84C5-4581-B72B-BAEFCC7DECB9}" srcOrd="0" destOrd="0" parTransId="{B21C0454-4621-46D8-AC00-7984FE3C28BD}" sibTransId="{9BBE7885-336D-4969-90DF-463A51502685}"/>
    <dgm:cxn modelId="{856F3D1C-A293-4E2F-889C-D0FBB4B1E42A}" srcId="{A4A1821A-69F0-4A83-AAD3-268D4EFF25E1}" destId="{FBDEE2F9-4FC2-49BE-9B1F-87C95C190F51}" srcOrd="3" destOrd="0" parTransId="{DDBC98BD-D84C-44C6-8CEA-176E02E97D2C}" sibTransId="{443E3A4B-FCB8-4F32-9884-1E5A288ADE8F}"/>
    <dgm:cxn modelId="{32AC1B2E-B679-47C6-80A9-CA77BF6750CE}" type="presOf" srcId="{F721569C-184E-4EFE-920C-D63376DFF928}" destId="{1EA8857F-620B-4D4F-A65C-843FDC8E9933}" srcOrd="0" destOrd="0" presId="urn:microsoft.com/office/officeart/2016/7/layout/LinearArrowProcessNumbered"/>
    <dgm:cxn modelId="{8536E25B-4608-4BEC-B03E-C2A50E43B7B0}" type="presOf" srcId="{DFFE2B69-90E1-4334-B024-49B99BA1AB22}" destId="{B0629507-5918-4C69-863B-88EF03A7B4CD}" srcOrd="0" destOrd="0" presId="urn:microsoft.com/office/officeart/2016/7/layout/LinearArrowProcessNumbered"/>
    <dgm:cxn modelId="{6D597C60-A154-4AEB-90EE-5CE7FB2F7A1E}" type="presOf" srcId="{113D49A3-2BE9-4033-8852-499FBC5220F7}" destId="{4901EE4E-B32C-4016-8215-834E5ABB445F}" srcOrd="0" destOrd="0" presId="urn:microsoft.com/office/officeart/2016/7/layout/LinearArrowProcessNumbered"/>
    <dgm:cxn modelId="{B24C5744-E0AF-4EF1-8A2C-6FC70E6585CC}" type="presOf" srcId="{A4A1821A-69F0-4A83-AAD3-268D4EFF25E1}" destId="{F4A266C3-0878-44E9-813C-41E92228A559}" srcOrd="0" destOrd="0" presId="urn:microsoft.com/office/officeart/2016/7/layout/LinearArrowProcessNumbered"/>
    <dgm:cxn modelId="{7B159973-DBE9-4859-B41C-642958D0F966}" type="presOf" srcId="{07A95C49-84C5-4581-B72B-BAEFCC7DECB9}" destId="{5A0B06A7-235A-4B86-A4CC-C9616B7069BE}" srcOrd="0" destOrd="0" presId="urn:microsoft.com/office/officeart/2016/7/layout/LinearArrowProcessNumbered"/>
    <dgm:cxn modelId="{756EDA55-4823-4A55-81D5-138A42857D6A}" type="presOf" srcId="{FBDEE2F9-4FC2-49BE-9B1F-87C95C190F51}" destId="{99A482ED-8A05-41DC-A78A-41D9BB59CA86}" srcOrd="0" destOrd="0" presId="urn:microsoft.com/office/officeart/2016/7/layout/LinearArrowProcessNumbered"/>
    <dgm:cxn modelId="{43BDC358-103D-47DD-B398-A17ADAF58DAB}" type="presOf" srcId="{443E3A4B-FCB8-4F32-9884-1E5A288ADE8F}" destId="{CA05C2E7-639A-428C-BC56-D600ACE2A71B}" srcOrd="0" destOrd="0" presId="urn:microsoft.com/office/officeart/2016/7/layout/LinearArrowProcessNumbered"/>
    <dgm:cxn modelId="{166BE27E-771E-4D96-BEAC-50BAB2B00F09}" type="presOf" srcId="{1EBB6A2F-E442-4687-9DDD-12777D2440E3}" destId="{4FCCCE98-A21E-493F-9546-D448036C658C}" srcOrd="0" destOrd="0" presId="urn:microsoft.com/office/officeart/2016/7/layout/LinearArrowProcessNumbered"/>
    <dgm:cxn modelId="{48B72890-059E-4256-A62D-BBC475E67278}" type="presOf" srcId="{9BBE7885-336D-4969-90DF-463A51502685}" destId="{FD3383BB-38A3-4DBE-8CC9-8F3B5F54CF0D}" srcOrd="0" destOrd="0" presId="urn:microsoft.com/office/officeart/2016/7/layout/LinearArrowProcessNumbered"/>
    <dgm:cxn modelId="{C3CEB697-3EBE-4600-9433-A63A93EF6995}" srcId="{A4A1821A-69F0-4A83-AAD3-268D4EFF25E1}" destId="{E6729FF3-6268-4EEF-835C-19B60BB812C3}" srcOrd="2" destOrd="0" parTransId="{6EA6C26F-0C00-40B1-A725-1573FF2C6059}" sibTransId="{F721569C-184E-4EFE-920C-D63376DFF928}"/>
    <dgm:cxn modelId="{5BD781C0-1CF1-4F89-9E26-842CB3F3A348}" srcId="{A4A1821A-69F0-4A83-AAD3-268D4EFF25E1}" destId="{D31D5043-8F5B-4A10-968F-6E56579CC52A}" srcOrd="1" destOrd="0" parTransId="{DFC95E0E-DF98-43A3-BEC1-5FC30A62D164}" sibTransId="{DFFE2B69-90E1-4334-B024-49B99BA1AB22}"/>
    <dgm:cxn modelId="{76214EC7-CD1E-4F0B-9062-C2989CF644AC}" srcId="{A4A1821A-69F0-4A83-AAD3-268D4EFF25E1}" destId="{113D49A3-2BE9-4033-8852-499FBC5220F7}" srcOrd="4" destOrd="0" parTransId="{09421006-EE3A-4209-8397-81138DF3D8E0}" sibTransId="{1EBB6A2F-E442-4687-9DDD-12777D2440E3}"/>
    <dgm:cxn modelId="{3423BBE7-219D-4C1B-A31E-3E3E34773051}" type="presOf" srcId="{D31D5043-8F5B-4A10-968F-6E56579CC52A}" destId="{F6DC56CD-53E3-43CB-8E28-738D869A361F}" srcOrd="0" destOrd="0" presId="urn:microsoft.com/office/officeart/2016/7/layout/LinearArrowProcessNumbered"/>
    <dgm:cxn modelId="{417C0BF4-B59D-4777-9184-CA2DD4862C35}" type="presOf" srcId="{E6729FF3-6268-4EEF-835C-19B60BB812C3}" destId="{E6507B23-E833-4FA8-B79A-1F9A51CA9FE1}" srcOrd="0" destOrd="0" presId="urn:microsoft.com/office/officeart/2016/7/layout/LinearArrowProcessNumbered"/>
    <dgm:cxn modelId="{72CC4315-26B2-4A54-BED2-A19CF8624912}" type="presParOf" srcId="{F4A266C3-0878-44E9-813C-41E92228A559}" destId="{9B1641F2-20F5-46B1-B4D5-BAF4326B9D32}" srcOrd="0" destOrd="0" presId="urn:microsoft.com/office/officeart/2016/7/layout/LinearArrowProcessNumbered"/>
    <dgm:cxn modelId="{9D21962A-6334-4A83-8E55-A6D3111CB7DB}" type="presParOf" srcId="{9B1641F2-20F5-46B1-B4D5-BAF4326B9D32}" destId="{77A218BF-EECF-4552-9E33-BA1F53C09C54}" srcOrd="0" destOrd="0" presId="urn:microsoft.com/office/officeart/2016/7/layout/LinearArrowProcessNumbered"/>
    <dgm:cxn modelId="{E5F8B2C5-5AF0-420A-A25B-E8A465910A00}" type="presParOf" srcId="{9B1641F2-20F5-46B1-B4D5-BAF4326B9D32}" destId="{64651B0E-A8A2-45DC-8E12-A9371F9A9AFC}" srcOrd="1" destOrd="0" presId="urn:microsoft.com/office/officeart/2016/7/layout/LinearArrowProcessNumbered"/>
    <dgm:cxn modelId="{1B02115C-4646-47AF-8817-09D50F86EB69}" type="presParOf" srcId="{64651B0E-A8A2-45DC-8E12-A9371F9A9AFC}" destId="{2D83F09E-7152-4234-B420-D18F1675E2EC}" srcOrd="0" destOrd="0" presId="urn:microsoft.com/office/officeart/2016/7/layout/LinearArrowProcessNumbered"/>
    <dgm:cxn modelId="{4E255F20-E8C5-49D3-99F8-093D900F8BA7}" type="presParOf" srcId="{64651B0E-A8A2-45DC-8E12-A9371F9A9AFC}" destId="{6BE9A200-326B-486A-ADCE-CD9114D13F9D}" srcOrd="1" destOrd="0" presId="urn:microsoft.com/office/officeart/2016/7/layout/LinearArrowProcessNumbered"/>
    <dgm:cxn modelId="{B0ACBE38-E8CC-47CE-978F-8442D90F226C}" type="presParOf" srcId="{64651B0E-A8A2-45DC-8E12-A9371F9A9AFC}" destId="{FD3383BB-38A3-4DBE-8CC9-8F3B5F54CF0D}" srcOrd="2" destOrd="0" presId="urn:microsoft.com/office/officeart/2016/7/layout/LinearArrowProcessNumbered"/>
    <dgm:cxn modelId="{4B97AE94-C3DA-4514-9C38-9CEA8249D148}" type="presParOf" srcId="{64651B0E-A8A2-45DC-8E12-A9371F9A9AFC}" destId="{758D5B8C-A10E-4B28-806D-CB1638546EA0}" srcOrd="3" destOrd="0" presId="urn:microsoft.com/office/officeart/2016/7/layout/LinearArrowProcessNumbered"/>
    <dgm:cxn modelId="{EBB8535B-4BDD-459F-AAB7-04BFE7F7D8BD}" type="presParOf" srcId="{9B1641F2-20F5-46B1-B4D5-BAF4326B9D32}" destId="{5A0B06A7-235A-4B86-A4CC-C9616B7069BE}" srcOrd="2" destOrd="0" presId="urn:microsoft.com/office/officeart/2016/7/layout/LinearArrowProcessNumbered"/>
    <dgm:cxn modelId="{A4D217C6-4F6D-4644-B509-A83A714AE5C5}" type="presParOf" srcId="{F4A266C3-0878-44E9-813C-41E92228A559}" destId="{71148921-80D3-4C4D-81C4-7E0C1B168A8E}" srcOrd="1" destOrd="0" presId="urn:microsoft.com/office/officeart/2016/7/layout/LinearArrowProcessNumbered"/>
    <dgm:cxn modelId="{8A51DB42-E5B0-4382-8E70-DCB0ABA9C0E5}" type="presParOf" srcId="{F4A266C3-0878-44E9-813C-41E92228A559}" destId="{85BB9017-6C22-47E4-AB21-FA6FC6B7B8DD}" srcOrd="2" destOrd="0" presId="urn:microsoft.com/office/officeart/2016/7/layout/LinearArrowProcessNumbered"/>
    <dgm:cxn modelId="{02085948-D3A4-48C0-B428-ECD1BAB73E47}" type="presParOf" srcId="{85BB9017-6C22-47E4-AB21-FA6FC6B7B8DD}" destId="{2384E4A4-B959-471C-88F3-127F701909F3}" srcOrd="0" destOrd="0" presId="urn:microsoft.com/office/officeart/2016/7/layout/LinearArrowProcessNumbered"/>
    <dgm:cxn modelId="{484BF82D-BD71-4486-BB94-31F64DC214B2}" type="presParOf" srcId="{85BB9017-6C22-47E4-AB21-FA6FC6B7B8DD}" destId="{EC63AC5C-C90A-4FD0-8233-1865B6418B5B}" srcOrd="1" destOrd="0" presId="urn:microsoft.com/office/officeart/2016/7/layout/LinearArrowProcessNumbered"/>
    <dgm:cxn modelId="{A8249448-ABD4-495E-BC1B-68CD76614FBE}" type="presParOf" srcId="{EC63AC5C-C90A-4FD0-8233-1865B6418B5B}" destId="{C9118D17-0A03-42E7-9814-91AA7439C8ED}" srcOrd="0" destOrd="0" presId="urn:microsoft.com/office/officeart/2016/7/layout/LinearArrowProcessNumbered"/>
    <dgm:cxn modelId="{C7208A04-1885-455B-AA98-9EDFBB9FA946}" type="presParOf" srcId="{EC63AC5C-C90A-4FD0-8233-1865B6418B5B}" destId="{2FF0DE0D-13B7-4C40-BF35-A569A6346259}" srcOrd="1" destOrd="0" presId="urn:microsoft.com/office/officeart/2016/7/layout/LinearArrowProcessNumbered"/>
    <dgm:cxn modelId="{6DB5DEAC-DAFA-44D8-AD51-80093F32EC94}" type="presParOf" srcId="{EC63AC5C-C90A-4FD0-8233-1865B6418B5B}" destId="{B0629507-5918-4C69-863B-88EF03A7B4CD}" srcOrd="2" destOrd="0" presId="urn:microsoft.com/office/officeart/2016/7/layout/LinearArrowProcessNumbered"/>
    <dgm:cxn modelId="{CDC14C54-9612-4E44-BA1C-409ECA9EDFBE}" type="presParOf" srcId="{EC63AC5C-C90A-4FD0-8233-1865B6418B5B}" destId="{98CAB0E3-6330-4456-93A8-A29ACC3C34DE}" srcOrd="3" destOrd="0" presId="urn:microsoft.com/office/officeart/2016/7/layout/LinearArrowProcessNumbered"/>
    <dgm:cxn modelId="{15D8E3C3-0F53-4469-A8DC-0B49963257AF}" type="presParOf" srcId="{85BB9017-6C22-47E4-AB21-FA6FC6B7B8DD}" destId="{F6DC56CD-53E3-43CB-8E28-738D869A361F}" srcOrd="2" destOrd="0" presId="urn:microsoft.com/office/officeart/2016/7/layout/LinearArrowProcessNumbered"/>
    <dgm:cxn modelId="{C120A15C-52C1-4E81-BB4D-CA512CEBC7C1}" type="presParOf" srcId="{F4A266C3-0878-44E9-813C-41E92228A559}" destId="{D1D66BF6-BD36-4060-9348-F981CE5BDBB9}" srcOrd="3" destOrd="0" presId="urn:microsoft.com/office/officeart/2016/7/layout/LinearArrowProcessNumbered"/>
    <dgm:cxn modelId="{E2598E4B-1E2C-41C2-BF3C-84AC009DBE34}" type="presParOf" srcId="{F4A266C3-0878-44E9-813C-41E92228A559}" destId="{F70A4735-79E5-4B02-904A-49206DF0038D}" srcOrd="4" destOrd="0" presId="urn:microsoft.com/office/officeart/2016/7/layout/LinearArrowProcessNumbered"/>
    <dgm:cxn modelId="{31B9871C-C9BC-41C6-A3DD-50687A95BEDE}" type="presParOf" srcId="{F70A4735-79E5-4B02-904A-49206DF0038D}" destId="{BF1ED6FE-A26B-409B-956F-5F22934D7C53}" srcOrd="0" destOrd="0" presId="urn:microsoft.com/office/officeart/2016/7/layout/LinearArrowProcessNumbered"/>
    <dgm:cxn modelId="{E3E46901-4D8E-4CC5-ACFD-1517607AB5A0}" type="presParOf" srcId="{F70A4735-79E5-4B02-904A-49206DF0038D}" destId="{45C6BAD5-1DD8-4D84-8FC0-0E728260BA50}" srcOrd="1" destOrd="0" presId="urn:microsoft.com/office/officeart/2016/7/layout/LinearArrowProcessNumbered"/>
    <dgm:cxn modelId="{5AC448A6-ADEB-4464-9691-68256B1FAF90}" type="presParOf" srcId="{45C6BAD5-1DD8-4D84-8FC0-0E728260BA50}" destId="{9B48C643-B044-4590-93D5-01DAE407D8F1}" srcOrd="0" destOrd="0" presId="urn:microsoft.com/office/officeart/2016/7/layout/LinearArrowProcessNumbered"/>
    <dgm:cxn modelId="{9B4D38E6-E8E7-4E93-A42E-0D38A1B20813}" type="presParOf" srcId="{45C6BAD5-1DD8-4D84-8FC0-0E728260BA50}" destId="{83165ECA-623E-4A56-8DFC-634C306DF0CA}" srcOrd="1" destOrd="0" presId="urn:microsoft.com/office/officeart/2016/7/layout/LinearArrowProcessNumbered"/>
    <dgm:cxn modelId="{6DB85A3D-C53B-4C5B-9B2F-4B93367A5E6B}" type="presParOf" srcId="{45C6BAD5-1DD8-4D84-8FC0-0E728260BA50}" destId="{1EA8857F-620B-4D4F-A65C-843FDC8E9933}" srcOrd="2" destOrd="0" presId="urn:microsoft.com/office/officeart/2016/7/layout/LinearArrowProcessNumbered"/>
    <dgm:cxn modelId="{D17090A8-9831-44EF-B68C-2447D52A327E}" type="presParOf" srcId="{45C6BAD5-1DD8-4D84-8FC0-0E728260BA50}" destId="{8291B673-995F-4FBA-AE26-F909715FC54E}" srcOrd="3" destOrd="0" presId="urn:microsoft.com/office/officeart/2016/7/layout/LinearArrowProcessNumbered"/>
    <dgm:cxn modelId="{31A2CC34-ED63-4033-A69C-40B8F29DB3C5}" type="presParOf" srcId="{F70A4735-79E5-4B02-904A-49206DF0038D}" destId="{E6507B23-E833-4FA8-B79A-1F9A51CA9FE1}" srcOrd="2" destOrd="0" presId="urn:microsoft.com/office/officeart/2016/7/layout/LinearArrowProcessNumbered"/>
    <dgm:cxn modelId="{FD6A6DB5-410C-4F92-9D26-996AAD28D1DA}" type="presParOf" srcId="{F4A266C3-0878-44E9-813C-41E92228A559}" destId="{B1A7800F-B869-4748-8090-F537C8BFFBF1}" srcOrd="5" destOrd="0" presId="urn:microsoft.com/office/officeart/2016/7/layout/LinearArrowProcessNumbered"/>
    <dgm:cxn modelId="{17B5B638-A525-4D6D-A4A4-736DF57A59FF}" type="presParOf" srcId="{F4A266C3-0878-44E9-813C-41E92228A559}" destId="{CB55AD80-F6CB-460F-96F9-BD7D3BB97640}" srcOrd="6" destOrd="0" presId="urn:microsoft.com/office/officeart/2016/7/layout/LinearArrowProcessNumbered"/>
    <dgm:cxn modelId="{0944C564-114A-4A26-8DD6-DF4608053BC7}" type="presParOf" srcId="{CB55AD80-F6CB-460F-96F9-BD7D3BB97640}" destId="{72177308-95DE-4672-8C93-8CFA57A1825B}" srcOrd="0" destOrd="0" presId="urn:microsoft.com/office/officeart/2016/7/layout/LinearArrowProcessNumbered"/>
    <dgm:cxn modelId="{3A282252-844D-4856-82F4-9FD8EBDF5EB5}" type="presParOf" srcId="{CB55AD80-F6CB-460F-96F9-BD7D3BB97640}" destId="{94098EB9-CC1E-4193-9CCE-923AE215EFB5}" srcOrd="1" destOrd="0" presId="urn:microsoft.com/office/officeart/2016/7/layout/LinearArrowProcessNumbered"/>
    <dgm:cxn modelId="{0E435659-36A9-4601-8F85-4D08BBA7EA2E}" type="presParOf" srcId="{94098EB9-CC1E-4193-9CCE-923AE215EFB5}" destId="{D6F4ED54-E418-4B30-A905-C44B23C347B2}" srcOrd="0" destOrd="0" presId="urn:microsoft.com/office/officeart/2016/7/layout/LinearArrowProcessNumbered"/>
    <dgm:cxn modelId="{19980B28-9A0E-44F7-939B-0B9F7267B928}" type="presParOf" srcId="{94098EB9-CC1E-4193-9CCE-923AE215EFB5}" destId="{16D0FB22-9579-48F5-AF00-E04FEF33BA3C}" srcOrd="1" destOrd="0" presId="urn:microsoft.com/office/officeart/2016/7/layout/LinearArrowProcessNumbered"/>
    <dgm:cxn modelId="{F8E064FC-42F3-4C99-A908-8A324F05670C}" type="presParOf" srcId="{94098EB9-CC1E-4193-9CCE-923AE215EFB5}" destId="{CA05C2E7-639A-428C-BC56-D600ACE2A71B}" srcOrd="2" destOrd="0" presId="urn:microsoft.com/office/officeart/2016/7/layout/LinearArrowProcessNumbered"/>
    <dgm:cxn modelId="{A1A26471-38A1-45D1-A75A-8248EA9E5638}" type="presParOf" srcId="{94098EB9-CC1E-4193-9CCE-923AE215EFB5}" destId="{8C74F9A7-0A1F-47BC-A953-5B1230B6ED0F}" srcOrd="3" destOrd="0" presId="urn:microsoft.com/office/officeart/2016/7/layout/LinearArrowProcessNumbered"/>
    <dgm:cxn modelId="{20CFE4F9-803F-41BD-ABC9-1DAAB5278528}" type="presParOf" srcId="{CB55AD80-F6CB-460F-96F9-BD7D3BB97640}" destId="{99A482ED-8A05-41DC-A78A-41D9BB59CA86}" srcOrd="2" destOrd="0" presId="urn:microsoft.com/office/officeart/2016/7/layout/LinearArrowProcessNumbered"/>
    <dgm:cxn modelId="{3550C0D4-13AD-4E66-88B1-FD6382731F9A}" type="presParOf" srcId="{F4A266C3-0878-44E9-813C-41E92228A559}" destId="{DC6C8AD7-0A60-4370-B420-0FFF0D8DE241}" srcOrd="7" destOrd="0" presId="urn:microsoft.com/office/officeart/2016/7/layout/LinearArrowProcessNumbered"/>
    <dgm:cxn modelId="{7031A408-5930-478A-BDC9-C63928CD203C}" type="presParOf" srcId="{F4A266C3-0878-44E9-813C-41E92228A559}" destId="{64BAA3AF-0341-480F-A350-D2D79CFA1D14}" srcOrd="8" destOrd="0" presId="urn:microsoft.com/office/officeart/2016/7/layout/LinearArrowProcessNumbered"/>
    <dgm:cxn modelId="{9AAE07C1-F748-493F-9774-B3B068A22650}" type="presParOf" srcId="{64BAA3AF-0341-480F-A350-D2D79CFA1D14}" destId="{545F2C46-FB85-42A4-B4D8-6D7782F3F595}" srcOrd="0" destOrd="0" presId="urn:microsoft.com/office/officeart/2016/7/layout/LinearArrowProcessNumbered"/>
    <dgm:cxn modelId="{D9CB5DEC-2E12-4733-9B1B-E7238917EB39}" type="presParOf" srcId="{64BAA3AF-0341-480F-A350-D2D79CFA1D14}" destId="{B2D9A2B2-0336-42CD-9839-448DFA307E97}" srcOrd="1" destOrd="0" presId="urn:microsoft.com/office/officeart/2016/7/layout/LinearArrowProcessNumbered"/>
    <dgm:cxn modelId="{B761B6F3-CDC2-428A-BBC9-166FE1C30994}" type="presParOf" srcId="{B2D9A2B2-0336-42CD-9839-448DFA307E97}" destId="{91849809-ED51-4AC2-82B8-42DEFF3C1F30}" srcOrd="0" destOrd="0" presId="urn:microsoft.com/office/officeart/2016/7/layout/LinearArrowProcessNumbered"/>
    <dgm:cxn modelId="{1ADE29D1-8B4C-40DC-A8F5-9AF6BADF432D}" type="presParOf" srcId="{B2D9A2B2-0336-42CD-9839-448DFA307E97}" destId="{906AF083-9BE5-40AC-AFAE-6646A6F0C603}" srcOrd="1" destOrd="0" presId="urn:microsoft.com/office/officeart/2016/7/layout/LinearArrowProcessNumbered"/>
    <dgm:cxn modelId="{1BC42C8A-57BC-4250-BA0F-D34A2BF44356}" type="presParOf" srcId="{B2D9A2B2-0336-42CD-9839-448DFA307E97}" destId="{4FCCCE98-A21E-493F-9546-D448036C658C}" srcOrd="2" destOrd="0" presId="urn:microsoft.com/office/officeart/2016/7/layout/LinearArrowProcessNumbered"/>
    <dgm:cxn modelId="{B469AA4E-D3D6-4FCE-9A09-01128406A1AA}" type="presParOf" srcId="{B2D9A2B2-0336-42CD-9839-448DFA307E97}" destId="{13694B5F-A9EE-41E0-A3C1-687CDF6111FD}" srcOrd="3" destOrd="0" presId="urn:microsoft.com/office/officeart/2016/7/layout/LinearArrowProcessNumbered"/>
    <dgm:cxn modelId="{D4A32C7D-0041-4A18-8CBC-463B50135363}" type="presParOf" srcId="{64BAA3AF-0341-480F-A350-D2D79CFA1D14}" destId="{4901EE4E-B32C-4016-8215-834E5ABB445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1991AF-3076-4393-9EFF-74D8C52133A6}"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US"/>
        </a:p>
      </dgm:t>
    </dgm:pt>
    <dgm:pt modelId="{99FBD4F1-DDC4-4772-82D5-1545EE81A05A}">
      <dgm:prSet custT="1"/>
      <dgm:spPr/>
      <dgm:t>
        <a:bodyPr/>
        <a:lstStyle/>
        <a:p>
          <a:r>
            <a:rPr lang="en-US" sz="1200" b="0" i="0" dirty="0"/>
            <a:t>The ComApi message to Microsoft Defender Antivirus instructs the Windows Update engine to initiate a scan for updates. This communication occurs when Microsoft Defender Antivirus wants to check for new virus definition updates or other important updates related to its functionality.</a:t>
          </a:r>
          <a:endParaRPr lang="en-US" sz="1200" dirty="0"/>
        </a:p>
      </dgm:t>
    </dgm:pt>
    <dgm:pt modelId="{4F5C0EFF-7CBC-4309-9E6A-EFEE7022D971}" type="parTrans" cxnId="{98604ED0-9DE0-4B87-A234-428C6BBF3C4D}">
      <dgm:prSet/>
      <dgm:spPr/>
      <dgm:t>
        <a:bodyPr/>
        <a:lstStyle/>
        <a:p>
          <a:endParaRPr lang="en-US"/>
        </a:p>
      </dgm:t>
    </dgm:pt>
    <dgm:pt modelId="{BC20C476-706D-4FED-929E-DBAFDCD1FDFF}" type="sibTrans" cxnId="{98604ED0-9DE0-4B87-A234-428C6BBF3C4D}">
      <dgm:prSet/>
      <dgm:spPr/>
      <dgm:t>
        <a:bodyPr/>
        <a:lstStyle/>
        <a:p>
          <a:endParaRPr lang="en-US"/>
        </a:p>
      </dgm:t>
    </dgm:pt>
    <dgm:pt modelId="{342DFFCC-825F-437A-A5A6-0CAD504149CD}">
      <dgm:prSet custT="1"/>
      <dgm:spPr/>
      <dgm:t>
        <a:bodyPr/>
        <a:lstStyle/>
        <a:p>
          <a:r>
            <a:rPr lang="en-US" sz="1200" b="0" i="0" dirty="0"/>
            <a:t>When users start scanning in Windows Update through the Settings panel, the following occurs;</a:t>
          </a:r>
          <a:endParaRPr lang="en-US" sz="1200" dirty="0"/>
        </a:p>
      </dgm:t>
    </dgm:pt>
    <dgm:pt modelId="{9FB48331-9234-41FA-9D52-E3B13E613EED}" type="parTrans" cxnId="{06FBE777-C69F-4065-9E78-247C25E568AD}">
      <dgm:prSet/>
      <dgm:spPr/>
      <dgm:t>
        <a:bodyPr/>
        <a:lstStyle/>
        <a:p>
          <a:endParaRPr lang="en-US"/>
        </a:p>
      </dgm:t>
    </dgm:pt>
    <dgm:pt modelId="{A89FB130-38AA-4576-9063-263D2A9AF7CB}" type="sibTrans" cxnId="{06FBE777-C69F-4065-9E78-247C25E568AD}">
      <dgm:prSet/>
      <dgm:spPr/>
      <dgm:t>
        <a:bodyPr/>
        <a:lstStyle/>
        <a:p>
          <a:endParaRPr lang="en-US"/>
        </a:p>
      </dgm:t>
    </dgm:pt>
    <dgm:pt modelId="{B9F6D10D-D0BF-4038-B2D1-45F66E841D73}">
      <dgm:prSet custT="1"/>
      <dgm:spPr/>
      <dgm:t>
        <a:bodyPr/>
        <a:lstStyle/>
        <a:p>
          <a:r>
            <a:rPr lang="en-US" sz="1100" b="0" i="0" dirty="0"/>
            <a:t>The scan first generates a “ComApi” message. The caller (Microsoft Defender Antivirus) tells the Windows Update engine to scan for updates.</a:t>
          </a:r>
          <a:endParaRPr lang="en-US" sz="1100" dirty="0"/>
        </a:p>
      </dgm:t>
    </dgm:pt>
    <dgm:pt modelId="{4F1249F3-6599-4D94-A290-996051966866}" type="parTrans" cxnId="{72C183D3-8403-46A2-A0C6-150B5B1E328E}">
      <dgm:prSet/>
      <dgm:spPr/>
      <dgm:t>
        <a:bodyPr/>
        <a:lstStyle/>
        <a:p>
          <a:endParaRPr lang="en-US"/>
        </a:p>
      </dgm:t>
    </dgm:pt>
    <dgm:pt modelId="{68DAFF62-E901-421D-A9DC-F2C0B744005B}" type="sibTrans" cxnId="{72C183D3-8403-46A2-A0C6-150B5B1E328E}">
      <dgm:prSet/>
      <dgm:spPr/>
      <dgm:t>
        <a:bodyPr/>
        <a:lstStyle/>
        <a:p>
          <a:endParaRPr lang="en-US"/>
        </a:p>
      </dgm:t>
    </dgm:pt>
    <dgm:pt modelId="{C071A696-99FF-405C-84CC-80B255E13927}" type="pres">
      <dgm:prSet presAssocID="{001991AF-3076-4393-9EFF-74D8C52133A6}" presName="compositeShape" presStyleCnt="0">
        <dgm:presLayoutVars>
          <dgm:chMax val="7"/>
          <dgm:dir/>
          <dgm:resizeHandles val="exact"/>
        </dgm:presLayoutVars>
      </dgm:prSet>
      <dgm:spPr/>
    </dgm:pt>
    <dgm:pt modelId="{E25A7B92-8C5E-4F9B-999A-8C48584BFA98}" type="pres">
      <dgm:prSet presAssocID="{001991AF-3076-4393-9EFF-74D8C52133A6}" presName="wedge1" presStyleLbl="node1" presStyleIdx="0" presStyleCnt="2" custScaleX="204594"/>
      <dgm:spPr/>
    </dgm:pt>
    <dgm:pt modelId="{FB2DB2C9-A78F-4CA2-B4E7-245162ECAA9E}" type="pres">
      <dgm:prSet presAssocID="{001991AF-3076-4393-9EFF-74D8C52133A6}" presName="dummy1a" presStyleCnt="0"/>
      <dgm:spPr/>
    </dgm:pt>
    <dgm:pt modelId="{EFF64591-98B7-4D02-8F45-F51BCAA34157}" type="pres">
      <dgm:prSet presAssocID="{001991AF-3076-4393-9EFF-74D8C52133A6}" presName="dummy1b" presStyleCnt="0"/>
      <dgm:spPr/>
    </dgm:pt>
    <dgm:pt modelId="{8FDF7197-A1B1-4733-9EAB-118239A7F986}" type="pres">
      <dgm:prSet presAssocID="{001991AF-3076-4393-9EFF-74D8C52133A6}" presName="wedge1Tx" presStyleLbl="node1" presStyleIdx="0" presStyleCnt="2">
        <dgm:presLayoutVars>
          <dgm:chMax val="0"/>
          <dgm:chPref val="0"/>
          <dgm:bulletEnabled val="1"/>
        </dgm:presLayoutVars>
      </dgm:prSet>
      <dgm:spPr/>
    </dgm:pt>
    <dgm:pt modelId="{1C5013A9-B266-4977-B38F-FF2EF279EF54}" type="pres">
      <dgm:prSet presAssocID="{001991AF-3076-4393-9EFF-74D8C52133A6}" presName="wedge2" presStyleLbl="node1" presStyleIdx="1" presStyleCnt="2" custScaleX="197216" custScaleY="104340"/>
      <dgm:spPr/>
    </dgm:pt>
    <dgm:pt modelId="{BDE99BF8-5AB5-4F75-A2E5-F359E573BD91}" type="pres">
      <dgm:prSet presAssocID="{001991AF-3076-4393-9EFF-74D8C52133A6}" presName="dummy2a" presStyleCnt="0"/>
      <dgm:spPr/>
    </dgm:pt>
    <dgm:pt modelId="{59F99DC5-3163-4821-9B0A-CB7BEAAFBFDC}" type="pres">
      <dgm:prSet presAssocID="{001991AF-3076-4393-9EFF-74D8C52133A6}" presName="dummy2b" presStyleCnt="0"/>
      <dgm:spPr/>
    </dgm:pt>
    <dgm:pt modelId="{7B91F9AD-76AA-44B0-B791-2EDDCC98CF9D}" type="pres">
      <dgm:prSet presAssocID="{001991AF-3076-4393-9EFF-74D8C52133A6}" presName="wedge2Tx" presStyleLbl="node1" presStyleIdx="1" presStyleCnt="2">
        <dgm:presLayoutVars>
          <dgm:chMax val="0"/>
          <dgm:chPref val="0"/>
          <dgm:bulletEnabled val="1"/>
        </dgm:presLayoutVars>
      </dgm:prSet>
      <dgm:spPr/>
    </dgm:pt>
    <dgm:pt modelId="{C1429324-3689-4613-BE04-174C9D13E764}" type="pres">
      <dgm:prSet presAssocID="{BC20C476-706D-4FED-929E-DBAFDCD1FDFF}" presName="arrowWedge1" presStyleLbl="fgSibTrans2D1" presStyleIdx="0" presStyleCnt="2" custScaleX="197397"/>
      <dgm:spPr/>
    </dgm:pt>
    <dgm:pt modelId="{4B3F4CED-FBE2-4EA2-BB08-5E1E80A51976}" type="pres">
      <dgm:prSet presAssocID="{A89FB130-38AA-4576-9063-263D2A9AF7CB}" presName="arrowWedge2" presStyleLbl="fgSibTrans2D1" presStyleIdx="1" presStyleCnt="2" custScaleX="191052" custLinFactNeighborX="1091" custLinFactNeighborY="-98"/>
      <dgm:spPr/>
    </dgm:pt>
  </dgm:ptLst>
  <dgm:cxnLst>
    <dgm:cxn modelId="{2152D520-52CD-444E-A33A-C7D5E09F912D}" type="presOf" srcId="{99FBD4F1-DDC4-4772-82D5-1545EE81A05A}" destId="{8FDF7197-A1B1-4733-9EAB-118239A7F986}" srcOrd="1" destOrd="0" presId="urn:microsoft.com/office/officeart/2005/8/layout/cycle8"/>
    <dgm:cxn modelId="{AA175D73-F0C7-4F1E-9531-0E8D123D9412}" type="presOf" srcId="{B9F6D10D-D0BF-4038-B2D1-45F66E841D73}" destId="{1C5013A9-B266-4977-B38F-FF2EF279EF54}" srcOrd="0" destOrd="1" presId="urn:microsoft.com/office/officeart/2005/8/layout/cycle8"/>
    <dgm:cxn modelId="{0B063454-DA37-47CD-888D-87A77C115317}" type="presOf" srcId="{001991AF-3076-4393-9EFF-74D8C52133A6}" destId="{C071A696-99FF-405C-84CC-80B255E13927}" srcOrd="0" destOrd="0" presId="urn:microsoft.com/office/officeart/2005/8/layout/cycle8"/>
    <dgm:cxn modelId="{06FBE777-C69F-4065-9E78-247C25E568AD}" srcId="{001991AF-3076-4393-9EFF-74D8C52133A6}" destId="{342DFFCC-825F-437A-A5A6-0CAD504149CD}" srcOrd="1" destOrd="0" parTransId="{9FB48331-9234-41FA-9D52-E3B13E613EED}" sibTransId="{A89FB130-38AA-4576-9063-263D2A9AF7CB}"/>
    <dgm:cxn modelId="{7758BBAB-6990-49A9-B346-D18A26292B34}" type="presOf" srcId="{342DFFCC-825F-437A-A5A6-0CAD504149CD}" destId="{1C5013A9-B266-4977-B38F-FF2EF279EF54}" srcOrd="0" destOrd="0" presId="urn:microsoft.com/office/officeart/2005/8/layout/cycle8"/>
    <dgm:cxn modelId="{98B6CCB9-DD18-4FE9-B9E7-DB0EC2A482AC}" type="presOf" srcId="{99FBD4F1-DDC4-4772-82D5-1545EE81A05A}" destId="{E25A7B92-8C5E-4F9B-999A-8C48584BFA98}" srcOrd="0" destOrd="0" presId="urn:microsoft.com/office/officeart/2005/8/layout/cycle8"/>
    <dgm:cxn modelId="{98604ED0-9DE0-4B87-A234-428C6BBF3C4D}" srcId="{001991AF-3076-4393-9EFF-74D8C52133A6}" destId="{99FBD4F1-DDC4-4772-82D5-1545EE81A05A}" srcOrd="0" destOrd="0" parTransId="{4F5C0EFF-7CBC-4309-9E6A-EFEE7022D971}" sibTransId="{BC20C476-706D-4FED-929E-DBAFDCD1FDFF}"/>
    <dgm:cxn modelId="{72C183D3-8403-46A2-A0C6-150B5B1E328E}" srcId="{342DFFCC-825F-437A-A5A6-0CAD504149CD}" destId="{B9F6D10D-D0BF-4038-B2D1-45F66E841D73}" srcOrd="0" destOrd="0" parTransId="{4F1249F3-6599-4D94-A290-996051966866}" sibTransId="{68DAFF62-E901-421D-A9DC-F2C0B744005B}"/>
    <dgm:cxn modelId="{59F6DBD9-5E91-49A4-B2E1-FC1DAC98D86D}" type="presOf" srcId="{B9F6D10D-D0BF-4038-B2D1-45F66E841D73}" destId="{7B91F9AD-76AA-44B0-B791-2EDDCC98CF9D}" srcOrd="1" destOrd="1" presId="urn:microsoft.com/office/officeart/2005/8/layout/cycle8"/>
    <dgm:cxn modelId="{CBC13BE7-EB2B-4509-ABF2-5A530B41BA8B}" type="presOf" srcId="{342DFFCC-825F-437A-A5A6-0CAD504149CD}" destId="{7B91F9AD-76AA-44B0-B791-2EDDCC98CF9D}" srcOrd="1" destOrd="0" presId="urn:microsoft.com/office/officeart/2005/8/layout/cycle8"/>
    <dgm:cxn modelId="{C2F52C5C-C768-46A3-B050-8E14380A66F3}" type="presParOf" srcId="{C071A696-99FF-405C-84CC-80B255E13927}" destId="{E25A7B92-8C5E-4F9B-999A-8C48584BFA98}" srcOrd="0" destOrd="0" presId="urn:microsoft.com/office/officeart/2005/8/layout/cycle8"/>
    <dgm:cxn modelId="{13B616D3-1479-447D-972F-93D6075E6795}" type="presParOf" srcId="{C071A696-99FF-405C-84CC-80B255E13927}" destId="{FB2DB2C9-A78F-4CA2-B4E7-245162ECAA9E}" srcOrd="1" destOrd="0" presId="urn:microsoft.com/office/officeart/2005/8/layout/cycle8"/>
    <dgm:cxn modelId="{EA6FF811-51EA-4796-B66A-B2C70C84E552}" type="presParOf" srcId="{C071A696-99FF-405C-84CC-80B255E13927}" destId="{EFF64591-98B7-4D02-8F45-F51BCAA34157}" srcOrd="2" destOrd="0" presId="urn:microsoft.com/office/officeart/2005/8/layout/cycle8"/>
    <dgm:cxn modelId="{D93A42D7-8100-4BE4-A16D-F810E1753E1C}" type="presParOf" srcId="{C071A696-99FF-405C-84CC-80B255E13927}" destId="{8FDF7197-A1B1-4733-9EAB-118239A7F986}" srcOrd="3" destOrd="0" presId="urn:microsoft.com/office/officeart/2005/8/layout/cycle8"/>
    <dgm:cxn modelId="{47524CD1-F306-45E6-8A18-DEC0BCCAC755}" type="presParOf" srcId="{C071A696-99FF-405C-84CC-80B255E13927}" destId="{1C5013A9-B266-4977-B38F-FF2EF279EF54}" srcOrd="4" destOrd="0" presId="urn:microsoft.com/office/officeart/2005/8/layout/cycle8"/>
    <dgm:cxn modelId="{A4762BA4-E392-4CE6-87FC-AD68D26A7D94}" type="presParOf" srcId="{C071A696-99FF-405C-84CC-80B255E13927}" destId="{BDE99BF8-5AB5-4F75-A2E5-F359E573BD91}" srcOrd="5" destOrd="0" presId="urn:microsoft.com/office/officeart/2005/8/layout/cycle8"/>
    <dgm:cxn modelId="{BE998DA2-8DF5-4EDA-AF86-7D903AE81EBF}" type="presParOf" srcId="{C071A696-99FF-405C-84CC-80B255E13927}" destId="{59F99DC5-3163-4821-9B0A-CB7BEAAFBFDC}" srcOrd="6" destOrd="0" presId="urn:microsoft.com/office/officeart/2005/8/layout/cycle8"/>
    <dgm:cxn modelId="{03652C79-F9D4-4EE8-9609-850BC1DFC542}" type="presParOf" srcId="{C071A696-99FF-405C-84CC-80B255E13927}" destId="{7B91F9AD-76AA-44B0-B791-2EDDCC98CF9D}" srcOrd="7" destOrd="0" presId="urn:microsoft.com/office/officeart/2005/8/layout/cycle8"/>
    <dgm:cxn modelId="{F9E8C5F1-49DA-4B86-B487-DD90EB5B4BBE}" type="presParOf" srcId="{C071A696-99FF-405C-84CC-80B255E13927}" destId="{C1429324-3689-4613-BE04-174C9D13E764}" srcOrd="8" destOrd="0" presId="urn:microsoft.com/office/officeart/2005/8/layout/cycle8"/>
    <dgm:cxn modelId="{243C242B-BCCD-4303-930C-B47F5D718393}" type="presParOf" srcId="{C071A696-99FF-405C-84CC-80B255E13927}" destId="{4B3F4CED-FBE2-4EA2-BB08-5E1E80A51976}" srcOrd="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9446CF-E261-473A-A080-61971173ED08}" type="doc">
      <dgm:prSet loTypeId="urn:microsoft.com/office/officeart/2005/8/layout/chevron1" loCatId="process" qsTypeId="urn:microsoft.com/office/officeart/2005/8/quickstyle/simple5" qsCatId="simple" csTypeId="urn:microsoft.com/office/officeart/2005/8/colors/accent0_3" csCatId="mainScheme" phldr="1"/>
      <dgm:spPr/>
    </dgm:pt>
    <dgm:pt modelId="{E570D444-E90F-42CB-BA04-61615FB10824}">
      <dgm:prSet phldrT="[Text]"/>
      <dgm:spPr/>
      <dgm:t>
        <a:bodyPr/>
        <a:lstStyle/>
        <a:p>
          <a:r>
            <a:rPr lang="en-US" dirty="0"/>
            <a:t>Download</a:t>
          </a:r>
        </a:p>
      </dgm:t>
    </dgm:pt>
    <dgm:pt modelId="{1D86C588-AB28-4273-A5D0-348AF0D8EBDF}" type="parTrans" cxnId="{E6496041-A01A-471B-B24E-27700393E3E8}">
      <dgm:prSet/>
      <dgm:spPr/>
      <dgm:t>
        <a:bodyPr/>
        <a:lstStyle/>
        <a:p>
          <a:endParaRPr lang="en-US"/>
        </a:p>
      </dgm:t>
    </dgm:pt>
    <dgm:pt modelId="{E86A6858-0967-48A3-A5CD-F4B3730DC374}" type="sibTrans" cxnId="{E6496041-A01A-471B-B24E-27700393E3E8}">
      <dgm:prSet/>
      <dgm:spPr/>
      <dgm:t>
        <a:bodyPr/>
        <a:lstStyle/>
        <a:p>
          <a:endParaRPr lang="en-US"/>
        </a:p>
      </dgm:t>
    </dgm:pt>
    <dgm:pt modelId="{5439DB9E-9E6E-4499-8526-00939E5814BB}">
      <dgm:prSet phldrT="[Text]"/>
      <dgm:spPr/>
      <dgm:t>
        <a:bodyPr/>
        <a:lstStyle/>
        <a:p>
          <a:r>
            <a:rPr lang="en-US" dirty="0"/>
            <a:t>Orchestrator initiates download</a:t>
          </a:r>
        </a:p>
      </dgm:t>
    </dgm:pt>
    <dgm:pt modelId="{D1599136-926D-4ADB-B786-875C34576091}" type="parTrans" cxnId="{D40E8792-8CBD-42B5-8AB7-05F6C91FD352}">
      <dgm:prSet/>
      <dgm:spPr/>
      <dgm:t>
        <a:bodyPr/>
        <a:lstStyle/>
        <a:p>
          <a:endParaRPr lang="en-US"/>
        </a:p>
      </dgm:t>
    </dgm:pt>
    <dgm:pt modelId="{6C250957-9F30-40A0-9076-99A473937FC3}" type="sibTrans" cxnId="{D40E8792-8CBD-42B5-8AB7-05F6C91FD352}">
      <dgm:prSet/>
      <dgm:spPr/>
      <dgm:t>
        <a:bodyPr/>
        <a:lstStyle/>
        <a:p>
          <a:endParaRPr lang="en-US"/>
        </a:p>
      </dgm:t>
    </dgm:pt>
    <dgm:pt modelId="{C1F751D9-7C52-4706-8D5C-90822E4DDE9A}">
      <dgm:prSet phldrT="[Text]"/>
      <dgm:spPr/>
      <dgm:t>
        <a:bodyPr/>
        <a:lstStyle/>
        <a:p>
          <a:r>
            <a:rPr lang="en-US" dirty="0"/>
            <a:t>WU download manifest files and hand to arbiter</a:t>
          </a:r>
        </a:p>
      </dgm:t>
    </dgm:pt>
    <dgm:pt modelId="{42B66341-9509-447B-8B51-9E5046FA2137}" type="parTrans" cxnId="{722710A0-327D-44BA-BF6D-51811AFCF656}">
      <dgm:prSet/>
      <dgm:spPr/>
      <dgm:t>
        <a:bodyPr/>
        <a:lstStyle/>
        <a:p>
          <a:endParaRPr lang="en-US"/>
        </a:p>
      </dgm:t>
    </dgm:pt>
    <dgm:pt modelId="{94397FB3-F9AC-4209-ABDA-B55C7919F2AE}" type="sibTrans" cxnId="{722710A0-327D-44BA-BF6D-51811AFCF656}">
      <dgm:prSet/>
      <dgm:spPr/>
      <dgm:t>
        <a:bodyPr/>
        <a:lstStyle/>
        <a:p>
          <a:endParaRPr lang="en-US"/>
        </a:p>
      </dgm:t>
    </dgm:pt>
    <dgm:pt modelId="{2BC71445-323D-4A2C-9A25-07BE02BD04E5}">
      <dgm:prSet/>
      <dgm:spPr/>
      <dgm:t>
        <a:bodyPr/>
        <a:lstStyle/>
        <a:p>
          <a:r>
            <a:rPr lang="en-US"/>
            <a:t>Arbiter evaluates manifest and tells WU client to download files</a:t>
          </a:r>
          <a:endParaRPr lang="en-US" dirty="0"/>
        </a:p>
      </dgm:t>
    </dgm:pt>
    <dgm:pt modelId="{CD16BCC5-0302-40C8-B4F0-09BD6B4EE2CC}" type="parTrans" cxnId="{F5AF47CC-300A-4BA9-9F98-2D9471559C98}">
      <dgm:prSet/>
      <dgm:spPr/>
      <dgm:t>
        <a:bodyPr/>
        <a:lstStyle/>
        <a:p>
          <a:endParaRPr lang="en-US"/>
        </a:p>
      </dgm:t>
    </dgm:pt>
    <dgm:pt modelId="{2271B0F7-494C-498F-9B46-AB19FEC93F75}" type="sibTrans" cxnId="{F5AF47CC-300A-4BA9-9F98-2D9471559C98}">
      <dgm:prSet/>
      <dgm:spPr/>
      <dgm:t>
        <a:bodyPr/>
        <a:lstStyle/>
        <a:p>
          <a:endParaRPr lang="en-US"/>
        </a:p>
      </dgm:t>
    </dgm:pt>
    <dgm:pt modelId="{C0F94CFA-F0C6-4AE5-84A7-C66783459105}">
      <dgm:prSet/>
      <dgm:spPr/>
      <dgm:t>
        <a:bodyPr/>
        <a:lstStyle/>
        <a:p>
          <a:r>
            <a:rPr lang="en-US" dirty="0"/>
            <a:t>WU client downloads files in the temp files</a:t>
          </a:r>
        </a:p>
      </dgm:t>
    </dgm:pt>
    <dgm:pt modelId="{F3AF7295-A18E-4986-B050-50BDF64A7552}" type="parTrans" cxnId="{F5A96223-D079-4340-BCAC-6A3E999B0A19}">
      <dgm:prSet/>
      <dgm:spPr/>
      <dgm:t>
        <a:bodyPr/>
        <a:lstStyle/>
        <a:p>
          <a:endParaRPr lang="en-US"/>
        </a:p>
      </dgm:t>
    </dgm:pt>
    <dgm:pt modelId="{BB928815-04FD-47B8-85EC-E34DF8E745EB}" type="sibTrans" cxnId="{F5A96223-D079-4340-BCAC-6A3E999B0A19}">
      <dgm:prSet/>
      <dgm:spPr/>
      <dgm:t>
        <a:bodyPr/>
        <a:lstStyle/>
        <a:p>
          <a:endParaRPr lang="en-US"/>
        </a:p>
      </dgm:t>
    </dgm:pt>
    <dgm:pt modelId="{3DD1EA0F-FF8C-4B48-8FE8-71394779B7DE}">
      <dgm:prSet/>
      <dgm:spPr/>
      <dgm:t>
        <a:bodyPr/>
        <a:lstStyle/>
        <a:p>
          <a:r>
            <a:rPr lang="en-US" dirty="0"/>
            <a:t>Arbiter stages download files</a:t>
          </a:r>
        </a:p>
      </dgm:t>
    </dgm:pt>
    <dgm:pt modelId="{4E594BCF-7521-4458-B9B5-EB0FDC5807BD}" type="parTrans" cxnId="{482FAD36-83A4-46AF-870F-FE31F8C6A854}">
      <dgm:prSet/>
      <dgm:spPr/>
      <dgm:t>
        <a:bodyPr/>
        <a:lstStyle/>
        <a:p>
          <a:endParaRPr lang="en-US"/>
        </a:p>
      </dgm:t>
    </dgm:pt>
    <dgm:pt modelId="{5316A961-C019-4F77-8491-57A0E279A850}" type="sibTrans" cxnId="{482FAD36-83A4-46AF-870F-FE31F8C6A854}">
      <dgm:prSet/>
      <dgm:spPr/>
      <dgm:t>
        <a:bodyPr/>
        <a:lstStyle/>
        <a:p>
          <a:endParaRPr lang="en-US"/>
        </a:p>
      </dgm:t>
    </dgm:pt>
    <dgm:pt modelId="{4A124299-699E-4099-8044-6902AE609600}" type="pres">
      <dgm:prSet presAssocID="{639446CF-E261-473A-A080-61971173ED08}" presName="Name0" presStyleCnt="0">
        <dgm:presLayoutVars>
          <dgm:dir/>
          <dgm:animLvl val="lvl"/>
          <dgm:resizeHandles val="exact"/>
        </dgm:presLayoutVars>
      </dgm:prSet>
      <dgm:spPr/>
    </dgm:pt>
    <dgm:pt modelId="{51CE1F65-88DA-450C-9002-22E46D0631D2}" type="pres">
      <dgm:prSet presAssocID="{E570D444-E90F-42CB-BA04-61615FB10824}" presName="parTxOnly" presStyleLbl="node1" presStyleIdx="0" presStyleCnt="6" custScaleX="123066" custScaleY="142451">
        <dgm:presLayoutVars>
          <dgm:chMax val="0"/>
          <dgm:chPref val="0"/>
          <dgm:bulletEnabled val="1"/>
        </dgm:presLayoutVars>
      </dgm:prSet>
      <dgm:spPr/>
    </dgm:pt>
    <dgm:pt modelId="{ECB2DEF5-DCF0-401A-95F5-EFC3D56658D3}" type="pres">
      <dgm:prSet presAssocID="{E86A6858-0967-48A3-A5CD-F4B3730DC374}" presName="parTxOnlySpace" presStyleCnt="0"/>
      <dgm:spPr/>
    </dgm:pt>
    <dgm:pt modelId="{EC955643-B422-4BC4-965B-02B14365507E}" type="pres">
      <dgm:prSet presAssocID="{5439DB9E-9E6E-4499-8526-00939E5814BB}" presName="parTxOnly" presStyleLbl="node1" presStyleIdx="1" presStyleCnt="6">
        <dgm:presLayoutVars>
          <dgm:chMax val="0"/>
          <dgm:chPref val="0"/>
          <dgm:bulletEnabled val="1"/>
        </dgm:presLayoutVars>
      </dgm:prSet>
      <dgm:spPr/>
    </dgm:pt>
    <dgm:pt modelId="{0F802207-EFFF-4648-A7BC-01BDA2F3F610}" type="pres">
      <dgm:prSet presAssocID="{6C250957-9F30-40A0-9076-99A473937FC3}" presName="parTxOnlySpace" presStyleCnt="0"/>
      <dgm:spPr/>
    </dgm:pt>
    <dgm:pt modelId="{33A74023-E6B0-4380-A2BF-2E9D1CC9C0E9}" type="pres">
      <dgm:prSet presAssocID="{C1F751D9-7C52-4706-8D5C-90822E4DDE9A}" presName="parTxOnly" presStyleLbl="node1" presStyleIdx="2" presStyleCnt="6">
        <dgm:presLayoutVars>
          <dgm:chMax val="0"/>
          <dgm:chPref val="0"/>
          <dgm:bulletEnabled val="1"/>
        </dgm:presLayoutVars>
      </dgm:prSet>
      <dgm:spPr/>
    </dgm:pt>
    <dgm:pt modelId="{1C82EC55-6AEC-4DD0-AEBF-307A245DD4FB}" type="pres">
      <dgm:prSet presAssocID="{94397FB3-F9AC-4209-ABDA-B55C7919F2AE}" presName="parTxOnlySpace" presStyleCnt="0"/>
      <dgm:spPr/>
    </dgm:pt>
    <dgm:pt modelId="{0CCDC3FA-A953-40B5-A87C-4B73C83355F2}" type="pres">
      <dgm:prSet presAssocID="{2BC71445-323D-4A2C-9A25-07BE02BD04E5}" presName="parTxOnly" presStyleLbl="node1" presStyleIdx="3" presStyleCnt="6">
        <dgm:presLayoutVars>
          <dgm:chMax val="0"/>
          <dgm:chPref val="0"/>
          <dgm:bulletEnabled val="1"/>
        </dgm:presLayoutVars>
      </dgm:prSet>
      <dgm:spPr/>
    </dgm:pt>
    <dgm:pt modelId="{903A0650-51DA-4AF2-800D-B8F2289C0A84}" type="pres">
      <dgm:prSet presAssocID="{2271B0F7-494C-498F-9B46-AB19FEC93F75}" presName="parTxOnlySpace" presStyleCnt="0"/>
      <dgm:spPr/>
    </dgm:pt>
    <dgm:pt modelId="{6FA7A33F-4F95-41AF-B4A1-42662560FA5C}" type="pres">
      <dgm:prSet presAssocID="{C0F94CFA-F0C6-4AE5-84A7-C66783459105}" presName="parTxOnly" presStyleLbl="node1" presStyleIdx="4" presStyleCnt="6">
        <dgm:presLayoutVars>
          <dgm:chMax val="0"/>
          <dgm:chPref val="0"/>
          <dgm:bulletEnabled val="1"/>
        </dgm:presLayoutVars>
      </dgm:prSet>
      <dgm:spPr/>
    </dgm:pt>
    <dgm:pt modelId="{708D5CB1-8FE6-4F61-8C89-22AE2FFBF2FC}" type="pres">
      <dgm:prSet presAssocID="{BB928815-04FD-47B8-85EC-E34DF8E745EB}" presName="parTxOnlySpace" presStyleCnt="0"/>
      <dgm:spPr/>
    </dgm:pt>
    <dgm:pt modelId="{F8E7F03A-61AE-4C47-AE5C-FFD19E600DCD}" type="pres">
      <dgm:prSet presAssocID="{3DD1EA0F-FF8C-4B48-8FE8-71394779B7DE}" presName="parTxOnly" presStyleLbl="node1" presStyleIdx="5" presStyleCnt="6">
        <dgm:presLayoutVars>
          <dgm:chMax val="0"/>
          <dgm:chPref val="0"/>
          <dgm:bulletEnabled val="1"/>
        </dgm:presLayoutVars>
      </dgm:prSet>
      <dgm:spPr/>
    </dgm:pt>
  </dgm:ptLst>
  <dgm:cxnLst>
    <dgm:cxn modelId="{430BC410-A176-4CB7-ABEB-703C24E7E9B1}" type="presOf" srcId="{639446CF-E261-473A-A080-61971173ED08}" destId="{4A124299-699E-4099-8044-6902AE609600}" srcOrd="0" destOrd="0" presId="urn:microsoft.com/office/officeart/2005/8/layout/chevron1"/>
    <dgm:cxn modelId="{B9D3A11C-8D9A-49B1-AB96-A79199DC0FDD}" type="presOf" srcId="{C1F751D9-7C52-4706-8D5C-90822E4DDE9A}" destId="{33A74023-E6B0-4380-A2BF-2E9D1CC9C0E9}" srcOrd="0" destOrd="0" presId="urn:microsoft.com/office/officeart/2005/8/layout/chevron1"/>
    <dgm:cxn modelId="{2390CB1C-F545-4B95-B59A-FB001F641E1F}" type="presOf" srcId="{2BC71445-323D-4A2C-9A25-07BE02BD04E5}" destId="{0CCDC3FA-A953-40B5-A87C-4B73C83355F2}" srcOrd="0" destOrd="0" presId="urn:microsoft.com/office/officeart/2005/8/layout/chevron1"/>
    <dgm:cxn modelId="{F5A96223-D079-4340-BCAC-6A3E999B0A19}" srcId="{639446CF-E261-473A-A080-61971173ED08}" destId="{C0F94CFA-F0C6-4AE5-84A7-C66783459105}" srcOrd="4" destOrd="0" parTransId="{F3AF7295-A18E-4986-B050-50BDF64A7552}" sibTransId="{BB928815-04FD-47B8-85EC-E34DF8E745EB}"/>
    <dgm:cxn modelId="{482FAD36-83A4-46AF-870F-FE31F8C6A854}" srcId="{639446CF-E261-473A-A080-61971173ED08}" destId="{3DD1EA0F-FF8C-4B48-8FE8-71394779B7DE}" srcOrd="5" destOrd="0" parTransId="{4E594BCF-7521-4458-B9B5-EB0FDC5807BD}" sibTransId="{5316A961-C019-4F77-8491-57A0E279A850}"/>
    <dgm:cxn modelId="{E6496041-A01A-471B-B24E-27700393E3E8}" srcId="{639446CF-E261-473A-A080-61971173ED08}" destId="{E570D444-E90F-42CB-BA04-61615FB10824}" srcOrd="0" destOrd="0" parTransId="{1D86C588-AB28-4273-A5D0-348AF0D8EBDF}" sibTransId="{E86A6858-0967-48A3-A5CD-F4B3730DC374}"/>
    <dgm:cxn modelId="{C8FD5A8F-4B12-42B4-A406-B286F5875F06}" type="presOf" srcId="{E570D444-E90F-42CB-BA04-61615FB10824}" destId="{51CE1F65-88DA-450C-9002-22E46D0631D2}" srcOrd="0" destOrd="0" presId="urn:microsoft.com/office/officeart/2005/8/layout/chevron1"/>
    <dgm:cxn modelId="{D40E8792-8CBD-42B5-8AB7-05F6C91FD352}" srcId="{639446CF-E261-473A-A080-61971173ED08}" destId="{5439DB9E-9E6E-4499-8526-00939E5814BB}" srcOrd="1" destOrd="0" parTransId="{D1599136-926D-4ADB-B786-875C34576091}" sibTransId="{6C250957-9F30-40A0-9076-99A473937FC3}"/>
    <dgm:cxn modelId="{722710A0-327D-44BA-BF6D-51811AFCF656}" srcId="{639446CF-E261-473A-A080-61971173ED08}" destId="{C1F751D9-7C52-4706-8D5C-90822E4DDE9A}" srcOrd="2" destOrd="0" parTransId="{42B66341-9509-447B-8B51-9E5046FA2137}" sibTransId="{94397FB3-F9AC-4209-ABDA-B55C7919F2AE}"/>
    <dgm:cxn modelId="{8B408AA6-8E80-4DA2-849E-7C9F77CD09B7}" type="presOf" srcId="{C0F94CFA-F0C6-4AE5-84A7-C66783459105}" destId="{6FA7A33F-4F95-41AF-B4A1-42662560FA5C}" srcOrd="0" destOrd="0" presId="urn:microsoft.com/office/officeart/2005/8/layout/chevron1"/>
    <dgm:cxn modelId="{F5AF47CC-300A-4BA9-9F98-2D9471559C98}" srcId="{639446CF-E261-473A-A080-61971173ED08}" destId="{2BC71445-323D-4A2C-9A25-07BE02BD04E5}" srcOrd="3" destOrd="0" parTransId="{CD16BCC5-0302-40C8-B4F0-09BD6B4EE2CC}" sibTransId="{2271B0F7-494C-498F-9B46-AB19FEC93F75}"/>
    <dgm:cxn modelId="{D42354E0-C619-475F-97F8-93D03B91BD98}" type="presOf" srcId="{3DD1EA0F-FF8C-4B48-8FE8-71394779B7DE}" destId="{F8E7F03A-61AE-4C47-AE5C-FFD19E600DCD}" srcOrd="0" destOrd="0" presId="urn:microsoft.com/office/officeart/2005/8/layout/chevron1"/>
    <dgm:cxn modelId="{76167DF0-B243-49B2-AE1D-ED25B0C4078B}" type="presOf" srcId="{5439DB9E-9E6E-4499-8526-00939E5814BB}" destId="{EC955643-B422-4BC4-965B-02B14365507E}" srcOrd="0" destOrd="0" presId="urn:microsoft.com/office/officeart/2005/8/layout/chevron1"/>
    <dgm:cxn modelId="{2FE6F7C1-33FD-4F07-B839-121F272D9E56}" type="presParOf" srcId="{4A124299-699E-4099-8044-6902AE609600}" destId="{51CE1F65-88DA-450C-9002-22E46D0631D2}" srcOrd="0" destOrd="0" presId="urn:microsoft.com/office/officeart/2005/8/layout/chevron1"/>
    <dgm:cxn modelId="{C1F0E674-AC32-4D19-8FFE-B0CBF9B286EF}" type="presParOf" srcId="{4A124299-699E-4099-8044-6902AE609600}" destId="{ECB2DEF5-DCF0-401A-95F5-EFC3D56658D3}" srcOrd="1" destOrd="0" presId="urn:microsoft.com/office/officeart/2005/8/layout/chevron1"/>
    <dgm:cxn modelId="{BEEE2BE1-00A3-46BA-867A-63657FD36B32}" type="presParOf" srcId="{4A124299-699E-4099-8044-6902AE609600}" destId="{EC955643-B422-4BC4-965B-02B14365507E}" srcOrd="2" destOrd="0" presId="urn:microsoft.com/office/officeart/2005/8/layout/chevron1"/>
    <dgm:cxn modelId="{67AC75F0-4F53-4539-A1C9-9D82863CF92F}" type="presParOf" srcId="{4A124299-699E-4099-8044-6902AE609600}" destId="{0F802207-EFFF-4648-A7BC-01BDA2F3F610}" srcOrd="3" destOrd="0" presId="urn:microsoft.com/office/officeart/2005/8/layout/chevron1"/>
    <dgm:cxn modelId="{2F53B454-6550-464D-85FD-0999060C045A}" type="presParOf" srcId="{4A124299-699E-4099-8044-6902AE609600}" destId="{33A74023-E6B0-4380-A2BF-2E9D1CC9C0E9}" srcOrd="4" destOrd="0" presId="urn:microsoft.com/office/officeart/2005/8/layout/chevron1"/>
    <dgm:cxn modelId="{0705BE9B-0653-46CE-95A5-8BAE3D8D1137}" type="presParOf" srcId="{4A124299-699E-4099-8044-6902AE609600}" destId="{1C82EC55-6AEC-4DD0-AEBF-307A245DD4FB}" srcOrd="5" destOrd="0" presId="urn:microsoft.com/office/officeart/2005/8/layout/chevron1"/>
    <dgm:cxn modelId="{B187FB3A-4EEB-4D28-B6A3-A70F51AD53E1}" type="presParOf" srcId="{4A124299-699E-4099-8044-6902AE609600}" destId="{0CCDC3FA-A953-40B5-A87C-4B73C83355F2}" srcOrd="6" destOrd="0" presId="urn:microsoft.com/office/officeart/2005/8/layout/chevron1"/>
    <dgm:cxn modelId="{9E1174AC-A5BA-49E4-91CB-AC3AB3BF2148}" type="presParOf" srcId="{4A124299-699E-4099-8044-6902AE609600}" destId="{903A0650-51DA-4AF2-800D-B8F2289C0A84}" srcOrd="7" destOrd="0" presId="urn:microsoft.com/office/officeart/2005/8/layout/chevron1"/>
    <dgm:cxn modelId="{67309E6E-AB89-4D5E-B188-8432A71BD93F}" type="presParOf" srcId="{4A124299-699E-4099-8044-6902AE609600}" destId="{6FA7A33F-4F95-41AF-B4A1-42662560FA5C}" srcOrd="8" destOrd="0" presId="urn:microsoft.com/office/officeart/2005/8/layout/chevron1"/>
    <dgm:cxn modelId="{81C562CA-0162-4D6C-B72C-028532A39475}" type="presParOf" srcId="{4A124299-699E-4099-8044-6902AE609600}" destId="{708D5CB1-8FE6-4F61-8C89-22AE2FFBF2FC}" srcOrd="9" destOrd="0" presId="urn:microsoft.com/office/officeart/2005/8/layout/chevron1"/>
    <dgm:cxn modelId="{55021C96-3E73-4878-B7CE-4B8700391468}" type="presParOf" srcId="{4A124299-699E-4099-8044-6902AE609600}" destId="{F8E7F03A-61AE-4C47-AE5C-FFD19E600DCD}"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2D83F0-E992-4A82-ADC6-25CCD9281305}" type="doc">
      <dgm:prSet loTypeId="urn:microsoft.com/office/officeart/2005/8/layout/chevron1" loCatId="process" qsTypeId="urn:microsoft.com/office/officeart/2005/8/quickstyle/simple1" qsCatId="simple" csTypeId="urn:microsoft.com/office/officeart/2005/8/colors/accent1_2" csCatId="accent1" phldr="1"/>
      <dgm:spPr/>
    </dgm:pt>
    <dgm:pt modelId="{D5152C12-905C-4996-8257-B6B796A250DF}">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US" dirty="0"/>
            <a:t>Install</a:t>
          </a:r>
        </a:p>
      </dgm:t>
    </dgm:pt>
    <dgm:pt modelId="{89BDC866-E8EA-42DC-87E2-38FAA1162B78}" type="parTrans" cxnId="{82AD069A-834A-4F9E-95E2-FBE3248DEDE0}">
      <dgm:prSet/>
      <dgm:spPr/>
      <dgm:t>
        <a:bodyPr/>
        <a:lstStyle/>
        <a:p>
          <a:endParaRPr lang="en-US"/>
        </a:p>
      </dgm:t>
    </dgm:pt>
    <dgm:pt modelId="{B77A4781-7297-4A1F-A200-CAA48D62E614}" type="sibTrans" cxnId="{82AD069A-834A-4F9E-95E2-FBE3248DEDE0}">
      <dgm:prSet/>
      <dgm:spPr/>
      <dgm:t>
        <a:bodyPr/>
        <a:lstStyle/>
        <a:p>
          <a:endParaRPr lang="en-US"/>
        </a:p>
      </dgm:t>
    </dgm:pt>
    <dgm:pt modelId="{D3F1999F-C195-4487-B61B-294FF0B57A91}">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dgm:spPr>
      <dgm:t>
        <a:bodyPr/>
        <a:lstStyle/>
        <a:p>
          <a:r>
            <a:rPr lang="en-US" b="0" i="0" dirty="0"/>
            <a:t>Orchestrator Initiates install</a:t>
          </a:r>
          <a:endParaRPr lang="en-US" dirty="0"/>
        </a:p>
      </dgm:t>
    </dgm:pt>
    <dgm:pt modelId="{E773D2C5-B9E2-4646-B91B-556A75A70315}" type="parTrans" cxnId="{30CAC51E-8F2F-4EAF-B6E2-894E8EE94F36}">
      <dgm:prSet/>
      <dgm:spPr/>
      <dgm:t>
        <a:bodyPr/>
        <a:lstStyle/>
        <a:p>
          <a:endParaRPr lang="en-US"/>
        </a:p>
      </dgm:t>
    </dgm:pt>
    <dgm:pt modelId="{9D514743-0670-4435-B710-214588C7813C}" type="sibTrans" cxnId="{30CAC51E-8F2F-4EAF-B6E2-894E8EE94F36}">
      <dgm:prSet/>
      <dgm:spPr/>
      <dgm:t>
        <a:bodyPr/>
        <a:lstStyle/>
        <a:p>
          <a:endParaRPr lang="en-US"/>
        </a:p>
      </dgm:t>
    </dgm:pt>
    <dgm:pt modelId="{06A78FF6-517E-4007-80B7-4282D4551123}">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path path="circle">
            <a:fillToRect l="100000" t="100000"/>
          </a:path>
          <a:tileRect r="-100000" b="-100000"/>
        </a:gradFill>
      </dgm:spPr>
      <dgm:t>
        <a:bodyPr/>
        <a:lstStyle/>
        <a:p>
          <a:r>
            <a:rPr lang="en-US" dirty="0"/>
            <a:t>Arbiter Calls Installer to install Package</a:t>
          </a:r>
        </a:p>
      </dgm:t>
    </dgm:pt>
    <dgm:pt modelId="{6B8E59BF-C285-418B-A6C0-74707260C6F6}" type="parTrans" cxnId="{6395126C-29B9-47C3-A9A6-BC493291A2D3}">
      <dgm:prSet/>
      <dgm:spPr/>
      <dgm:t>
        <a:bodyPr/>
        <a:lstStyle/>
        <a:p>
          <a:endParaRPr lang="en-US"/>
        </a:p>
      </dgm:t>
    </dgm:pt>
    <dgm:pt modelId="{5D356EB3-F502-4C18-A9F0-7131E4912ACB}" type="sibTrans" cxnId="{6395126C-29B9-47C3-A9A6-BC493291A2D3}">
      <dgm:prSet/>
      <dgm:spPr/>
      <dgm:t>
        <a:bodyPr/>
        <a:lstStyle/>
        <a:p>
          <a:endParaRPr lang="en-US"/>
        </a:p>
      </dgm:t>
    </dgm:pt>
    <dgm:pt modelId="{1DDC62B3-25EA-4A96-A01B-21CCEA9BADEE}" type="pres">
      <dgm:prSet presAssocID="{782D83F0-E992-4A82-ADC6-25CCD9281305}" presName="Name0" presStyleCnt="0">
        <dgm:presLayoutVars>
          <dgm:dir/>
          <dgm:animLvl val="lvl"/>
          <dgm:resizeHandles val="exact"/>
        </dgm:presLayoutVars>
      </dgm:prSet>
      <dgm:spPr/>
    </dgm:pt>
    <dgm:pt modelId="{D453CA1F-A5EC-45ED-A0BE-E6AAB492D4C0}" type="pres">
      <dgm:prSet presAssocID="{D5152C12-905C-4996-8257-B6B796A250DF}" presName="parTxOnly" presStyleLbl="node1" presStyleIdx="0" presStyleCnt="3">
        <dgm:presLayoutVars>
          <dgm:chMax val="0"/>
          <dgm:chPref val="0"/>
          <dgm:bulletEnabled val="1"/>
        </dgm:presLayoutVars>
      </dgm:prSet>
      <dgm:spPr/>
    </dgm:pt>
    <dgm:pt modelId="{C7740B15-9C13-4719-AA8D-175B95A3F39E}" type="pres">
      <dgm:prSet presAssocID="{B77A4781-7297-4A1F-A200-CAA48D62E614}" presName="parTxOnlySpace" presStyleCnt="0"/>
      <dgm:spPr/>
    </dgm:pt>
    <dgm:pt modelId="{2E9B0A28-CAFA-4733-B287-87A062A2292D}" type="pres">
      <dgm:prSet presAssocID="{D3F1999F-C195-4487-B61B-294FF0B57A91}" presName="parTxOnly" presStyleLbl="node1" presStyleIdx="1" presStyleCnt="3">
        <dgm:presLayoutVars>
          <dgm:chMax val="0"/>
          <dgm:chPref val="0"/>
          <dgm:bulletEnabled val="1"/>
        </dgm:presLayoutVars>
      </dgm:prSet>
      <dgm:spPr/>
    </dgm:pt>
    <dgm:pt modelId="{E9ED24F3-5B34-4874-84EE-CF2A153834A4}" type="pres">
      <dgm:prSet presAssocID="{9D514743-0670-4435-B710-214588C7813C}" presName="parTxOnlySpace" presStyleCnt="0"/>
      <dgm:spPr/>
    </dgm:pt>
    <dgm:pt modelId="{1855BABC-4A04-4CB7-928D-CDE500ED2C41}" type="pres">
      <dgm:prSet presAssocID="{06A78FF6-517E-4007-80B7-4282D4551123}" presName="parTxOnly" presStyleLbl="node1" presStyleIdx="2" presStyleCnt="3">
        <dgm:presLayoutVars>
          <dgm:chMax val="0"/>
          <dgm:chPref val="0"/>
          <dgm:bulletEnabled val="1"/>
        </dgm:presLayoutVars>
      </dgm:prSet>
      <dgm:spPr/>
    </dgm:pt>
  </dgm:ptLst>
  <dgm:cxnLst>
    <dgm:cxn modelId="{30CAC51E-8F2F-4EAF-B6E2-894E8EE94F36}" srcId="{782D83F0-E992-4A82-ADC6-25CCD9281305}" destId="{D3F1999F-C195-4487-B61B-294FF0B57A91}" srcOrd="1" destOrd="0" parTransId="{E773D2C5-B9E2-4646-B91B-556A75A70315}" sibTransId="{9D514743-0670-4435-B710-214588C7813C}"/>
    <dgm:cxn modelId="{BD4E3023-4C5F-438D-82D0-4FF20E93D0AA}" type="presOf" srcId="{782D83F0-E992-4A82-ADC6-25CCD9281305}" destId="{1DDC62B3-25EA-4A96-A01B-21CCEA9BADEE}" srcOrd="0" destOrd="0" presId="urn:microsoft.com/office/officeart/2005/8/layout/chevron1"/>
    <dgm:cxn modelId="{6395126C-29B9-47C3-A9A6-BC493291A2D3}" srcId="{782D83F0-E992-4A82-ADC6-25CCD9281305}" destId="{06A78FF6-517E-4007-80B7-4282D4551123}" srcOrd="2" destOrd="0" parTransId="{6B8E59BF-C285-418B-A6C0-74707260C6F6}" sibTransId="{5D356EB3-F502-4C18-A9F0-7131E4912ACB}"/>
    <dgm:cxn modelId="{82AD069A-834A-4F9E-95E2-FBE3248DEDE0}" srcId="{782D83F0-E992-4A82-ADC6-25CCD9281305}" destId="{D5152C12-905C-4996-8257-B6B796A250DF}" srcOrd="0" destOrd="0" parTransId="{89BDC866-E8EA-42DC-87E2-38FAA1162B78}" sibTransId="{B77A4781-7297-4A1F-A200-CAA48D62E614}"/>
    <dgm:cxn modelId="{471D8DB2-04E5-4494-A951-C95D9942717B}" type="presOf" srcId="{06A78FF6-517E-4007-80B7-4282D4551123}" destId="{1855BABC-4A04-4CB7-928D-CDE500ED2C41}" srcOrd="0" destOrd="0" presId="urn:microsoft.com/office/officeart/2005/8/layout/chevron1"/>
    <dgm:cxn modelId="{A583A9DC-FECC-4951-AA9B-8280168800E7}" type="presOf" srcId="{D5152C12-905C-4996-8257-B6B796A250DF}" destId="{D453CA1F-A5EC-45ED-A0BE-E6AAB492D4C0}" srcOrd="0" destOrd="0" presId="urn:microsoft.com/office/officeart/2005/8/layout/chevron1"/>
    <dgm:cxn modelId="{C8AA6EFA-BFE8-4AF9-B47A-E7DB39B17451}" type="presOf" srcId="{D3F1999F-C195-4487-B61B-294FF0B57A91}" destId="{2E9B0A28-CAFA-4733-B287-87A062A2292D}" srcOrd="0" destOrd="0" presId="urn:microsoft.com/office/officeart/2005/8/layout/chevron1"/>
    <dgm:cxn modelId="{23F77A5F-A4B7-472A-80B7-F65C4A66EB65}" type="presParOf" srcId="{1DDC62B3-25EA-4A96-A01B-21CCEA9BADEE}" destId="{D453CA1F-A5EC-45ED-A0BE-E6AAB492D4C0}" srcOrd="0" destOrd="0" presId="urn:microsoft.com/office/officeart/2005/8/layout/chevron1"/>
    <dgm:cxn modelId="{73B1D06B-1D06-4860-8914-20F597F2ED86}" type="presParOf" srcId="{1DDC62B3-25EA-4A96-A01B-21CCEA9BADEE}" destId="{C7740B15-9C13-4719-AA8D-175B95A3F39E}" srcOrd="1" destOrd="0" presId="urn:microsoft.com/office/officeart/2005/8/layout/chevron1"/>
    <dgm:cxn modelId="{CFF235A9-A9A1-4AD6-A54C-047022B92688}" type="presParOf" srcId="{1DDC62B3-25EA-4A96-A01B-21CCEA9BADEE}" destId="{2E9B0A28-CAFA-4733-B287-87A062A2292D}" srcOrd="2" destOrd="0" presId="urn:microsoft.com/office/officeart/2005/8/layout/chevron1"/>
    <dgm:cxn modelId="{9725A2FD-69B4-4F6B-93E8-7313E4BE990F}" type="presParOf" srcId="{1DDC62B3-25EA-4A96-A01B-21CCEA9BADEE}" destId="{E9ED24F3-5B34-4874-84EE-CF2A153834A4}" srcOrd="3" destOrd="0" presId="urn:microsoft.com/office/officeart/2005/8/layout/chevron1"/>
    <dgm:cxn modelId="{AF4F8050-1279-47B4-9765-F565E41D5368}" type="presParOf" srcId="{1DDC62B3-25EA-4A96-A01B-21CCEA9BADEE}" destId="{1855BABC-4A04-4CB7-928D-CDE500ED2C4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9A806-7731-4CD8-9C55-205103688935}">
      <dsp:nvSpPr>
        <dsp:cNvPr id="0" name=""/>
        <dsp:cNvSpPr/>
      </dsp:nvSpPr>
      <dsp:spPr>
        <a:xfrm>
          <a:off x="6076379" y="3691989"/>
          <a:ext cx="3067354" cy="8127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Windows operating systems</a:t>
          </a:r>
          <a:endParaRPr lang="en-US" sz="1700" kern="1200" dirty="0"/>
        </a:p>
      </dsp:txBody>
      <dsp:txXfrm>
        <a:off x="6076379" y="3691989"/>
        <a:ext cx="3067354" cy="812763"/>
      </dsp:txXfrm>
    </dsp:sp>
    <dsp:sp modelId="{33367EB1-60C3-4F3F-BE51-125D4C71E71A}">
      <dsp:nvSpPr>
        <dsp:cNvPr id="0" name=""/>
        <dsp:cNvSpPr/>
      </dsp:nvSpPr>
      <dsp:spPr>
        <a:xfrm>
          <a:off x="1000919" y="3686181"/>
          <a:ext cx="2839637" cy="7652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Microsoft Office products</a:t>
          </a:r>
          <a:endParaRPr lang="en-US" sz="1700" kern="1200" dirty="0"/>
        </a:p>
      </dsp:txBody>
      <dsp:txXfrm>
        <a:off x="1000919" y="3686181"/>
        <a:ext cx="2839637" cy="765295"/>
      </dsp:txXfrm>
    </dsp:sp>
    <dsp:sp modelId="{5FFD1F80-DE83-49CF-BF34-CD112E2F966C}">
      <dsp:nvSpPr>
        <dsp:cNvPr id="0" name=""/>
        <dsp:cNvSpPr/>
      </dsp:nvSpPr>
      <dsp:spPr>
        <a:xfrm>
          <a:off x="6060865" y="1724658"/>
          <a:ext cx="2556428" cy="639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Other Microsoft software products</a:t>
          </a:r>
          <a:endParaRPr lang="en-US" sz="1700" kern="1200" dirty="0"/>
        </a:p>
      </dsp:txBody>
      <dsp:txXfrm>
        <a:off x="6060865" y="1724658"/>
        <a:ext cx="2556428" cy="639017"/>
      </dsp:txXfrm>
    </dsp:sp>
    <dsp:sp modelId="{2E05B414-2188-49EF-9D08-EAFA6C4693A6}">
      <dsp:nvSpPr>
        <dsp:cNvPr id="0" name=""/>
        <dsp:cNvSpPr/>
      </dsp:nvSpPr>
      <dsp:spPr>
        <a:xfrm>
          <a:off x="6053430" y="1110376"/>
          <a:ext cx="1958420" cy="580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Security updates</a:t>
          </a:r>
          <a:endParaRPr lang="en-US" sz="1700" kern="1200"/>
        </a:p>
      </dsp:txBody>
      <dsp:txXfrm>
        <a:off x="6053430" y="1110376"/>
        <a:ext cx="1958420" cy="580523"/>
      </dsp:txXfrm>
    </dsp:sp>
    <dsp:sp modelId="{67C7B9A2-98F6-4A37-8DCB-EA7268592710}">
      <dsp:nvSpPr>
        <dsp:cNvPr id="0" name=""/>
        <dsp:cNvSpPr/>
      </dsp:nvSpPr>
      <dsp:spPr>
        <a:xfrm>
          <a:off x="1637501" y="1912454"/>
          <a:ext cx="2175281" cy="742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Driver updates</a:t>
          </a:r>
          <a:endParaRPr lang="en-US" sz="1700" kern="1200"/>
        </a:p>
      </dsp:txBody>
      <dsp:txXfrm>
        <a:off x="1637501" y="1912454"/>
        <a:ext cx="2175281" cy="742655"/>
      </dsp:txXfrm>
    </dsp:sp>
    <dsp:sp modelId="{2B40306B-60AA-45EF-95A0-06A6FD3A54E8}">
      <dsp:nvSpPr>
        <dsp:cNvPr id="0" name=""/>
        <dsp:cNvSpPr/>
      </dsp:nvSpPr>
      <dsp:spPr>
        <a:xfrm>
          <a:off x="1970675" y="1158242"/>
          <a:ext cx="1830492" cy="5573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Feature updates</a:t>
          </a:r>
          <a:endParaRPr lang="en-US" sz="1700" kern="1200" dirty="0"/>
        </a:p>
      </dsp:txBody>
      <dsp:txXfrm>
        <a:off x="1970675" y="1158242"/>
        <a:ext cx="1830492" cy="557311"/>
      </dsp:txXfrm>
    </dsp:sp>
    <dsp:sp modelId="{3C4C66D2-2A84-4633-A7CA-B316EA514353}">
      <dsp:nvSpPr>
        <dsp:cNvPr id="0" name=""/>
        <dsp:cNvSpPr/>
      </dsp:nvSpPr>
      <dsp:spPr>
        <a:xfrm>
          <a:off x="1985965" y="2820608"/>
          <a:ext cx="1841321" cy="683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Language packs</a:t>
          </a:r>
          <a:endParaRPr lang="en-US" sz="1700" kern="1200"/>
        </a:p>
      </dsp:txBody>
      <dsp:txXfrm>
        <a:off x="1985965" y="2820608"/>
        <a:ext cx="1841321" cy="683943"/>
      </dsp:txXfrm>
    </dsp:sp>
    <dsp:sp modelId="{EE778D6B-81D9-444E-96B1-29ABDD647A7D}">
      <dsp:nvSpPr>
        <dsp:cNvPr id="0" name=""/>
        <dsp:cNvSpPr/>
      </dsp:nvSpPr>
      <dsp:spPr>
        <a:xfrm>
          <a:off x="6072956" y="2428483"/>
          <a:ext cx="2280906" cy="676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Cumulative updates</a:t>
          </a:r>
          <a:endParaRPr lang="en-US" sz="1700" kern="1200" dirty="0"/>
        </a:p>
      </dsp:txBody>
      <dsp:txXfrm>
        <a:off x="6072956" y="2428483"/>
        <a:ext cx="2280906" cy="676857"/>
      </dsp:txXfrm>
    </dsp:sp>
    <dsp:sp modelId="{1A4EC750-B954-47D0-AB19-CBA53F76DBD1}">
      <dsp:nvSpPr>
        <dsp:cNvPr id="0" name=""/>
        <dsp:cNvSpPr/>
      </dsp:nvSpPr>
      <dsp:spPr>
        <a:xfrm>
          <a:off x="6083266" y="3170721"/>
          <a:ext cx="2042247" cy="4610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Hotfixes</a:t>
          </a:r>
          <a:endParaRPr lang="en-US" sz="1700" kern="1200"/>
        </a:p>
      </dsp:txBody>
      <dsp:txXfrm>
        <a:off x="6083266" y="3170721"/>
        <a:ext cx="2042247" cy="461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F09E-7152-4234-B420-D18F1675E2EC}">
      <dsp:nvSpPr>
        <dsp:cNvPr id="0" name=""/>
        <dsp:cNvSpPr/>
      </dsp:nvSpPr>
      <dsp:spPr>
        <a:xfrm>
          <a:off x="1056693" y="802908"/>
          <a:ext cx="840221" cy="7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BE9A200-326B-486A-ADCE-CD9114D13F9D}">
      <dsp:nvSpPr>
        <dsp:cNvPr id="0" name=""/>
        <dsp:cNvSpPr/>
      </dsp:nvSpPr>
      <dsp:spPr>
        <a:xfrm>
          <a:off x="1947328" y="732296"/>
          <a:ext cx="96625" cy="181664"/>
        </a:xfrm>
        <a:prstGeom prst="chevron">
          <a:avLst>
            <a:gd name="adj" fmla="val 90000"/>
          </a:avLst>
        </a:prstGeom>
        <a:solidFill>
          <a:schemeClr val="accent5">
            <a:tint val="40000"/>
            <a:alpha val="90000"/>
            <a:hueOff val="-481412"/>
            <a:satOff val="-1631"/>
            <a:lumOff val="-209"/>
            <a:alphaOff val="0"/>
          </a:schemeClr>
        </a:solidFill>
        <a:ln w="6350" cap="flat" cmpd="sng" algn="ctr">
          <a:solidFill>
            <a:schemeClr val="accent5">
              <a:tint val="40000"/>
              <a:alpha val="90000"/>
              <a:hueOff val="-481412"/>
              <a:satOff val="-1631"/>
              <a:lumOff val="-209"/>
              <a:alphaOff val="0"/>
            </a:schemeClr>
          </a:solidFill>
          <a:prstDash val="solid"/>
          <a:miter lim="800000"/>
        </a:ln>
        <a:effectLst/>
      </dsp:spPr>
      <dsp:style>
        <a:lnRef idx="1">
          <a:scrgbClr r="0" g="0" b="0"/>
        </a:lnRef>
        <a:fillRef idx="1">
          <a:scrgbClr r="0" g="0" b="0"/>
        </a:fillRef>
        <a:effectRef idx="2">
          <a:scrgbClr r="0" g="0" b="0"/>
        </a:effectRef>
        <a:fontRef idx="minor"/>
      </dsp:style>
    </dsp:sp>
    <dsp:sp modelId="{FD3383BB-38A3-4DBE-8CC9-8F3B5F54CF0D}">
      <dsp:nvSpPr>
        <dsp:cNvPr id="0" name=""/>
        <dsp:cNvSpPr/>
      </dsp:nvSpPr>
      <dsp:spPr>
        <a:xfrm>
          <a:off x="529840" y="381118"/>
          <a:ext cx="843651" cy="84365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53390" y="504668"/>
        <a:ext cx="596551" cy="596551"/>
      </dsp:txXfrm>
    </dsp:sp>
    <dsp:sp modelId="{5A0B06A7-235A-4B86-A4CC-C9616B7069BE}">
      <dsp:nvSpPr>
        <dsp:cNvPr id="0" name=""/>
        <dsp:cNvSpPr/>
      </dsp:nvSpPr>
      <dsp:spPr>
        <a:xfrm>
          <a:off x="6416" y="1390369"/>
          <a:ext cx="1890497" cy="2579850"/>
        </a:xfrm>
        <a:prstGeom prst="upArrowCallout">
          <a:avLst>
            <a:gd name="adj1" fmla="val 50000"/>
            <a:gd name="adj2" fmla="val 20000"/>
            <a:gd name="adj3" fmla="val 20000"/>
            <a:gd name="adj4" fmla="val 100000"/>
          </a:avLst>
        </a:prstGeom>
        <a:solidFill>
          <a:schemeClr val="accent5">
            <a:tint val="40000"/>
            <a:alpha val="90000"/>
            <a:hueOff val="-962823"/>
            <a:satOff val="-3262"/>
            <a:lumOff val="-418"/>
            <a:alphaOff val="0"/>
          </a:schemeClr>
        </a:solidFill>
        <a:ln w="6350" cap="flat" cmpd="sng" algn="ctr">
          <a:solidFill>
            <a:schemeClr val="accent5">
              <a:tint val="40000"/>
              <a:alpha val="90000"/>
              <a:hueOff val="-962823"/>
              <a:satOff val="-3262"/>
              <a:lumOff val="-41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Operating System Updates: </a:t>
          </a:r>
          <a:r>
            <a:rPr lang="en-US" sz="1100" b="0" i="0" kern="1200" dirty="0"/>
            <a:t>Windows Update service delivers updates to the core components of the operating system. These updates often include security patches, bug fixes, and performance improvements that address vulnerabilities or enhance the stability and functionality of the system.</a:t>
          </a:r>
          <a:endParaRPr lang="en-US" sz="1100" kern="1200" dirty="0"/>
        </a:p>
      </dsp:txBody>
      <dsp:txXfrm>
        <a:off x="6416" y="1768468"/>
        <a:ext cx="1890497" cy="2201751"/>
      </dsp:txXfrm>
    </dsp:sp>
    <dsp:sp modelId="{C9118D17-0A03-42E7-9814-91AA7439C8ED}">
      <dsp:nvSpPr>
        <dsp:cNvPr id="0" name=""/>
        <dsp:cNvSpPr/>
      </dsp:nvSpPr>
      <dsp:spPr>
        <a:xfrm>
          <a:off x="2106970" y="802908"/>
          <a:ext cx="1890497" cy="72"/>
        </a:xfrm>
        <a:prstGeom prst="rect">
          <a:avLst/>
        </a:prstGeom>
        <a:solidFill>
          <a:schemeClr val="accent5">
            <a:tint val="40000"/>
            <a:alpha val="90000"/>
            <a:hueOff val="-1444235"/>
            <a:satOff val="-4893"/>
            <a:lumOff val="-627"/>
            <a:alphaOff val="0"/>
          </a:schemeClr>
        </a:solidFill>
        <a:ln w="6350" cap="flat" cmpd="sng" algn="ctr">
          <a:solidFill>
            <a:schemeClr val="accent5">
              <a:tint val="40000"/>
              <a:alpha val="90000"/>
              <a:hueOff val="-1444235"/>
              <a:satOff val="-4893"/>
              <a:lumOff val="-627"/>
              <a:alphaOff val="0"/>
            </a:schemeClr>
          </a:solidFill>
          <a:prstDash val="solid"/>
          <a:miter lim="800000"/>
        </a:ln>
        <a:effectLst/>
      </dsp:spPr>
      <dsp:style>
        <a:lnRef idx="1">
          <a:scrgbClr r="0" g="0" b="0"/>
        </a:lnRef>
        <a:fillRef idx="1">
          <a:scrgbClr r="0" g="0" b="0"/>
        </a:fillRef>
        <a:effectRef idx="2">
          <a:scrgbClr r="0" g="0" b="0"/>
        </a:effectRef>
        <a:fontRef idx="minor"/>
      </dsp:style>
    </dsp:sp>
    <dsp:sp modelId="{2FF0DE0D-13B7-4C40-BF35-A569A6346259}">
      <dsp:nvSpPr>
        <dsp:cNvPr id="0" name=""/>
        <dsp:cNvSpPr/>
      </dsp:nvSpPr>
      <dsp:spPr>
        <a:xfrm>
          <a:off x="4047881" y="732296"/>
          <a:ext cx="96625" cy="181665"/>
        </a:xfrm>
        <a:prstGeom prst="chevron">
          <a:avLst>
            <a:gd name="adj" fmla="val 90000"/>
          </a:avLst>
        </a:prstGeom>
        <a:solidFill>
          <a:schemeClr val="accent5">
            <a:tint val="40000"/>
            <a:alpha val="90000"/>
            <a:hueOff val="-1925647"/>
            <a:satOff val="-6523"/>
            <a:lumOff val="-837"/>
            <a:alphaOff val="0"/>
          </a:schemeClr>
        </a:solidFill>
        <a:ln w="6350" cap="flat" cmpd="sng" algn="ctr">
          <a:solidFill>
            <a:schemeClr val="accent5">
              <a:tint val="40000"/>
              <a:alpha val="90000"/>
              <a:hueOff val="-1925647"/>
              <a:satOff val="-6523"/>
              <a:lumOff val="-837"/>
              <a:alphaOff val="0"/>
            </a:schemeClr>
          </a:solidFill>
          <a:prstDash val="solid"/>
          <a:miter lim="800000"/>
        </a:ln>
        <a:effectLst/>
      </dsp:spPr>
      <dsp:style>
        <a:lnRef idx="1">
          <a:scrgbClr r="0" g="0" b="0"/>
        </a:lnRef>
        <a:fillRef idx="1">
          <a:scrgbClr r="0" g="0" b="0"/>
        </a:fillRef>
        <a:effectRef idx="2">
          <a:scrgbClr r="0" g="0" b="0"/>
        </a:effectRef>
        <a:fontRef idx="minor"/>
      </dsp:style>
    </dsp:sp>
    <dsp:sp modelId="{B0629507-5918-4C69-863B-88EF03A7B4CD}">
      <dsp:nvSpPr>
        <dsp:cNvPr id="0" name=""/>
        <dsp:cNvSpPr/>
      </dsp:nvSpPr>
      <dsp:spPr>
        <a:xfrm>
          <a:off x="2630393" y="381118"/>
          <a:ext cx="843651" cy="843651"/>
        </a:xfrm>
        <a:prstGeom prst="ellipse">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53943" y="504668"/>
        <a:ext cx="596551" cy="596551"/>
      </dsp:txXfrm>
    </dsp:sp>
    <dsp:sp modelId="{F6DC56CD-53E3-43CB-8E28-738D869A361F}">
      <dsp:nvSpPr>
        <dsp:cNvPr id="0" name=""/>
        <dsp:cNvSpPr/>
      </dsp:nvSpPr>
      <dsp:spPr>
        <a:xfrm>
          <a:off x="2106970" y="1390369"/>
          <a:ext cx="1890497" cy="2579850"/>
        </a:xfrm>
        <a:prstGeom prst="upArrowCallout">
          <a:avLst>
            <a:gd name="adj1" fmla="val 50000"/>
            <a:gd name="adj2" fmla="val 20000"/>
            <a:gd name="adj3" fmla="val 20000"/>
            <a:gd name="adj4" fmla="val 100000"/>
          </a:avLst>
        </a:prstGeom>
        <a:solidFill>
          <a:schemeClr val="accent5">
            <a:tint val="40000"/>
            <a:alpha val="90000"/>
            <a:hueOff val="-2407058"/>
            <a:satOff val="-8154"/>
            <a:lumOff val="-1046"/>
            <a:alphaOff val="0"/>
          </a:schemeClr>
        </a:solidFill>
        <a:ln w="6350" cap="flat" cmpd="sng" algn="ctr">
          <a:solidFill>
            <a:schemeClr val="accent5">
              <a:tint val="40000"/>
              <a:alpha val="90000"/>
              <a:hueOff val="-2407058"/>
              <a:satOff val="-8154"/>
              <a:lumOff val="-104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Security Updates:</a:t>
          </a:r>
          <a:r>
            <a:rPr lang="en-US" sz="1100" b="0" i="0" kern="1200" dirty="0"/>
            <a:t> Security updates are crucial for protecting </a:t>
          </a:r>
          <a:r>
            <a:rPr lang="en-US" sz="1100" kern="1200" dirty="0"/>
            <a:t>the </a:t>
          </a:r>
          <a:r>
            <a:rPr lang="en-US" sz="1100" b="0" i="0" kern="1200" dirty="0"/>
            <a:t>computer against known vulnerabilities and malware threats. The Windows Update service regularly checks for and delivers security updates to address any identified security weaknesses in the operating system or Microsoft software.</a:t>
          </a:r>
          <a:endParaRPr lang="en-US" sz="1100" kern="1200" dirty="0"/>
        </a:p>
      </dsp:txBody>
      <dsp:txXfrm>
        <a:off x="2106970" y="1768468"/>
        <a:ext cx="1890497" cy="2201751"/>
      </dsp:txXfrm>
    </dsp:sp>
    <dsp:sp modelId="{9B48C643-B044-4590-93D5-01DAE407D8F1}">
      <dsp:nvSpPr>
        <dsp:cNvPr id="0" name=""/>
        <dsp:cNvSpPr/>
      </dsp:nvSpPr>
      <dsp:spPr>
        <a:xfrm>
          <a:off x="4207523" y="802908"/>
          <a:ext cx="1890497" cy="72"/>
        </a:xfrm>
        <a:prstGeom prst="rect">
          <a:avLst/>
        </a:prstGeom>
        <a:solidFill>
          <a:schemeClr val="accent5">
            <a:tint val="40000"/>
            <a:alpha val="90000"/>
            <a:hueOff val="-2888470"/>
            <a:satOff val="-9785"/>
            <a:lumOff val="-1255"/>
            <a:alphaOff val="0"/>
          </a:schemeClr>
        </a:solidFill>
        <a:ln w="6350" cap="flat" cmpd="sng" algn="ctr">
          <a:solidFill>
            <a:schemeClr val="accent5">
              <a:tint val="40000"/>
              <a:alpha val="90000"/>
              <a:hueOff val="-2888470"/>
              <a:satOff val="-9785"/>
              <a:lumOff val="-1255"/>
              <a:alphaOff val="0"/>
            </a:schemeClr>
          </a:solidFill>
          <a:prstDash val="solid"/>
          <a:miter lim="800000"/>
        </a:ln>
        <a:effectLst/>
      </dsp:spPr>
      <dsp:style>
        <a:lnRef idx="1">
          <a:scrgbClr r="0" g="0" b="0"/>
        </a:lnRef>
        <a:fillRef idx="1">
          <a:scrgbClr r="0" g="0" b="0"/>
        </a:fillRef>
        <a:effectRef idx="2">
          <a:scrgbClr r="0" g="0" b="0"/>
        </a:effectRef>
        <a:fontRef idx="minor"/>
      </dsp:style>
    </dsp:sp>
    <dsp:sp modelId="{83165ECA-623E-4A56-8DFC-634C306DF0CA}">
      <dsp:nvSpPr>
        <dsp:cNvPr id="0" name=""/>
        <dsp:cNvSpPr/>
      </dsp:nvSpPr>
      <dsp:spPr>
        <a:xfrm>
          <a:off x="6148434" y="732296"/>
          <a:ext cx="96625" cy="181665"/>
        </a:xfrm>
        <a:prstGeom prst="chevron">
          <a:avLst>
            <a:gd name="adj" fmla="val 90000"/>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2">
          <a:scrgbClr r="0" g="0" b="0"/>
        </a:effectRef>
        <a:fontRef idx="minor"/>
      </dsp:style>
    </dsp:sp>
    <dsp:sp modelId="{1EA8857F-620B-4D4F-A65C-843FDC8E9933}">
      <dsp:nvSpPr>
        <dsp:cNvPr id="0" name=""/>
        <dsp:cNvSpPr/>
      </dsp:nvSpPr>
      <dsp:spPr>
        <a:xfrm>
          <a:off x="4730946" y="381118"/>
          <a:ext cx="843651" cy="843651"/>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854496" y="504668"/>
        <a:ext cx="596551" cy="596551"/>
      </dsp:txXfrm>
    </dsp:sp>
    <dsp:sp modelId="{E6507B23-E833-4FA8-B79A-1F9A51CA9FE1}">
      <dsp:nvSpPr>
        <dsp:cNvPr id="0" name=""/>
        <dsp:cNvSpPr/>
      </dsp:nvSpPr>
      <dsp:spPr>
        <a:xfrm>
          <a:off x="4207523" y="1390369"/>
          <a:ext cx="1890497" cy="2579850"/>
        </a:xfrm>
        <a:prstGeom prst="upArrowCallout">
          <a:avLst>
            <a:gd name="adj1" fmla="val 50000"/>
            <a:gd name="adj2" fmla="val 20000"/>
            <a:gd name="adj3" fmla="val 20000"/>
            <a:gd name="adj4" fmla="val 100000"/>
          </a:avLst>
        </a:prstGeom>
        <a:solidFill>
          <a:schemeClr val="accent5">
            <a:tint val="40000"/>
            <a:alpha val="90000"/>
            <a:hueOff val="-3851293"/>
            <a:satOff val="-13047"/>
            <a:lumOff val="-1673"/>
            <a:alphaOff val="0"/>
          </a:schemeClr>
        </a:solidFill>
        <a:ln w="6350" cap="flat" cmpd="sng" algn="ctr">
          <a:solidFill>
            <a:schemeClr val="accent5">
              <a:tint val="40000"/>
              <a:alpha val="90000"/>
              <a:hueOff val="-3851293"/>
              <a:satOff val="-13047"/>
              <a:lumOff val="-167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Driver Updates</a:t>
          </a:r>
          <a:r>
            <a:rPr lang="en-US" sz="1100" b="0" i="0" kern="1200" dirty="0"/>
            <a:t>: Device drivers enable communication between the operating system and hardware components such as graphics cards, printers, network adapters, etc. The Windows Update service can deliver updated drivers to ensure compatibility, fix driver-related issues, and provide performance enhancements for various hardware devices connected to your computer.</a:t>
          </a:r>
          <a:endParaRPr lang="en-US" sz="1100" kern="1200" dirty="0"/>
        </a:p>
      </dsp:txBody>
      <dsp:txXfrm>
        <a:off x="4207523" y="1768468"/>
        <a:ext cx="1890497" cy="2201751"/>
      </dsp:txXfrm>
    </dsp:sp>
    <dsp:sp modelId="{D6F4ED54-E418-4B30-A905-C44B23C347B2}">
      <dsp:nvSpPr>
        <dsp:cNvPr id="0" name=""/>
        <dsp:cNvSpPr/>
      </dsp:nvSpPr>
      <dsp:spPr>
        <a:xfrm>
          <a:off x="6308076" y="802907"/>
          <a:ext cx="1890497" cy="72"/>
        </a:xfrm>
        <a:prstGeom prst="rect">
          <a:avLst/>
        </a:prstGeom>
        <a:solidFill>
          <a:schemeClr val="accent5">
            <a:tint val="40000"/>
            <a:alpha val="90000"/>
            <a:hueOff val="-4332704"/>
            <a:satOff val="-14678"/>
            <a:lumOff val="-1882"/>
            <a:alphaOff val="0"/>
          </a:schemeClr>
        </a:solidFill>
        <a:ln w="6350" cap="flat" cmpd="sng" algn="ctr">
          <a:solidFill>
            <a:schemeClr val="accent5">
              <a:tint val="40000"/>
              <a:alpha val="90000"/>
              <a:hueOff val="-4332704"/>
              <a:satOff val="-14678"/>
              <a:lumOff val="-1882"/>
              <a:alphaOff val="0"/>
            </a:schemeClr>
          </a:solidFill>
          <a:prstDash val="solid"/>
          <a:miter lim="800000"/>
        </a:ln>
        <a:effectLst/>
      </dsp:spPr>
      <dsp:style>
        <a:lnRef idx="1">
          <a:scrgbClr r="0" g="0" b="0"/>
        </a:lnRef>
        <a:fillRef idx="1">
          <a:scrgbClr r="0" g="0" b="0"/>
        </a:fillRef>
        <a:effectRef idx="2">
          <a:scrgbClr r="0" g="0" b="0"/>
        </a:effectRef>
        <a:fontRef idx="minor"/>
      </dsp:style>
    </dsp:sp>
    <dsp:sp modelId="{16D0FB22-9579-48F5-AF00-E04FEF33BA3C}">
      <dsp:nvSpPr>
        <dsp:cNvPr id="0" name=""/>
        <dsp:cNvSpPr/>
      </dsp:nvSpPr>
      <dsp:spPr>
        <a:xfrm>
          <a:off x="8248987" y="732296"/>
          <a:ext cx="96625" cy="181665"/>
        </a:xfrm>
        <a:prstGeom prst="chevron">
          <a:avLst>
            <a:gd name="adj" fmla="val 90000"/>
          </a:avLst>
        </a:prstGeom>
        <a:solidFill>
          <a:schemeClr val="accent5">
            <a:tint val="40000"/>
            <a:alpha val="90000"/>
            <a:hueOff val="-4814116"/>
            <a:satOff val="-16309"/>
            <a:lumOff val="-2091"/>
            <a:alphaOff val="0"/>
          </a:schemeClr>
        </a:solidFill>
        <a:ln w="6350" cap="flat" cmpd="sng" algn="ctr">
          <a:solidFill>
            <a:schemeClr val="accent5">
              <a:tint val="40000"/>
              <a:alpha val="90000"/>
              <a:hueOff val="-4814116"/>
              <a:satOff val="-16309"/>
              <a:lumOff val="-2091"/>
              <a:alphaOff val="0"/>
            </a:schemeClr>
          </a:solidFill>
          <a:prstDash val="solid"/>
          <a:miter lim="800000"/>
        </a:ln>
        <a:effectLst/>
      </dsp:spPr>
      <dsp:style>
        <a:lnRef idx="1">
          <a:scrgbClr r="0" g="0" b="0"/>
        </a:lnRef>
        <a:fillRef idx="1">
          <a:scrgbClr r="0" g="0" b="0"/>
        </a:fillRef>
        <a:effectRef idx="2">
          <a:scrgbClr r="0" g="0" b="0"/>
        </a:effectRef>
        <a:fontRef idx="minor"/>
      </dsp:style>
    </dsp:sp>
    <dsp:sp modelId="{CA05C2E7-639A-428C-BC56-D600ACE2A71B}">
      <dsp:nvSpPr>
        <dsp:cNvPr id="0" name=""/>
        <dsp:cNvSpPr/>
      </dsp:nvSpPr>
      <dsp:spPr>
        <a:xfrm>
          <a:off x="6831499" y="381118"/>
          <a:ext cx="843651" cy="843651"/>
        </a:xfrm>
        <a:prstGeom prst="ellipse">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955049" y="504668"/>
        <a:ext cx="596551" cy="596551"/>
      </dsp:txXfrm>
    </dsp:sp>
    <dsp:sp modelId="{99A482ED-8A05-41DC-A78A-41D9BB59CA86}">
      <dsp:nvSpPr>
        <dsp:cNvPr id="0" name=""/>
        <dsp:cNvSpPr/>
      </dsp:nvSpPr>
      <dsp:spPr>
        <a:xfrm>
          <a:off x="6308076" y="1390369"/>
          <a:ext cx="1890497" cy="2579850"/>
        </a:xfrm>
        <a:prstGeom prst="upArrowCallout">
          <a:avLst>
            <a:gd name="adj1" fmla="val 50000"/>
            <a:gd name="adj2" fmla="val 20000"/>
            <a:gd name="adj3" fmla="val 20000"/>
            <a:gd name="adj4" fmla="val 100000"/>
          </a:avLst>
        </a:prstGeom>
        <a:solidFill>
          <a:schemeClr val="accent5">
            <a:tint val="40000"/>
            <a:alpha val="90000"/>
            <a:hueOff val="-5295527"/>
            <a:satOff val="-17939"/>
            <a:lumOff val="-2301"/>
            <a:alphaOff val="0"/>
          </a:schemeClr>
        </a:solidFill>
        <a:ln w="6350" cap="flat" cmpd="sng" algn="ctr">
          <a:solidFill>
            <a:schemeClr val="accent5">
              <a:tint val="40000"/>
              <a:alpha val="90000"/>
              <a:hueOff val="-5295527"/>
              <a:satOff val="-17939"/>
              <a:lumOff val="-230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Feature Updates: </a:t>
          </a:r>
          <a:r>
            <a:rPr lang="en-US" sz="1100" b="0" i="0" kern="1200" dirty="0"/>
            <a:t>Feature updates, also known as major updates or version upgrades, introduce significant changes to the Windows operating system. These updates may include new features, interface enhancements, and improvements to the overall user experience. </a:t>
          </a:r>
          <a:endParaRPr lang="en-US" sz="1100" kern="1200" dirty="0"/>
        </a:p>
      </dsp:txBody>
      <dsp:txXfrm>
        <a:off x="6308076" y="1768468"/>
        <a:ext cx="1890497" cy="2201751"/>
      </dsp:txXfrm>
    </dsp:sp>
    <dsp:sp modelId="{91849809-ED51-4AC2-82B8-42DEFF3C1F30}">
      <dsp:nvSpPr>
        <dsp:cNvPr id="0" name=""/>
        <dsp:cNvSpPr/>
      </dsp:nvSpPr>
      <dsp:spPr>
        <a:xfrm>
          <a:off x="8408629" y="802907"/>
          <a:ext cx="945248" cy="72"/>
        </a:xfrm>
        <a:prstGeom prst="rect">
          <a:avLst/>
        </a:prstGeom>
        <a:solidFill>
          <a:schemeClr val="accent5">
            <a:tint val="40000"/>
            <a:alpha val="90000"/>
            <a:hueOff val="-5776939"/>
            <a:satOff val="-19570"/>
            <a:lumOff val="-2510"/>
            <a:alphaOff val="0"/>
          </a:schemeClr>
        </a:solidFill>
        <a:ln w="6350" cap="flat" cmpd="sng" algn="ctr">
          <a:solidFill>
            <a:schemeClr val="accent5">
              <a:tint val="40000"/>
              <a:alpha val="90000"/>
              <a:hueOff val="-5776939"/>
              <a:satOff val="-19570"/>
              <a:lumOff val="-251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FCCCE98-A21E-493F-9546-D448036C658C}">
      <dsp:nvSpPr>
        <dsp:cNvPr id="0" name=""/>
        <dsp:cNvSpPr/>
      </dsp:nvSpPr>
      <dsp:spPr>
        <a:xfrm>
          <a:off x="8932053" y="381118"/>
          <a:ext cx="843651" cy="843651"/>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9055603" y="504668"/>
        <a:ext cx="596551" cy="596551"/>
      </dsp:txXfrm>
    </dsp:sp>
    <dsp:sp modelId="{4901EE4E-B32C-4016-8215-834E5ABB445F}">
      <dsp:nvSpPr>
        <dsp:cNvPr id="0" name=""/>
        <dsp:cNvSpPr/>
      </dsp:nvSpPr>
      <dsp:spPr>
        <a:xfrm>
          <a:off x="8408629" y="1390369"/>
          <a:ext cx="1890497" cy="2579850"/>
        </a:xfrm>
        <a:prstGeom prst="upArrowCallout">
          <a:avLst>
            <a:gd name="adj1" fmla="val 50000"/>
            <a:gd name="adj2" fmla="val 20000"/>
            <a:gd name="adj3" fmla="val 20000"/>
            <a:gd name="adj4" fmla="val 100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Microsoft Software Updates:</a:t>
          </a:r>
          <a:r>
            <a:rPr lang="en-US" sz="1100" b="0" i="0" kern="1200" dirty="0"/>
            <a:t> In addition to the operating system updates, the Windows Update service also handles updates for various Microsoft software such as Microsoft Office, Microsoft Edge, and other Microsoft applications installed on </a:t>
          </a:r>
          <a:r>
            <a:rPr lang="en-US" sz="1100" kern="1200" dirty="0"/>
            <a:t>the </a:t>
          </a:r>
          <a:r>
            <a:rPr lang="en-US" sz="1100" b="0" i="0" kern="1200" dirty="0"/>
            <a:t>computer. These updates deliver bug fixes, security patches, and feature enhancements for the respective software products.</a:t>
          </a:r>
          <a:endParaRPr lang="en-US" sz="1100" kern="1200" dirty="0"/>
        </a:p>
      </dsp:txBody>
      <dsp:txXfrm>
        <a:off x="8408629" y="1768468"/>
        <a:ext cx="1890497" cy="22017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A7B92-8C5E-4F9B-999A-8C48584BFA98}">
      <dsp:nvSpPr>
        <dsp:cNvPr id="0" name=""/>
        <dsp:cNvSpPr/>
      </dsp:nvSpPr>
      <dsp:spPr>
        <a:xfrm>
          <a:off x="2188496" y="275767"/>
          <a:ext cx="5924146" cy="2895562"/>
        </a:xfrm>
        <a:prstGeom prst="pie">
          <a:avLst>
            <a:gd name="adj1" fmla="val 162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0" i="0" kern="1200" dirty="0"/>
            <a:t>The ComApi message to Microsoft Defender Antivirus instructs the Windows Update engine to initiate a scan for updates. This communication occurs when Microsoft Defender Antivirus wants to check for new virus definition updates or other important updates related to its functionality.</a:t>
          </a:r>
          <a:endParaRPr lang="en-US" sz="1200" kern="1200" dirty="0"/>
        </a:p>
      </dsp:txBody>
      <dsp:txXfrm>
        <a:off x="5425619" y="1034129"/>
        <a:ext cx="2115766" cy="1378839"/>
      </dsp:txXfrm>
    </dsp:sp>
    <dsp:sp modelId="{1C5013A9-B266-4977-B38F-FF2EF279EF54}">
      <dsp:nvSpPr>
        <dsp:cNvPr id="0" name=""/>
        <dsp:cNvSpPr/>
      </dsp:nvSpPr>
      <dsp:spPr>
        <a:xfrm>
          <a:off x="2157430" y="212934"/>
          <a:ext cx="5710512" cy="30212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t" anchorCtr="0">
          <a:noAutofit/>
        </a:bodyPr>
        <a:lstStyle/>
        <a:p>
          <a:pPr marL="0" lvl="0" indent="0" algn="l" defTabSz="533400">
            <a:lnSpc>
              <a:spcPct val="90000"/>
            </a:lnSpc>
            <a:spcBef>
              <a:spcPct val="0"/>
            </a:spcBef>
            <a:spcAft>
              <a:spcPct val="35000"/>
            </a:spcAft>
            <a:buNone/>
          </a:pPr>
          <a:r>
            <a:rPr lang="en-US" sz="1200" b="0" i="0" kern="1200" dirty="0"/>
            <a:t>When users start scanning in Windows Update through the Settings panel, the following occurs;</a:t>
          </a:r>
          <a:endParaRPr lang="en-US" sz="1200" kern="1200" dirty="0"/>
        </a:p>
        <a:p>
          <a:pPr marL="57150" lvl="1" indent="-57150" algn="l" defTabSz="488950">
            <a:lnSpc>
              <a:spcPct val="90000"/>
            </a:lnSpc>
            <a:spcBef>
              <a:spcPct val="0"/>
            </a:spcBef>
            <a:spcAft>
              <a:spcPct val="15000"/>
            </a:spcAft>
            <a:buChar char="•"/>
          </a:pPr>
          <a:r>
            <a:rPr lang="en-US" sz="1100" b="0" i="0" kern="1200" dirty="0"/>
            <a:t>The scan first generates a “ComApi” message. The caller (Microsoft Defender Antivirus) tells the Windows Update engine to scan for updates.</a:t>
          </a:r>
          <a:endParaRPr lang="en-US" sz="1100" kern="1200" dirty="0"/>
        </a:p>
      </dsp:txBody>
      <dsp:txXfrm>
        <a:off x="2708086" y="1004208"/>
        <a:ext cx="2039468" cy="1438680"/>
      </dsp:txXfrm>
    </dsp:sp>
    <dsp:sp modelId="{C1429324-3689-4613-BE04-174C9D13E764}">
      <dsp:nvSpPr>
        <dsp:cNvPr id="0" name=""/>
        <dsp:cNvSpPr/>
      </dsp:nvSpPr>
      <dsp:spPr>
        <a:xfrm>
          <a:off x="1900342" y="96518"/>
          <a:ext cx="6423417" cy="3254060"/>
        </a:xfrm>
        <a:prstGeom prst="circularArrow">
          <a:avLst>
            <a:gd name="adj1" fmla="val 5085"/>
            <a:gd name="adj2" fmla="val 327528"/>
            <a:gd name="adj3" fmla="val 50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3F4CED-FBE2-4EA2-BB08-5E1E80A51976}">
      <dsp:nvSpPr>
        <dsp:cNvPr id="0" name=""/>
        <dsp:cNvSpPr/>
      </dsp:nvSpPr>
      <dsp:spPr>
        <a:xfrm>
          <a:off x="1905203" y="92514"/>
          <a:ext cx="6216947" cy="3254060"/>
        </a:xfrm>
        <a:prstGeom prst="circularArrow">
          <a:avLst>
            <a:gd name="adj1" fmla="val 5085"/>
            <a:gd name="adj2" fmla="val 327528"/>
            <a:gd name="adj3" fmla="val 158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E1F65-88DA-450C-9002-22E46D0631D2}">
      <dsp:nvSpPr>
        <dsp:cNvPr id="0" name=""/>
        <dsp:cNvSpPr/>
      </dsp:nvSpPr>
      <dsp:spPr>
        <a:xfrm>
          <a:off x="5594" y="1099463"/>
          <a:ext cx="2281638" cy="1056414"/>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Download</a:t>
          </a:r>
        </a:p>
      </dsp:txBody>
      <dsp:txXfrm>
        <a:off x="533801" y="1099463"/>
        <a:ext cx="1225224" cy="1056414"/>
      </dsp:txXfrm>
    </dsp:sp>
    <dsp:sp modelId="{EC955643-B422-4BC4-965B-02B14365507E}">
      <dsp:nvSpPr>
        <dsp:cNvPr id="0" name=""/>
        <dsp:cNvSpPr/>
      </dsp:nvSpPr>
      <dsp:spPr>
        <a:xfrm>
          <a:off x="2101833" y="1256871"/>
          <a:ext cx="1853996" cy="741598"/>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Orchestrator initiates download</a:t>
          </a:r>
        </a:p>
      </dsp:txBody>
      <dsp:txXfrm>
        <a:off x="2472632" y="1256871"/>
        <a:ext cx="1112398" cy="741598"/>
      </dsp:txXfrm>
    </dsp:sp>
    <dsp:sp modelId="{33A74023-E6B0-4380-A2BF-2E9D1CC9C0E9}">
      <dsp:nvSpPr>
        <dsp:cNvPr id="0" name=""/>
        <dsp:cNvSpPr/>
      </dsp:nvSpPr>
      <dsp:spPr>
        <a:xfrm>
          <a:off x="3770430" y="1256871"/>
          <a:ext cx="1853996" cy="741598"/>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WU download manifest files and hand to arbiter</a:t>
          </a:r>
        </a:p>
      </dsp:txBody>
      <dsp:txXfrm>
        <a:off x="4141229" y="1256871"/>
        <a:ext cx="1112398" cy="741598"/>
      </dsp:txXfrm>
    </dsp:sp>
    <dsp:sp modelId="{0CCDC3FA-A953-40B5-A87C-4B73C83355F2}">
      <dsp:nvSpPr>
        <dsp:cNvPr id="0" name=""/>
        <dsp:cNvSpPr/>
      </dsp:nvSpPr>
      <dsp:spPr>
        <a:xfrm>
          <a:off x="5439026" y="1256871"/>
          <a:ext cx="1853996" cy="741598"/>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Arbiter evaluates manifest and tells WU client to download files</a:t>
          </a:r>
          <a:endParaRPr lang="en-US" sz="1100" kern="1200" dirty="0"/>
        </a:p>
      </dsp:txBody>
      <dsp:txXfrm>
        <a:off x="5809825" y="1256871"/>
        <a:ext cx="1112398" cy="741598"/>
      </dsp:txXfrm>
    </dsp:sp>
    <dsp:sp modelId="{6FA7A33F-4F95-41AF-B4A1-42662560FA5C}">
      <dsp:nvSpPr>
        <dsp:cNvPr id="0" name=""/>
        <dsp:cNvSpPr/>
      </dsp:nvSpPr>
      <dsp:spPr>
        <a:xfrm>
          <a:off x="7107623" y="1256871"/>
          <a:ext cx="1853996" cy="741598"/>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WU client downloads files in the temp files</a:t>
          </a:r>
        </a:p>
      </dsp:txBody>
      <dsp:txXfrm>
        <a:off x="7478422" y="1256871"/>
        <a:ext cx="1112398" cy="741598"/>
      </dsp:txXfrm>
    </dsp:sp>
    <dsp:sp modelId="{F8E7F03A-61AE-4C47-AE5C-FFD19E600DCD}">
      <dsp:nvSpPr>
        <dsp:cNvPr id="0" name=""/>
        <dsp:cNvSpPr/>
      </dsp:nvSpPr>
      <dsp:spPr>
        <a:xfrm>
          <a:off x="8776219" y="1256871"/>
          <a:ext cx="1853996" cy="741598"/>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Arbiter stages download files</a:t>
          </a:r>
        </a:p>
      </dsp:txBody>
      <dsp:txXfrm>
        <a:off x="9147018" y="1256871"/>
        <a:ext cx="1112398" cy="7415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3CA1F-A5EC-45ED-A0BE-E6AAB492D4C0}">
      <dsp:nvSpPr>
        <dsp:cNvPr id="0" name=""/>
        <dsp:cNvSpPr/>
      </dsp:nvSpPr>
      <dsp:spPr>
        <a:xfrm>
          <a:off x="1221" y="460147"/>
          <a:ext cx="1487659" cy="595063"/>
        </a:xfrm>
        <a:prstGeom prst="chevron">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Install</a:t>
          </a:r>
        </a:p>
      </dsp:txBody>
      <dsp:txXfrm>
        <a:off x="298753" y="460147"/>
        <a:ext cx="892596" cy="595063"/>
      </dsp:txXfrm>
    </dsp:sp>
    <dsp:sp modelId="{2E9B0A28-CAFA-4733-B287-87A062A2292D}">
      <dsp:nvSpPr>
        <dsp:cNvPr id="0" name=""/>
        <dsp:cNvSpPr/>
      </dsp:nvSpPr>
      <dsp:spPr>
        <a:xfrm>
          <a:off x="1340114" y="460147"/>
          <a:ext cx="1487659" cy="595063"/>
        </a:xfrm>
        <a:prstGeom prst="chevron">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dirty="0"/>
            <a:t>Orchestrator Initiates install</a:t>
          </a:r>
          <a:endParaRPr lang="en-US" sz="1100" kern="1200" dirty="0"/>
        </a:p>
      </dsp:txBody>
      <dsp:txXfrm>
        <a:off x="1637646" y="460147"/>
        <a:ext cx="892596" cy="595063"/>
      </dsp:txXfrm>
    </dsp:sp>
    <dsp:sp modelId="{1855BABC-4A04-4CB7-928D-CDE500ED2C41}">
      <dsp:nvSpPr>
        <dsp:cNvPr id="0" name=""/>
        <dsp:cNvSpPr/>
      </dsp:nvSpPr>
      <dsp:spPr>
        <a:xfrm>
          <a:off x="2679007" y="460147"/>
          <a:ext cx="1487659" cy="595063"/>
        </a:xfrm>
        <a:prstGeom prst="chevron">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path path="circle">
            <a:fillToRect l="100000" t="100000"/>
          </a:path>
          <a:tileRect r="-100000" b="-10000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Arbiter Calls Installer to install Package</a:t>
          </a:r>
        </a:p>
      </dsp:txBody>
      <dsp:txXfrm>
        <a:off x="2976539" y="460147"/>
        <a:ext cx="892596" cy="5950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EC151-007A-461C-BBA8-C4BE8DC6CE24}" type="datetimeFigureOut">
              <a:rPr lang="en-US" smtClean="0"/>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FB8FA-8922-4952-9FAD-77299DD5420A}" type="slidenum">
              <a:rPr lang="en-US" smtClean="0"/>
              <a:t>‹#›</a:t>
            </a:fld>
            <a:endParaRPr lang="en-US"/>
          </a:p>
        </p:txBody>
      </p:sp>
    </p:spTree>
    <p:extLst>
      <p:ext uri="{BB962C8B-B14F-4D97-AF65-F5344CB8AC3E}">
        <p14:creationId xmlns:p14="http://schemas.microsoft.com/office/powerpoint/2010/main" val="3444001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EF88-BC49-14F3-676C-165B0A5BE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3F20EB-2152-B8D6-02B3-F83BCFD351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29D12A-2177-E432-4C9E-6F76E064F1E4}"/>
              </a:ext>
            </a:extLst>
          </p:cNvPr>
          <p:cNvSpPr>
            <a:spLocks noGrp="1"/>
          </p:cNvSpPr>
          <p:nvPr>
            <p:ph type="dt" sz="half" idx="10"/>
          </p:nvPr>
        </p:nvSpPr>
        <p:spPr/>
        <p:txBody>
          <a:bodyPr/>
          <a:lstStyle/>
          <a:p>
            <a:fld id="{2F5BD558-AF49-45E3-91A7-19B45F4E0C4F}" type="datetime1">
              <a:rPr lang="en-US" smtClean="0"/>
              <a:t>7/24/2023</a:t>
            </a:fld>
            <a:endParaRPr lang="en-US"/>
          </a:p>
        </p:txBody>
      </p:sp>
      <p:sp>
        <p:nvSpPr>
          <p:cNvPr id="5" name="Footer Placeholder 4">
            <a:extLst>
              <a:ext uri="{FF2B5EF4-FFF2-40B4-BE49-F238E27FC236}">
                <a16:creationId xmlns:a16="http://schemas.microsoft.com/office/drawing/2014/main" id="{331EFA86-CF1F-EFDD-4714-083A61C35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9FCDB-6A69-BFD4-63B4-3775E67F4BAB}"/>
              </a:ext>
            </a:extLst>
          </p:cNvPr>
          <p:cNvSpPr>
            <a:spLocks noGrp="1"/>
          </p:cNvSpPr>
          <p:nvPr>
            <p:ph type="sldNum" sz="quarter" idx="12"/>
          </p:nvPr>
        </p:nvSpPr>
        <p:spPr/>
        <p:txBody>
          <a:bodyPr/>
          <a:lstStyle/>
          <a:p>
            <a:fld id="{ACBA2266-26B9-4045-B39C-CC86668FECF9}" type="slidenum">
              <a:rPr lang="en-US" smtClean="0"/>
              <a:t>‹#›</a:t>
            </a:fld>
            <a:endParaRPr lang="en-US"/>
          </a:p>
        </p:txBody>
      </p:sp>
    </p:spTree>
    <p:extLst>
      <p:ext uri="{BB962C8B-B14F-4D97-AF65-F5344CB8AC3E}">
        <p14:creationId xmlns:p14="http://schemas.microsoft.com/office/powerpoint/2010/main" val="256601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4D0E-1D26-0855-4038-32156FBB6B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4C3457-AC3B-5540-1DA6-AC00C9203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94193-76F7-3081-E8FD-E34C4F50260F}"/>
              </a:ext>
            </a:extLst>
          </p:cNvPr>
          <p:cNvSpPr>
            <a:spLocks noGrp="1"/>
          </p:cNvSpPr>
          <p:nvPr>
            <p:ph type="dt" sz="half" idx="10"/>
          </p:nvPr>
        </p:nvSpPr>
        <p:spPr/>
        <p:txBody>
          <a:bodyPr/>
          <a:lstStyle/>
          <a:p>
            <a:fld id="{E01A60ED-3222-4B72-8E7C-6267ADCB1721}" type="datetime1">
              <a:rPr lang="en-US" smtClean="0"/>
              <a:t>7/24/2023</a:t>
            </a:fld>
            <a:endParaRPr lang="en-US"/>
          </a:p>
        </p:txBody>
      </p:sp>
      <p:sp>
        <p:nvSpPr>
          <p:cNvPr id="5" name="Footer Placeholder 4">
            <a:extLst>
              <a:ext uri="{FF2B5EF4-FFF2-40B4-BE49-F238E27FC236}">
                <a16:creationId xmlns:a16="http://schemas.microsoft.com/office/drawing/2014/main" id="{F4E947CD-BBAB-5014-3BBA-4F1A335BA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1EAA2-3281-2283-330C-F4BA579AE07E}"/>
              </a:ext>
            </a:extLst>
          </p:cNvPr>
          <p:cNvSpPr>
            <a:spLocks noGrp="1"/>
          </p:cNvSpPr>
          <p:nvPr>
            <p:ph type="sldNum" sz="quarter" idx="12"/>
          </p:nvPr>
        </p:nvSpPr>
        <p:spPr/>
        <p:txBody>
          <a:bodyPr/>
          <a:lstStyle/>
          <a:p>
            <a:fld id="{ACBA2266-26B9-4045-B39C-CC86668FECF9}" type="slidenum">
              <a:rPr lang="en-US" smtClean="0"/>
              <a:t>‹#›</a:t>
            </a:fld>
            <a:endParaRPr lang="en-US"/>
          </a:p>
        </p:txBody>
      </p:sp>
    </p:spTree>
    <p:extLst>
      <p:ext uri="{BB962C8B-B14F-4D97-AF65-F5344CB8AC3E}">
        <p14:creationId xmlns:p14="http://schemas.microsoft.com/office/powerpoint/2010/main" val="134713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FC100-1549-D0CE-3179-36CC1B010A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71135D-83BE-3813-C619-3C86BDB3E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EC0A0-6B29-2DEA-058F-7E8DB1127747}"/>
              </a:ext>
            </a:extLst>
          </p:cNvPr>
          <p:cNvSpPr>
            <a:spLocks noGrp="1"/>
          </p:cNvSpPr>
          <p:nvPr>
            <p:ph type="dt" sz="half" idx="10"/>
          </p:nvPr>
        </p:nvSpPr>
        <p:spPr/>
        <p:txBody>
          <a:bodyPr/>
          <a:lstStyle/>
          <a:p>
            <a:fld id="{59B4DB9D-4447-4FC5-B44B-83FDDDFDB9E0}" type="datetime1">
              <a:rPr lang="en-US" smtClean="0"/>
              <a:t>7/24/2023</a:t>
            </a:fld>
            <a:endParaRPr lang="en-US"/>
          </a:p>
        </p:txBody>
      </p:sp>
      <p:sp>
        <p:nvSpPr>
          <p:cNvPr id="5" name="Footer Placeholder 4">
            <a:extLst>
              <a:ext uri="{FF2B5EF4-FFF2-40B4-BE49-F238E27FC236}">
                <a16:creationId xmlns:a16="http://schemas.microsoft.com/office/drawing/2014/main" id="{D947490D-25AB-A249-F011-3D9E23CE1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AEA23-8625-7ACA-42A3-6456B92F6864}"/>
              </a:ext>
            </a:extLst>
          </p:cNvPr>
          <p:cNvSpPr>
            <a:spLocks noGrp="1"/>
          </p:cNvSpPr>
          <p:nvPr>
            <p:ph type="sldNum" sz="quarter" idx="12"/>
          </p:nvPr>
        </p:nvSpPr>
        <p:spPr/>
        <p:txBody>
          <a:bodyPr/>
          <a:lstStyle/>
          <a:p>
            <a:fld id="{ACBA2266-26B9-4045-B39C-CC86668FECF9}" type="slidenum">
              <a:rPr lang="en-US" smtClean="0"/>
              <a:t>‹#›</a:t>
            </a:fld>
            <a:endParaRPr lang="en-US"/>
          </a:p>
        </p:txBody>
      </p:sp>
    </p:spTree>
    <p:extLst>
      <p:ext uri="{BB962C8B-B14F-4D97-AF65-F5344CB8AC3E}">
        <p14:creationId xmlns:p14="http://schemas.microsoft.com/office/powerpoint/2010/main" val="253146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2AEC-E143-002B-C12C-FEA5C63F4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3D4C9-1CD4-8528-2800-487319EEE0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42989-4D4F-5006-7577-02E077E3B593}"/>
              </a:ext>
            </a:extLst>
          </p:cNvPr>
          <p:cNvSpPr>
            <a:spLocks noGrp="1"/>
          </p:cNvSpPr>
          <p:nvPr>
            <p:ph type="dt" sz="half" idx="10"/>
          </p:nvPr>
        </p:nvSpPr>
        <p:spPr/>
        <p:txBody>
          <a:bodyPr/>
          <a:lstStyle/>
          <a:p>
            <a:fld id="{234A692D-0BE5-4BAE-BC9D-70B42B56D477}" type="datetime1">
              <a:rPr lang="en-US" smtClean="0"/>
              <a:t>7/24/2023</a:t>
            </a:fld>
            <a:endParaRPr lang="en-US"/>
          </a:p>
        </p:txBody>
      </p:sp>
      <p:sp>
        <p:nvSpPr>
          <p:cNvPr id="5" name="Footer Placeholder 4">
            <a:extLst>
              <a:ext uri="{FF2B5EF4-FFF2-40B4-BE49-F238E27FC236}">
                <a16:creationId xmlns:a16="http://schemas.microsoft.com/office/drawing/2014/main" id="{74CEBF2F-4487-9ACB-57D9-78521BC07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B1172-C1B3-EE05-81E9-BDA3974BF049}"/>
              </a:ext>
            </a:extLst>
          </p:cNvPr>
          <p:cNvSpPr>
            <a:spLocks noGrp="1"/>
          </p:cNvSpPr>
          <p:nvPr>
            <p:ph type="sldNum" sz="quarter" idx="12"/>
          </p:nvPr>
        </p:nvSpPr>
        <p:spPr/>
        <p:txBody>
          <a:bodyPr/>
          <a:lstStyle/>
          <a:p>
            <a:fld id="{ACBA2266-26B9-4045-B39C-CC86668FECF9}" type="slidenum">
              <a:rPr lang="en-US" smtClean="0"/>
              <a:t>‹#›</a:t>
            </a:fld>
            <a:endParaRPr lang="en-US"/>
          </a:p>
        </p:txBody>
      </p:sp>
    </p:spTree>
    <p:extLst>
      <p:ext uri="{BB962C8B-B14F-4D97-AF65-F5344CB8AC3E}">
        <p14:creationId xmlns:p14="http://schemas.microsoft.com/office/powerpoint/2010/main" val="265882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A2FB-B5DD-7016-B343-928135728B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F821BC-B9FC-7BF5-5233-08DB0FB39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39DA5C-9888-1520-0D90-9B8DA5695A5C}"/>
              </a:ext>
            </a:extLst>
          </p:cNvPr>
          <p:cNvSpPr>
            <a:spLocks noGrp="1"/>
          </p:cNvSpPr>
          <p:nvPr>
            <p:ph type="dt" sz="half" idx="10"/>
          </p:nvPr>
        </p:nvSpPr>
        <p:spPr/>
        <p:txBody>
          <a:bodyPr/>
          <a:lstStyle/>
          <a:p>
            <a:fld id="{A4FEEC61-F3C5-43D9-B2DF-6C2E216CA7A1}" type="datetime1">
              <a:rPr lang="en-US" smtClean="0"/>
              <a:t>7/24/2023</a:t>
            </a:fld>
            <a:endParaRPr lang="en-US"/>
          </a:p>
        </p:txBody>
      </p:sp>
      <p:sp>
        <p:nvSpPr>
          <p:cNvPr id="5" name="Footer Placeholder 4">
            <a:extLst>
              <a:ext uri="{FF2B5EF4-FFF2-40B4-BE49-F238E27FC236}">
                <a16:creationId xmlns:a16="http://schemas.microsoft.com/office/drawing/2014/main" id="{263D1020-3795-2892-0BB0-25475538A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9E210-AAD6-1705-DB70-7307718FFA4E}"/>
              </a:ext>
            </a:extLst>
          </p:cNvPr>
          <p:cNvSpPr>
            <a:spLocks noGrp="1"/>
          </p:cNvSpPr>
          <p:nvPr>
            <p:ph type="sldNum" sz="quarter" idx="12"/>
          </p:nvPr>
        </p:nvSpPr>
        <p:spPr/>
        <p:txBody>
          <a:bodyPr/>
          <a:lstStyle/>
          <a:p>
            <a:fld id="{ACBA2266-26B9-4045-B39C-CC86668FECF9}" type="slidenum">
              <a:rPr lang="en-US" smtClean="0"/>
              <a:t>‹#›</a:t>
            </a:fld>
            <a:endParaRPr lang="en-US"/>
          </a:p>
        </p:txBody>
      </p:sp>
    </p:spTree>
    <p:extLst>
      <p:ext uri="{BB962C8B-B14F-4D97-AF65-F5344CB8AC3E}">
        <p14:creationId xmlns:p14="http://schemas.microsoft.com/office/powerpoint/2010/main" val="300096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1D3C-9F3B-3CB3-309A-9666B4A11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BAC47-FEE4-D2FB-7C01-65620B9D5F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09B61-AAD5-215F-C3A0-9DB0CC9AB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B33911-7A75-1EAF-3682-DA6D42007319}"/>
              </a:ext>
            </a:extLst>
          </p:cNvPr>
          <p:cNvSpPr>
            <a:spLocks noGrp="1"/>
          </p:cNvSpPr>
          <p:nvPr>
            <p:ph type="dt" sz="half" idx="10"/>
          </p:nvPr>
        </p:nvSpPr>
        <p:spPr/>
        <p:txBody>
          <a:bodyPr/>
          <a:lstStyle/>
          <a:p>
            <a:fld id="{D46D7C93-6C9C-4AB3-94D0-B3AAAA7A6345}" type="datetime1">
              <a:rPr lang="en-US" smtClean="0"/>
              <a:t>7/24/2023</a:t>
            </a:fld>
            <a:endParaRPr lang="en-US"/>
          </a:p>
        </p:txBody>
      </p:sp>
      <p:sp>
        <p:nvSpPr>
          <p:cNvPr id="6" name="Footer Placeholder 5">
            <a:extLst>
              <a:ext uri="{FF2B5EF4-FFF2-40B4-BE49-F238E27FC236}">
                <a16:creationId xmlns:a16="http://schemas.microsoft.com/office/drawing/2014/main" id="{7D587B5B-34AB-14EA-5BDD-05B4A3087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990E5-2B8A-288D-41F2-02D5114E6D7C}"/>
              </a:ext>
            </a:extLst>
          </p:cNvPr>
          <p:cNvSpPr>
            <a:spLocks noGrp="1"/>
          </p:cNvSpPr>
          <p:nvPr>
            <p:ph type="sldNum" sz="quarter" idx="12"/>
          </p:nvPr>
        </p:nvSpPr>
        <p:spPr/>
        <p:txBody>
          <a:bodyPr/>
          <a:lstStyle/>
          <a:p>
            <a:fld id="{ACBA2266-26B9-4045-B39C-CC86668FECF9}" type="slidenum">
              <a:rPr lang="en-US" smtClean="0"/>
              <a:t>‹#›</a:t>
            </a:fld>
            <a:endParaRPr lang="en-US"/>
          </a:p>
        </p:txBody>
      </p:sp>
    </p:spTree>
    <p:extLst>
      <p:ext uri="{BB962C8B-B14F-4D97-AF65-F5344CB8AC3E}">
        <p14:creationId xmlns:p14="http://schemas.microsoft.com/office/powerpoint/2010/main" val="300957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BCEE-8351-2430-223D-0894834D89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56261F-523E-9520-0ED3-2EC68FC3E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486FDB-D8F8-FDF1-2A46-340262250D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DC4ADF-ABA5-27E3-6619-5F6D6CC83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2CC507-6582-467F-CB96-4BE82C39CB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814E50-0C3D-6509-6C5D-A8F99B6ED7BD}"/>
              </a:ext>
            </a:extLst>
          </p:cNvPr>
          <p:cNvSpPr>
            <a:spLocks noGrp="1"/>
          </p:cNvSpPr>
          <p:nvPr>
            <p:ph type="dt" sz="half" idx="10"/>
          </p:nvPr>
        </p:nvSpPr>
        <p:spPr/>
        <p:txBody>
          <a:bodyPr/>
          <a:lstStyle/>
          <a:p>
            <a:fld id="{18177E21-55FF-4673-B314-3F9BD3A263D1}" type="datetime1">
              <a:rPr lang="en-US" smtClean="0"/>
              <a:t>7/24/2023</a:t>
            </a:fld>
            <a:endParaRPr lang="en-US"/>
          </a:p>
        </p:txBody>
      </p:sp>
      <p:sp>
        <p:nvSpPr>
          <p:cNvPr id="8" name="Footer Placeholder 7">
            <a:extLst>
              <a:ext uri="{FF2B5EF4-FFF2-40B4-BE49-F238E27FC236}">
                <a16:creationId xmlns:a16="http://schemas.microsoft.com/office/drawing/2014/main" id="{7B0B79B8-99F9-E3A7-D824-AC7C0F7D41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C0AA81-3FA9-EC5B-5E6A-49071D27F404}"/>
              </a:ext>
            </a:extLst>
          </p:cNvPr>
          <p:cNvSpPr>
            <a:spLocks noGrp="1"/>
          </p:cNvSpPr>
          <p:nvPr>
            <p:ph type="sldNum" sz="quarter" idx="12"/>
          </p:nvPr>
        </p:nvSpPr>
        <p:spPr/>
        <p:txBody>
          <a:bodyPr/>
          <a:lstStyle/>
          <a:p>
            <a:fld id="{ACBA2266-26B9-4045-B39C-CC86668FECF9}" type="slidenum">
              <a:rPr lang="en-US" smtClean="0"/>
              <a:t>‹#›</a:t>
            </a:fld>
            <a:endParaRPr lang="en-US"/>
          </a:p>
        </p:txBody>
      </p:sp>
    </p:spTree>
    <p:extLst>
      <p:ext uri="{BB962C8B-B14F-4D97-AF65-F5344CB8AC3E}">
        <p14:creationId xmlns:p14="http://schemas.microsoft.com/office/powerpoint/2010/main" val="357125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96C9-6BBD-60B7-D75B-DD0243A442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0E9EA4-1602-DDE9-B0F0-3A186CCA09E4}"/>
              </a:ext>
            </a:extLst>
          </p:cNvPr>
          <p:cNvSpPr>
            <a:spLocks noGrp="1"/>
          </p:cNvSpPr>
          <p:nvPr>
            <p:ph type="dt" sz="half" idx="10"/>
          </p:nvPr>
        </p:nvSpPr>
        <p:spPr/>
        <p:txBody>
          <a:bodyPr/>
          <a:lstStyle/>
          <a:p>
            <a:fld id="{9C51ACE8-2367-4540-9E01-179506614B6E}" type="datetime1">
              <a:rPr lang="en-US" smtClean="0"/>
              <a:t>7/24/2023</a:t>
            </a:fld>
            <a:endParaRPr lang="en-US"/>
          </a:p>
        </p:txBody>
      </p:sp>
      <p:sp>
        <p:nvSpPr>
          <p:cNvPr id="4" name="Footer Placeholder 3">
            <a:extLst>
              <a:ext uri="{FF2B5EF4-FFF2-40B4-BE49-F238E27FC236}">
                <a16:creationId xmlns:a16="http://schemas.microsoft.com/office/drawing/2014/main" id="{C3220E15-7249-FF38-3C90-0429A76B75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6DFE0-B5A3-02A1-EA19-E601B3494E0A}"/>
              </a:ext>
            </a:extLst>
          </p:cNvPr>
          <p:cNvSpPr>
            <a:spLocks noGrp="1"/>
          </p:cNvSpPr>
          <p:nvPr>
            <p:ph type="sldNum" sz="quarter" idx="12"/>
          </p:nvPr>
        </p:nvSpPr>
        <p:spPr/>
        <p:txBody>
          <a:bodyPr/>
          <a:lstStyle/>
          <a:p>
            <a:fld id="{ACBA2266-26B9-4045-B39C-CC86668FECF9}" type="slidenum">
              <a:rPr lang="en-US" smtClean="0"/>
              <a:t>‹#›</a:t>
            </a:fld>
            <a:endParaRPr lang="en-US"/>
          </a:p>
        </p:txBody>
      </p:sp>
    </p:spTree>
    <p:extLst>
      <p:ext uri="{BB962C8B-B14F-4D97-AF65-F5344CB8AC3E}">
        <p14:creationId xmlns:p14="http://schemas.microsoft.com/office/powerpoint/2010/main" val="401022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B6B1B-72C0-B413-4563-5588D6D136E2}"/>
              </a:ext>
            </a:extLst>
          </p:cNvPr>
          <p:cNvSpPr>
            <a:spLocks noGrp="1"/>
          </p:cNvSpPr>
          <p:nvPr>
            <p:ph type="dt" sz="half" idx="10"/>
          </p:nvPr>
        </p:nvSpPr>
        <p:spPr/>
        <p:txBody>
          <a:bodyPr/>
          <a:lstStyle/>
          <a:p>
            <a:fld id="{AA5F09D8-9734-4588-9F9C-D3A58F1F050F}" type="datetime1">
              <a:rPr lang="en-US" smtClean="0"/>
              <a:t>7/24/2023</a:t>
            </a:fld>
            <a:endParaRPr lang="en-US"/>
          </a:p>
        </p:txBody>
      </p:sp>
      <p:sp>
        <p:nvSpPr>
          <p:cNvPr id="3" name="Footer Placeholder 2">
            <a:extLst>
              <a:ext uri="{FF2B5EF4-FFF2-40B4-BE49-F238E27FC236}">
                <a16:creationId xmlns:a16="http://schemas.microsoft.com/office/drawing/2014/main" id="{D3CF42F3-2329-4409-6F43-B5D80FA1A1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CB93FC-140C-A85E-EA28-FA79FF40369A}"/>
              </a:ext>
            </a:extLst>
          </p:cNvPr>
          <p:cNvSpPr>
            <a:spLocks noGrp="1"/>
          </p:cNvSpPr>
          <p:nvPr>
            <p:ph type="sldNum" sz="quarter" idx="12"/>
          </p:nvPr>
        </p:nvSpPr>
        <p:spPr/>
        <p:txBody>
          <a:bodyPr/>
          <a:lstStyle/>
          <a:p>
            <a:fld id="{ACBA2266-26B9-4045-B39C-CC86668FECF9}" type="slidenum">
              <a:rPr lang="en-US" smtClean="0"/>
              <a:t>‹#›</a:t>
            </a:fld>
            <a:endParaRPr lang="en-US"/>
          </a:p>
        </p:txBody>
      </p:sp>
    </p:spTree>
    <p:extLst>
      <p:ext uri="{BB962C8B-B14F-4D97-AF65-F5344CB8AC3E}">
        <p14:creationId xmlns:p14="http://schemas.microsoft.com/office/powerpoint/2010/main" val="387150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6270-A33B-5CC5-E433-7748C0B0F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22B40A-B360-3CBC-31BB-62B4C0B922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C158E5-21F1-55C6-2E09-94D9C1EF3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48A2F-DB2F-53F0-DEB8-001E73506F9B}"/>
              </a:ext>
            </a:extLst>
          </p:cNvPr>
          <p:cNvSpPr>
            <a:spLocks noGrp="1"/>
          </p:cNvSpPr>
          <p:nvPr>
            <p:ph type="dt" sz="half" idx="10"/>
          </p:nvPr>
        </p:nvSpPr>
        <p:spPr/>
        <p:txBody>
          <a:bodyPr/>
          <a:lstStyle/>
          <a:p>
            <a:fld id="{7A0C76EB-52FD-45E3-BB0B-D9E939B0CB9E}" type="datetime1">
              <a:rPr lang="en-US" smtClean="0"/>
              <a:t>7/24/2023</a:t>
            </a:fld>
            <a:endParaRPr lang="en-US"/>
          </a:p>
        </p:txBody>
      </p:sp>
      <p:sp>
        <p:nvSpPr>
          <p:cNvPr id="6" name="Footer Placeholder 5">
            <a:extLst>
              <a:ext uri="{FF2B5EF4-FFF2-40B4-BE49-F238E27FC236}">
                <a16:creationId xmlns:a16="http://schemas.microsoft.com/office/drawing/2014/main" id="{F1544783-1CFB-222B-ECBB-CBB844928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7240B-A99E-5314-6427-AE2AB137FE6F}"/>
              </a:ext>
            </a:extLst>
          </p:cNvPr>
          <p:cNvSpPr>
            <a:spLocks noGrp="1"/>
          </p:cNvSpPr>
          <p:nvPr>
            <p:ph type="sldNum" sz="quarter" idx="12"/>
          </p:nvPr>
        </p:nvSpPr>
        <p:spPr/>
        <p:txBody>
          <a:bodyPr/>
          <a:lstStyle/>
          <a:p>
            <a:fld id="{ACBA2266-26B9-4045-B39C-CC86668FECF9}" type="slidenum">
              <a:rPr lang="en-US" smtClean="0"/>
              <a:t>‹#›</a:t>
            </a:fld>
            <a:endParaRPr lang="en-US"/>
          </a:p>
        </p:txBody>
      </p:sp>
    </p:spTree>
    <p:extLst>
      <p:ext uri="{BB962C8B-B14F-4D97-AF65-F5344CB8AC3E}">
        <p14:creationId xmlns:p14="http://schemas.microsoft.com/office/powerpoint/2010/main" val="126827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6466-B356-672F-92CC-4B10E85A4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966EE8-40B9-7E1A-A05C-A4E562C88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0D055-FBE9-41A9-FFF3-C2400531B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87494-805C-175E-55CA-D99700E744DB}"/>
              </a:ext>
            </a:extLst>
          </p:cNvPr>
          <p:cNvSpPr>
            <a:spLocks noGrp="1"/>
          </p:cNvSpPr>
          <p:nvPr>
            <p:ph type="dt" sz="half" idx="10"/>
          </p:nvPr>
        </p:nvSpPr>
        <p:spPr/>
        <p:txBody>
          <a:bodyPr/>
          <a:lstStyle/>
          <a:p>
            <a:fld id="{3885C1F9-C2E5-49A3-939A-741D39CD1355}" type="datetime1">
              <a:rPr lang="en-US" smtClean="0"/>
              <a:t>7/24/2023</a:t>
            </a:fld>
            <a:endParaRPr lang="en-US"/>
          </a:p>
        </p:txBody>
      </p:sp>
      <p:sp>
        <p:nvSpPr>
          <p:cNvPr id="6" name="Footer Placeholder 5">
            <a:extLst>
              <a:ext uri="{FF2B5EF4-FFF2-40B4-BE49-F238E27FC236}">
                <a16:creationId xmlns:a16="http://schemas.microsoft.com/office/drawing/2014/main" id="{2533E417-6D03-E703-2B40-672B4D8BA1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69BFE-E44C-FB24-C4DB-23DA33C90663}"/>
              </a:ext>
            </a:extLst>
          </p:cNvPr>
          <p:cNvSpPr>
            <a:spLocks noGrp="1"/>
          </p:cNvSpPr>
          <p:nvPr>
            <p:ph type="sldNum" sz="quarter" idx="12"/>
          </p:nvPr>
        </p:nvSpPr>
        <p:spPr/>
        <p:txBody>
          <a:bodyPr/>
          <a:lstStyle/>
          <a:p>
            <a:fld id="{ACBA2266-26B9-4045-B39C-CC86668FECF9}" type="slidenum">
              <a:rPr lang="en-US" smtClean="0"/>
              <a:t>‹#›</a:t>
            </a:fld>
            <a:endParaRPr lang="en-US"/>
          </a:p>
        </p:txBody>
      </p:sp>
    </p:spTree>
    <p:extLst>
      <p:ext uri="{BB962C8B-B14F-4D97-AF65-F5344CB8AC3E}">
        <p14:creationId xmlns:p14="http://schemas.microsoft.com/office/powerpoint/2010/main" val="287026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FA99B-2E45-C04A-FBFB-32BD53564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0BF47F-E68E-9129-1E6E-CD4B1D413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F4D91-A4B5-8FC8-E193-27184ED44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BE3BB-6EA6-4377-AD5A-55E72C059918}" type="datetime1">
              <a:rPr lang="en-US" smtClean="0"/>
              <a:t>7/24/2023</a:t>
            </a:fld>
            <a:endParaRPr lang="en-US"/>
          </a:p>
        </p:txBody>
      </p:sp>
      <p:sp>
        <p:nvSpPr>
          <p:cNvPr id="5" name="Footer Placeholder 4">
            <a:extLst>
              <a:ext uri="{FF2B5EF4-FFF2-40B4-BE49-F238E27FC236}">
                <a16:creationId xmlns:a16="http://schemas.microsoft.com/office/drawing/2014/main" id="{76D20B74-45AE-DE0E-B460-97D2F9BEDD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4E874D-936C-C9CA-EF71-47B2ABCF0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A2266-26B9-4045-B39C-CC86668FECF9}" type="slidenum">
              <a:rPr lang="en-US" smtClean="0"/>
              <a:t>‹#›</a:t>
            </a:fld>
            <a:endParaRPr lang="en-US"/>
          </a:p>
        </p:txBody>
      </p:sp>
    </p:spTree>
    <p:extLst>
      <p:ext uri="{BB962C8B-B14F-4D97-AF65-F5344CB8AC3E}">
        <p14:creationId xmlns:p14="http://schemas.microsoft.com/office/powerpoint/2010/main" val="1788174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pixabay.com/en/lcd-monitor-screen-flat-display-2059995/" TargetMode="External"/><Relationship Id="rId5" Type="http://schemas.openxmlformats.org/officeDocument/2006/relationships/image" Target="../media/image3.png"/><Relationship Id="rId4" Type="http://schemas.openxmlformats.org/officeDocument/2006/relationships/hyperlink" Target="https://www.juku.it/cloud-defined-storage/cloud-computing-icon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earn.microsoft.com/en-us/windows/deployment/update/images/update-scan-log-1.pn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dirty="0">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dirty="0">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dirty="0">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dirty="0">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dirty="0">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dirty="0">
              <a:solidFill>
                <a:srgbClr val="FFFFFF"/>
              </a:solidFill>
            </a:endParaRPr>
          </a:p>
        </p:txBody>
      </p:sp>
      <p:pic>
        <p:nvPicPr>
          <p:cNvPr id="1028" name="Picture 4" descr="Server - Free multimedia icons">
            <a:extLst>
              <a:ext uri="{FF2B5EF4-FFF2-40B4-BE49-F238E27FC236}">
                <a16:creationId xmlns:a16="http://schemas.microsoft.com/office/drawing/2014/main" id="{EFFE2386-94AC-37FD-71BA-ACD8A7AA6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979" y="1286315"/>
            <a:ext cx="993773" cy="9937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circle, clipart, graphics, cartoon&#10;&#10;Description automatically generated">
            <a:extLst>
              <a:ext uri="{FF2B5EF4-FFF2-40B4-BE49-F238E27FC236}">
                <a16:creationId xmlns:a16="http://schemas.microsoft.com/office/drawing/2014/main" id="{E5A4BD53-5342-EA1A-8389-ED66B729252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07410" y="451888"/>
            <a:ext cx="1143559" cy="1251085"/>
          </a:xfrm>
          <a:prstGeom prst="rect">
            <a:avLst/>
          </a:prstGeom>
        </p:spPr>
      </p:pic>
      <p:pic>
        <p:nvPicPr>
          <p:cNvPr id="13" name="Picture 12" descr="A picture containing electronics, display, display device, output device&#10;&#10;Description automatically generated">
            <a:extLst>
              <a:ext uri="{FF2B5EF4-FFF2-40B4-BE49-F238E27FC236}">
                <a16:creationId xmlns:a16="http://schemas.microsoft.com/office/drawing/2014/main" id="{43BB3BB2-4EDC-399D-16A2-EE4117E95ED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936905" y="3577604"/>
            <a:ext cx="1943892" cy="1476374"/>
          </a:xfrm>
          <a:prstGeom prst="rect">
            <a:avLst/>
          </a:prstGeom>
        </p:spPr>
      </p:pic>
      <p:sp>
        <p:nvSpPr>
          <p:cNvPr id="15" name="TextBox 14">
            <a:extLst>
              <a:ext uri="{FF2B5EF4-FFF2-40B4-BE49-F238E27FC236}">
                <a16:creationId xmlns:a16="http://schemas.microsoft.com/office/drawing/2014/main" id="{26C7817F-A2E6-2051-38F6-94478402D351}"/>
              </a:ext>
            </a:extLst>
          </p:cNvPr>
          <p:cNvSpPr txBox="1"/>
          <p:nvPr/>
        </p:nvSpPr>
        <p:spPr>
          <a:xfrm>
            <a:off x="1013088" y="1664634"/>
            <a:ext cx="1812862" cy="369332"/>
          </a:xfrm>
          <a:prstGeom prst="rect">
            <a:avLst/>
          </a:prstGeom>
          <a:noFill/>
        </p:spPr>
        <p:txBody>
          <a:bodyPr wrap="square" rtlCol="0">
            <a:spAutoFit/>
          </a:bodyPr>
          <a:lstStyle/>
          <a:p>
            <a:r>
              <a:rPr lang="en-US" dirty="0"/>
              <a:t>Microsoft update</a:t>
            </a:r>
          </a:p>
        </p:txBody>
      </p:sp>
      <p:sp>
        <p:nvSpPr>
          <p:cNvPr id="17" name="TextBox 16">
            <a:extLst>
              <a:ext uri="{FF2B5EF4-FFF2-40B4-BE49-F238E27FC236}">
                <a16:creationId xmlns:a16="http://schemas.microsoft.com/office/drawing/2014/main" id="{6B98EF4E-62C8-0039-C7A1-8E4808AF707B}"/>
              </a:ext>
            </a:extLst>
          </p:cNvPr>
          <p:cNvSpPr txBox="1"/>
          <p:nvPr/>
        </p:nvSpPr>
        <p:spPr>
          <a:xfrm>
            <a:off x="4095895" y="2253682"/>
            <a:ext cx="1828799" cy="276999"/>
          </a:xfrm>
          <a:prstGeom prst="rect">
            <a:avLst/>
          </a:prstGeom>
          <a:noFill/>
        </p:spPr>
        <p:txBody>
          <a:bodyPr wrap="square" rtlCol="0">
            <a:spAutoFit/>
          </a:bodyPr>
          <a:lstStyle/>
          <a:p>
            <a:r>
              <a:rPr lang="en-US" sz="1200" dirty="0"/>
              <a:t>WSUS server &amp; Database</a:t>
            </a:r>
          </a:p>
        </p:txBody>
      </p:sp>
      <p:cxnSp>
        <p:nvCxnSpPr>
          <p:cNvPr id="21" name="Straight Arrow Connector 20">
            <a:extLst>
              <a:ext uri="{FF2B5EF4-FFF2-40B4-BE49-F238E27FC236}">
                <a16:creationId xmlns:a16="http://schemas.microsoft.com/office/drawing/2014/main" id="{851E450D-5EEE-BE17-F4B1-E06ECB2988D1}"/>
              </a:ext>
            </a:extLst>
          </p:cNvPr>
          <p:cNvCxnSpPr/>
          <p:nvPr/>
        </p:nvCxnSpPr>
        <p:spPr>
          <a:xfrm>
            <a:off x="1936905" y="2033966"/>
            <a:ext cx="621610" cy="15241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A37A54FD-FDFC-33AE-864A-5962E7EBA495}"/>
              </a:ext>
            </a:extLst>
          </p:cNvPr>
          <p:cNvCxnSpPr>
            <a:cxnSpLocks/>
          </p:cNvCxnSpPr>
          <p:nvPr/>
        </p:nvCxnSpPr>
        <p:spPr>
          <a:xfrm>
            <a:off x="2450969" y="1054617"/>
            <a:ext cx="1809946" cy="5777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66DB0B7-B66B-24B9-4ED3-0BF00611B7BB}"/>
              </a:ext>
            </a:extLst>
          </p:cNvPr>
          <p:cNvCxnSpPr>
            <a:cxnSpLocks/>
          </p:cNvCxnSpPr>
          <p:nvPr/>
        </p:nvCxnSpPr>
        <p:spPr>
          <a:xfrm flipH="1">
            <a:off x="3249174" y="2530681"/>
            <a:ext cx="1122000" cy="1027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9" name="Table 29">
            <a:extLst>
              <a:ext uri="{FF2B5EF4-FFF2-40B4-BE49-F238E27FC236}">
                <a16:creationId xmlns:a16="http://schemas.microsoft.com/office/drawing/2014/main" id="{C469A858-CF10-EEDF-E5EC-6CB94D4B8525}"/>
              </a:ext>
            </a:extLst>
          </p:cNvPr>
          <p:cNvGraphicFramePr>
            <a:graphicFrameLocks noGrp="1"/>
          </p:cNvGraphicFramePr>
          <p:nvPr>
            <p:extLst>
              <p:ext uri="{D42A27DB-BD31-4B8C-83A1-F6EECF244321}">
                <p14:modId xmlns:p14="http://schemas.microsoft.com/office/powerpoint/2010/main" val="3660122352"/>
              </p:ext>
            </p:extLst>
          </p:nvPr>
        </p:nvGraphicFramePr>
        <p:xfrm>
          <a:off x="4961587" y="3942420"/>
          <a:ext cx="6975300" cy="1567207"/>
        </p:xfrm>
        <a:graphic>
          <a:graphicData uri="http://schemas.openxmlformats.org/drawingml/2006/table">
            <a:tbl>
              <a:tblPr firstRow="1" bandRow="1">
                <a:tableStyleId>{8A107856-5554-42FB-B03E-39F5DBC370BA}</a:tableStyleId>
              </a:tblPr>
              <a:tblGrid>
                <a:gridCol w="2325100">
                  <a:extLst>
                    <a:ext uri="{9D8B030D-6E8A-4147-A177-3AD203B41FA5}">
                      <a16:colId xmlns:a16="http://schemas.microsoft.com/office/drawing/2014/main" val="4103912439"/>
                    </a:ext>
                  </a:extLst>
                </a:gridCol>
                <a:gridCol w="2325100">
                  <a:extLst>
                    <a:ext uri="{9D8B030D-6E8A-4147-A177-3AD203B41FA5}">
                      <a16:colId xmlns:a16="http://schemas.microsoft.com/office/drawing/2014/main" val="2850794847"/>
                    </a:ext>
                  </a:extLst>
                </a:gridCol>
                <a:gridCol w="2325100">
                  <a:extLst>
                    <a:ext uri="{9D8B030D-6E8A-4147-A177-3AD203B41FA5}">
                      <a16:colId xmlns:a16="http://schemas.microsoft.com/office/drawing/2014/main" val="1710741256"/>
                    </a:ext>
                  </a:extLst>
                </a:gridCol>
              </a:tblGrid>
              <a:tr h="333081">
                <a:tc>
                  <a:txBody>
                    <a:bodyPr/>
                    <a:lstStyle/>
                    <a:p>
                      <a:pPr algn="ctr"/>
                      <a:r>
                        <a:rPr lang="en-US" dirty="0"/>
                        <a:t>Contents</a:t>
                      </a:r>
                    </a:p>
                  </a:txBody>
                  <a:tcPr/>
                </a:tc>
                <a:tc>
                  <a:txBody>
                    <a:bodyPr/>
                    <a:lstStyle/>
                    <a:p>
                      <a:pPr algn="ctr"/>
                      <a:r>
                        <a:rPr lang="en-US" dirty="0"/>
                        <a:t>Metadata Source</a:t>
                      </a:r>
                    </a:p>
                  </a:txBody>
                  <a:tcPr/>
                </a:tc>
                <a:tc>
                  <a:txBody>
                    <a:bodyPr/>
                    <a:lstStyle/>
                    <a:p>
                      <a:pPr algn="ctr"/>
                      <a:r>
                        <a:rPr lang="en-US" dirty="0"/>
                        <a:t>Payload Source</a:t>
                      </a:r>
                    </a:p>
                  </a:txBody>
                  <a:tcPr/>
                </a:tc>
                <a:extLst>
                  <a:ext uri="{0D108BD9-81ED-4DB2-BD59-A6C34878D82A}">
                    <a16:rowId xmlns:a16="http://schemas.microsoft.com/office/drawing/2014/main" val="2854392359"/>
                  </a:ext>
                </a:extLst>
              </a:tr>
              <a:tr h="416352">
                <a:tc>
                  <a:txBody>
                    <a:bodyPr/>
                    <a:lstStyle/>
                    <a:p>
                      <a:pPr algn="ctr"/>
                      <a:r>
                        <a:rPr lang="en-US" sz="1200" b="0" kern="1200" dirty="0">
                          <a:solidFill>
                            <a:schemeClr val="dk1"/>
                          </a:solidFill>
                          <a:effectLst/>
                        </a:rPr>
                        <a:t>Updates to Windows</a:t>
                      </a:r>
                      <a:endParaRPr lang="en-US" sz="1200" dirty="0"/>
                    </a:p>
                  </a:txBody>
                  <a:tcPr/>
                </a:tc>
                <a:tc>
                  <a:txBody>
                    <a:bodyPr/>
                    <a:lstStyle/>
                    <a:p>
                      <a:pPr algn="ctr" fontAlgn="t"/>
                      <a:r>
                        <a:rPr lang="en-US" sz="1400" dirty="0">
                          <a:effectLst/>
                        </a:rPr>
                        <a:t>Microsoft Update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Microsoft Update</a:t>
                      </a:r>
                    </a:p>
                  </a:txBody>
                  <a:tcPr/>
                </a:tc>
                <a:extLst>
                  <a:ext uri="{0D108BD9-81ED-4DB2-BD59-A6C34878D82A}">
                    <a16:rowId xmlns:a16="http://schemas.microsoft.com/office/drawing/2014/main" val="2055857544"/>
                  </a:ext>
                </a:extLst>
              </a:tr>
              <a:tr h="416352">
                <a:tc>
                  <a:txBody>
                    <a:bodyPr/>
                    <a:lstStyle/>
                    <a:p>
                      <a:pPr algn="ctr"/>
                      <a:r>
                        <a:rPr lang="en-US" sz="1200" b="0" kern="1200" dirty="0">
                          <a:solidFill>
                            <a:schemeClr val="dk1"/>
                          </a:solidFill>
                          <a:effectLst/>
                        </a:rPr>
                        <a:t>Updates to Office and other products</a:t>
                      </a:r>
                      <a:endParaRPr lang="en-US" sz="1200" dirty="0"/>
                    </a:p>
                  </a:txBody>
                  <a:tcPr/>
                </a:tc>
                <a:tc>
                  <a:txBody>
                    <a:bodyPr/>
                    <a:lstStyle/>
                    <a:p>
                      <a:pPr algn="ctr" fontAlgn="t"/>
                      <a:r>
                        <a:rPr lang="en-US" sz="1400" dirty="0">
                          <a:effectLst/>
                        </a:rPr>
                        <a:t>Microsoft Update/WSUS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Microsoft Update/WSUS</a:t>
                      </a:r>
                    </a:p>
                  </a:txBody>
                  <a:tcPr/>
                </a:tc>
                <a:extLst>
                  <a:ext uri="{0D108BD9-81ED-4DB2-BD59-A6C34878D82A}">
                    <a16:rowId xmlns:a16="http://schemas.microsoft.com/office/drawing/2014/main" val="306951180"/>
                  </a:ext>
                </a:extLst>
              </a:tr>
              <a:tr h="327895">
                <a:tc>
                  <a:txBody>
                    <a:bodyPr/>
                    <a:lstStyle/>
                    <a:p>
                      <a:pPr algn="ctr"/>
                      <a:r>
                        <a:rPr lang="en-US" sz="1200" b="0" kern="1200" dirty="0">
                          <a:solidFill>
                            <a:schemeClr val="dk1"/>
                          </a:solidFill>
                          <a:effectLst/>
                        </a:rPr>
                        <a:t>Drivers, third-party applications</a:t>
                      </a:r>
                      <a:endParaRPr lang="en-US" sz="1200" dirty="0"/>
                    </a:p>
                  </a:txBody>
                  <a:tcPr/>
                </a:tc>
                <a:tc>
                  <a:txBody>
                    <a:bodyPr/>
                    <a:lstStyle/>
                    <a:p>
                      <a:pPr algn="ctr" fontAlgn="t"/>
                      <a:r>
                        <a:rPr lang="en-US" sz="1400" dirty="0">
                          <a:effectLst/>
                        </a:rPr>
                        <a:t>WSUS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WSUS</a:t>
                      </a:r>
                    </a:p>
                  </a:txBody>
                  <a:tcPr/>
                </a:tc>
                <a:extLst>
                  <a:ext uri="{0D108BD9-81ED-4DB2-BD59-A6C34878D82A}">
                    <a16:rowId xmlns:a16="http://schemas.microsoft.com/office/drawing/2014/main" val="1516786046"/>
                  </a:ext>
                </a:extLst>
              </a:tr>
            </a:tbl>
          </a:graphicData>
        </a:graphic>
      </p:graphicFrame>
      <p:sp>
        <p:nvSpPr>
          <p:cNvPr id="31" name="TextBox 30">
            <a:extLst>
              <a:ext uri="{FF2B5EF4-FFF2-40B4-BE49-F238E27FC236}">
                <a16:creationId xmlns:a16="http://schemas.microsoft.com/office/drawing/2014/main" id="{AD8DB0EC-0746-FC35-3F02-AED2AE82789D}"/>
              </a:ext>
            </a:extLst>
          </p:cNvPr>
          <p:cNvSpPr txBox="1"/>
          <p:nvPr/>
        </p:nvSpPr>
        <p:spPr>
          <a:xfrm>
            <a:off x="5769204" y="583345"/>
            <a:ext cx="5218757" cy="738664"/>
          </a:xfrm>
          <a:prstGeom prst="rect">
            <a:avLst/>
          </a:prstGeom>
          <a:noFill/>
        </p:spPr>
        <p:txBody>
          <a:bodyPr wrap="square" rtlCol="0">
            <a:spAutoFit/>
          </a:bodyPr>
          <a:lstStyle/>
          <a:p>
            <a:r>
              <a:rPr lang="en-US" sz="1400" b="1" i="0" dirty="0">
                <a:solidFill>
                  <a:schemeClr val="bg1"/>
                </a:solidFill>
                <a:effectLst/>
                <a:latin typeface="Söhne"/>
              </a:rPr>
              <a:t>Windows Update </a:t>
            </a:r>
            <a:r>
              <a:rPr lang="en-US" sz="1400" b="0" i="0" dirty="0">
                <a:solidFill>
                  <a:schemeClr val="bg1"/>
                </a:solidFill>
                <a:effectLst/>
                <a:latin typeface="Söhne"/>
              </a:rPr>
              <a:t>is a built-in service that allows users to download and install updates for the operating system, drivers, and other Microsoft software.</a:t>
            </a:r>
            <a:endParaRPr lang="en-US" sz="1400" dirty="0">
              <a:solidFill>
                <a:schemeClr val="bg1"/>
              </a:solidFill>
            </a:endParaRPr>
          </a:p>
        </p:txBody>
      </p:sp>
      <p:sp>
        <p:nvSpPr>
          <p:cNvPr id="2" name="TextBox 1">
            <a:extLst>
              <a:ext uri="{FF2B5EF4-FFF2-40B4-BE49-F238E27FC236}">
                <a16:creationId xmlns:a16="http://schemas.microsoft.com/office/drawing/2014/main" id="{87B7A255-9EEF-D16D-A4F8-269B48235B82}"/>
              </a:ext>
            </a:extLst>
          </p:cNvPr>
          <p:cNvSpPr txBox="1"/>
          <p:nvPr/>
        </p:nvSpPr>
        <p:spPr>
          <a:xfrm>
            <a:off x="1936905" y="5166804"/>
            <a:ext cx="2058044" cy="430887"/>
          </a:xfrm>
          <a:prstGeom prst="rect">
            <a:avLst/>
          </a:prstGeom>
          <a:noFill/>
        </p:spPr>
        <p:txBody>
          <a:bodyPr wrap="square" rtlCol="0">
            <a:spAutoFit/>
          </a:bodyPr>
          <a:lstStyle/>
          <a:p>
            <a:pPr algn="ctr"/>
            <a:r>
              <a:rPr lang="en-US" sz="1100" i="0" dirty="0">
                <a:solidFill>
                  <a:srgbClr val="161616"/>
                </a:solidFill>
                <a:effectLst/>
                <a:latin typeface="Segoe UI" panose="020B0502040204020203" pitchFamily="34" charset="0"/>
              </a:rPr>
              <a:t>Windows Update Orchestrator</a:t>
            </a:r>
          </a:p>
          <a:p>
            <a:pPr algn="ctr"/>
            <a:r>
              <a:rPr lang="en-US" sz="1100" dirty="0">
                <a:solidFill>
                  <a:srgbClr val="161616"/>
                </a:solidFill>
                <a:latin typeface="Segoe UI" panose="020B0502040204020203" pitchFamily="34" charset="0"/>
              </a:rPr>
              <a:t>Inside the system</a:t>
            </a:r>
            <a:endParaRPr lang="en-US" sz="1100" dirty="0"/>
          </a:p>
        </p:txBody>
      </p:sp>
      <p:sp>
        <p:nvSpPr>
          <p:cNvPr id="3" name="Slide Number Placeholder 2">
            <a:extLst>
              <a:ext uri="{FF2B5EF4-FFF2-40B4-BE49-F238E27FC236}">
                <a16:creationId xmlns:a16="http://schemas.microsoft.com/office/drawing/2014/main" id="{727A6848-ACA5-8B5A-E5C7-BC60FF63DDB4}"/>
              </a:ext>
            </a:extLst>
          </p:cNvPr>
          <p:cNvSpPr>
            <a:spLocks noGrp="1"/>
          </p:cNvSpPr>
          <p:nvPr>
            <p:ph type="sldNum" sz="quarter" idx="12"/>
          </p:nvPr>
        </p:nvSpPr>
        <p:spPr/>
        <p:txBody>
          <a:bodyPr/>
          <a:lstStyle/>
          <a:p>
            <a:fld id="{ACBA2266-26B9-4045-B39C-CC86668FECF9}" type="slidenum">
              <a:rPr lang="en-US" smtClean="0"/>
              <a:t>1</a:t>
            </a:fld>
            <a:endParaRPr lang="en-US"/>
          </a:p>
        </p:txBody>
      </p:sp>
      <p:pic>
        <p:nvPicPr>
          <p:cNvPr id="4" name="Picture 4" descr="Server - Free multimedia icons">
            <a:extLst>
              <a:ext uri="{FF2B5EF4-FFF2-40B4-BE49-F238E27FC236}">
                <a16:creationId xmlns:a16="http://schemas.microsoft.com/office/drawing/2014/main" id="{AA9DDDC7-6522-3A74-547C-C022C28B7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979" y="1260309"/>
            <a:ext cx="993773" cy="9937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circle, clipart, graphics, cartoon&#10;&#10;Description automatically generated">
            <a:extLst>
              <a:ext uri="{FF2B5EF4-FFF2-40B4-BE49-F238E27FC236}">
                <a16:creationId xmlns:a16="http://schemas.microsoft.com/office/drawing/2014/main" id="{F0DD28CD-DFCA-00BB-A186-76813437D7F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07410" y="425882"/>
            <a:ext cx="1143559" cy="1251085"/>
          </a:xfrm>
          <a:prstGeom prst="rect">
            <a:avLst/>
          </a:prstGeom>
        </p:spPr>
      </p:pic>
      <p:pic>
        <p:nvPicPr>
          <p:cNvPr id="6" name="Picture 5" descr="A picture containing electronics, display, display device, output device&#10;&#10;Description automatically generated">
            <a:extLst>
              <a:ext uri="{FF2B5EF4-FFF2-40B4-BE49-F238E27FC236}">
                <a16:creationId xmlns:a16="http://schemas.microsoft.com/office/drawing/2014/main" id="{6B9B155F-E898-2CA7-6118-BA42E7FD4D6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936905" y="3551598"/>
            <a:ext cx="1943892" cy="1476374"/>
          </a:xfrm>
          <a:prstGeom prst="rect">
            <a:avLst/>
          </a:prstGeom>
        </p:spPr>
      </p:pic>
      <p:sp>
        <p:nvSpPr>
          <p:cNvPr id="9" name="TextBox 8">
            <a:extLst>
              <a:ext uri="{FF2B5EF4-FFF2-40B4-BE49-F238E27FC236}">
                <a16:creationId xmlns:a16="http://schemas.microsoft.com/office/drawing/2014/main" id="{603F4AA4-230C-2777-6B74-98D57459CA43}"/>
              </a:ext>
            </a:extLst>
          </p:cNvPr>
          <p:cNvSpPr txBox="1"/>
          <p:nvPr/>
        </p:nvSpPr>
        <p:spPr>
          <a:xfrm>
            <a:off x="1013088" y="1638628"/>
            <a:ext cx="1812862" cy="369332"/>
          </a:xfrm>
          <a:prstGeom prst="rect">
            <a:avLst/>
          </a:prstGeom>
          <a:noFill/>
        </p:spPr>
        <p:txBody>
          <a:bodyPr wrap="square" rtlCol="0">
            <a:spAutoFit/>
          </a:bodyPr>
          <a:lstStyle/>
          <a:p>
            <a:r>
              <a:rPr lang="en-US" dirty="0"/>
              <a:t>Microsoft update</a:t>
            </a:r>
          </a:p>
        </p:txBody>
      </p:sp>
      <p:cxnSp>
        <p:nvCxnSpPr>
          <p:cNvPr id="11" name="Straight Arrow Connector 10">
            <a:extLst>
              <a:ext uri="{FF2B5EF4-FFF2-40B4-BE49-F238E27FC236}">
                <a16:creationId xmlns:a16="http://schemas.microsoft.com/office/drawing/2014/main" id="{3F7F8843-ECE6-2DA1-EA9E-14888E3D759F}"/>
              </a:ext>
            </a:extLst>
          </p:cNvPr>
          <p:cNvCxnSpPr/>
          <p:nvPr/>
        </p:nvCxnSpPr>
        <p:spPr>
          <a:xfrm>
            <a:off x="1936905" y="2007960"/>
            <a:ext cx="621610" cy="15241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959F6918-B6B0-4E5F-1B1A-256EBBF3E8E7}"/>
              </a:ext>
            </a:extLst>
          </p:cNvPr>
          <p:cNvCxnSpPr>
            <a:cxnSpLocks/>
          </p:cNvCxnSpPr>
          <p:nvPr/>
        </p:nvCxnSpPr>
        <p:spPr>
          <a:xfrm>
            <a:off x="2450969" y="1028611"/>
            <a:ext cx="1809946" cy="5777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EBF836F-6C6D-BBDA-6FEA-57113ADEAB97}"/>
              </a:ext>
            </a:extLst>
          </p:cNvPr>
          <p:cNvCxnSpPr>
            <a:cxnSpLocks/>
          </p:cNvCxnSpPr>
          <p:nvPr/>
        </p:nvCxnSpPr>
        <p:spPr>
          <a:xfrm flipH="1">
            <a:off x="3249174" y="2504675"/>
            <a:ext cx="1122000" cy="1027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776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dirty="0">
              <a:solidFill>
                <a:srgbClr val="FFFFFF"/>
              </a:solidFill>
            </a:endParaRPr>
          </a:p>
        </p:txBody>
      </p:sp>
      <p:sp>
        <p:nvSpPr>
          <p:cNvPr id="1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dirty="0">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dirty="0">
              <a:solidFill>
                <a:srgbClr val="FFFFFF"/>
              </a:solidFill>
            </a:endParaRPr>
          </a:p>
        </p:txBody>
      </p:sp>
      <p:sp>
        <p:nvSpPr>
          <p:cNvPr id="2" name="TextBox 1">
            <a:extLst>
              <a:ext uri="{FF2B5EF4-FFF2-40B4-BE49-F238E27FC236}">
                <a16:creationId xmlns:a16="http://schemas.microsoft.com/office/drawing/2014/main" id="{0864F1CE-6CA2-5C58-66A3-830FF7C5CFD1}"/>
              </a:ext>
            </a:extLst>
          </p:cNvPr>
          <p:cNvSpPr txBox="1"/>
          <p:nvPr/>
        </p:nvSpPr>
        <p:spPr>
          <a:xfrm>
            <a:off x="395926" y="1225788"/>
            <a:ext cx="8955464" cy="1200329"/>
          </a:xfrm>
          <a:prstGeom prst="rect">
            <a:avLst/>
          </a:prstGeom>
          <a:noFill/>
        </p:spPr>
        <p:txBody>
          <a:bodyPr wrap="square" rtlCol="0">
            <a:spAutoFit/>
          </a:bodyPr>
          <a:lstStyle/>
          <a:p>
            <a:r>
              <a:rPr lang="en-US" b="0" i="0" dirty="0">
                <a:solidFill>
                  <a:srgbClr val="374151"/>
                </a:solidFill>
                <a:effectLst/>
                <a:latin typeface="Söhne"/>
              </a:rPr>
              <a:t>As </a:t>
            </a:r>
            <a:r>
              <a:rPr lang="en-US" b="1" i="0" dirty="0">
                <a:solidFill>
                  <a:srgbClr val="374151"/>
                </a:solidFill>
                <a:effectLst/>
                <a:latin typeface="Söhne"/>
              </a:rPr>
              <a:t>Windows Update Orchestrator (WU Orchestrator) is responsible for managing and coordinating the update process on Windows systems</a:t>
            </a:r>
            <a:r>
              <a:rPr lang="en-US" b="0" i="0" dirty="0">
                <a:solidFill>
                  <a:srgbClr val="374151"/>
                </a:solidFill>
                <a:effectLst/>
                <a:latin typeface="Söhne"/>
              </a:rPr>
              <a:t>, When it comes to communication with Windows Server Update Services (WSUS), which is a Microsoft tool for centralized software update management, the WU Orchestrator follows a specific workflow</a:t>
            </a:r>
            <a:endParaRPr lang="en-US" dirty="0"/>
          </a:p>
        </p:txBody>
      </p:sp>
      <p:sp>
        <p:nvSpPr>
          <p:cNvPr id="3" name="Cloud 2">
            <a:extLst>
              <a:ext uri="{FF2B5EF4-FFF2-40B4-BE49-F238E27FC236}">
                <a16:creationId xmlns:a16="http://schemas.microsoft.com/office/drawing/2014/main" id="{2E985336-5102-B7FC-706A-0029F79EC6AD}"/>
              </a:ext>
            </a:extLst>
          </p:cNvPr>
          <p:cNvSpPr/>
          <p:nvPr/>
        </p:nvSpPr>
        <p:spPr>
          <a:xfrm>
            <a:off x="8858241" y="277466"/>
            <a:ext cx="3342637" cy="1647781"/>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The </a:t>
            </a:r>
            <a:r>
              <a:rPr lang="en-US" sz="1600" b="0" i="0" dirty="0">
                <a:solidFill>
                  <a:srgbClr val="374151"/>
                </a:solidFill>
                <a:effectLst/>
                <a:latin typeface="Söhne"/>
              </a:rPr>
              <a:t>communication between the WU Orchestrator and WSUS occurs over the HTTP or HTTPS protocol</a:t>
            </a:r>
            <a:endParaRPr lang="en-US" dirty="0"/>
          </a:p>
        </p:txBody>
      </p:sp>
      <p:grpSp>
        <p:nvGrpSpPr>
          <p:cNvPr id="4" name="Group 3">
            <a:extLst>
              <a:ext uri="{FF2B5EF4-FFF2-40B4-BE49-F238E27FC236}">
                <a16:creationId xmlns:a16="http://schemas.microsoft.com/office/drawing/2014/main" id="{3C59681B-969B-8242-EFDE-DBEFAD7DFA18}"/>
              </a:ext>
            </a:extLst>
          </p:cNvPr>
          <p:cNvGrpSpPr/>
          <p:nvPr/>
        </p:nvGrpSpPr>
        <p:grpSpPr>
          <a:xfrm>
            <a:off x="395926" y="2546890"/>
            <a:ext cx="4628561" cy="827550"/>
            <a:chOff x="1384539" y="1679461"/>
            <a:chExt cx="5307125" cy="981155"/>
          </a:xfrm>
        </p:grpSpPr>
        <p:sp>
          <p:nvSpPr>
            <p:cNvPr id="5" name="Hexagon 4">
              <a:extLst>
                <a:ext uri="{FF2B5EF4-FFF2-40B4-BE49-F238E27FC236}">
                  <a16:creationId xmlns:a16="http://schemas.microsoft.com/office/drawing/2014/main" id="{52F92DAA-C71A-D746-5D0C-3A8C72CBD76B}"/>
                </a:ext>
              </a:extLst>
            </p:cNvPr>
            <p:cNvSpPr/>
            <p:nvPr/>
          </p:nvSpPr>
          <p:spPr>
            <a:xfrm rot="10800000">
              <a:off x="2167557" y="1679461"/>
              <a:ext cx="4524107" cy="981155"/>
            </a:xfrm>
            <a:prstGeom prst="hexagon">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Hexagon 5">
              <a:extLst>
                <a:ext uri="{FF2B5EF4-FFF2-40B4-BE49-F238E27FC236}">
                  <a16:creationId xmlns:a16="http://schemas.microsoft.com/office/drawing/2014/main" id="{96AA5BD8-8EFF-E251-2780-23914A249F86}"/>
                </a:ext>
              </a:extLst>
            </p:cNvPr>
            <p:cNvSpPr/>
            <p:nvPr/>
          </p:nvSpPr>
          <p:spPr>
            <a:xfrm>
              <a:off x="1384539" y="1698007"/>
              <a:ext cx="1079270" cy="930405"/>
            </a:xfrm>
            <a:prstGeom prst="hexag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7" name="TextBox 6">
              <a:extLst>
                <a:ext uri="{FF2B5EF4-FFF2-40B4-BE49-F238E27FC236}">
                  <a16:creationId xmlns:a16="http://schemas.microsoft.com/office/drawing/2014/main" id="{350AEEAB-B56E-A0F5-A5AC-876288028613}"/>
                </a:ext>
              </a:extLst>
            </p:cNvPr>
            <p:cNvSpPr txBox="1"/>
            <p:nvPr/>
          </p:nvSpPr>
          <p:spPr>
            <a:xfrm>
              <a:off x="2555213" y="1793878"/>
              <a:ext cx="4004276" cy="802789"/>
            </a:xfrm>
            <a:prstGeom prst="rect">
              <a:avLst/>
            </a:prstGeom>
            <a:noFill/>
          </p:spPr>
          <p:txBody>
            <a:bodyPr wrap="square" lIns="0" tIns="0" rIns="0" bIns="0" rtlCol="0">
              <a:spAutoFit/>
            </a:bodyPr>
            <a:lstStyle/>
            <a:p>
              <a:pPr lvl="0"/>
              <a:r>
                <a:rPr lang="en-US" sz="1600" b="1" i="0" dirty="0">
                  <a:solidFill>
                    <a:srgbClr val="374151"/>
                  </a:solidFill>
                  <a:effectLst/>
                  <a:latin typeface="Söhne"/>
                </a:rPr>
                <a:t>Configuration:</a:t>
              </a:r>
            </a:p>
            <a:p>
              <a:pPr lvl="0"/>
              <a:r>
                <a:rPr lang="en-US" sz="1400" b="0" i="0" dirty="0">
                  <a:solidFill>
                    <a:schemeClr val="bg1"/>
                  </a:solidFill>
                  <a:effectLst/>
                  <a:latin typeface="Söhne"/>
                </a:rPr>
                <a:t>The WSUS server is configured to provide updates for client systems</a:t>
              </a:r>
              <a:endParaRPr lang="en-US" sz="1400" b="1" dirty="0">
                <a:solidFill>
                  <a:schemeClr val="bg1"/>
                </a:solidFill>
                <a:latin typeface="Georgia" panose="02040502050405020303" pitchFamily="18" charset="0"/>
              </a:endParaRPr>
            </a:p>
          </p:txBody>
        </p:sp>
      </p:grpSp>
      <p:grpSp>
        <p:nvGrpSpPr>
          <p:cNvPr id="9" name="Group 8">
            <a:extLst>
              <a:ext uri="{FF2B5EF4-FFF2-40B4-BE49-F238E27FC236}">
                <a16:creationId xmlns:a16="http://schemas.microsoft.com/office/drawing/2014/main" id="{88CC29FB-F9DD-1EBE-617E-5EF040B4714A}"/>
              </a:ext>
            </a:extLst>
          </p:cNvPr>
          <p:cNvGrpSpPr/>
          <p:nvPr/>
        </p:nvGrpSpPr>
        <p:grpSpPr>
          <a:xfrm>
            <a:off x="5024487" y="2938421"/>
            <a:ext cx="5314786" cy="981157"/>
            <a:chOff x="5440680" y="2834864"/>
            <a:chExt cx="5321266" cy="981155"/>
          </a:xfrm>
        </p:grpSpPr>
        <p:sp>
          <p:nvSpPr>
            <p:cNvPr id="11" name="Hexagon 10">
              <a:extLst>
                <a:ext uri="{FF2B5EF4-FFF2-40B4-BE49-F238E27FC236}">
                  <a16:creationId xmlns:a16="http://schemas.microsoft.com/office/drawing/2014/main" id="{E51BE9C6-FED0-7C80-875D-1FBA7AA04795}"/>
                </a:ext>
              </a:extLst>
            </p:cNvPr>
            <p:cNvSpPr/>
            <p:nvPr/>
          </p:nvSpPr>
          <p:spPr>
            <a:xfrm rot="10800000" flipH="1">
              <a:off x="5440680" y="2834864"/>
              <a:ext cx="4524108" cy="981155"/>
            </a:xfrm>
            <a:prstGeom prst="hexagon">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Hexagon 12">
              <a:extLst>
                <a:ext uri="{FF2B5EF4-FFF2-40B4-BE49-F238E27FC236}">
                  <a16:creationId xmlns:a16="http://schemas.microsoft.com/office/drawing/2014/main" id="{0BE5E11F-CC08-5818-7BA1-A602704811CE}"/>
                </a:ext>
              </a:extLst>
            </p:cNvPr>
            <p:cNvSpPr/>
            <p:nvPr/>
          </p:nvSpPr>
          <p:spPr>
            <a:xfrm flipH="1">
              <a:off x="9682676" y="2860239"/>
              <a:ext cx="1079270" cy="930405"/>
            </a:xfrm>
            <a:prstGeom prst="hexag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TextBox 14">
              <a:extLst>
                <a:ext uri="{FF2B5EF4-FFF2-40B4-BE49-F238E27FC236}">
                  <a16:creationId xmlns:a16="http://schemas.microsoft.com/office/drawing/2014/main" id="{994EFD7E-9BE4-7A04-412E-938F7B96AC0B}"/>
                </a:ext>
              </a:extLst>
            </p:cNvPr>
            <p:cNvSpPr txBox="1"/>
            <p:nvPr/>
          </p:nvSpPr>
          <p:spPr>
            <a:xfrm>
              <a:off x="5703318" y="2894554"/>
              <a:ext cx="3998831" cy="892550"/>
            </a:xfrm>
            <a:prstGeom prst="rect">
              <a:avLst/>
            </a:prstGeom>
            <a:noFill/>
            <a:ln>
              <a:noFill/>
            </a:ln>
          </p:spPr>
          <p:txBody>
            <a:bodyPr wrap="square" lIns="0" tIns="0" rIns="0" bIns="0" rtlCol="0">
              <a:spAutoFit/>
            </a:bodyPr>
            <a:lstStyle/>
            <a:p>
              <a:pPr lvl="0"/>
              <a:r>
                <a:rPr lang="en-US" sz="1600" b="1" i="0" dirty="0">
                  <a:solidFill>
                    <a:srgbClr val="374151"/>
                  </a:solidFill>
                  <a:effectLst/>
                  <a:latin typeface="Söhne"/>
                </a:rPr>
                <a:t>Detection: </a:t>
              </a:r>
            </a:p>
            <a:p>
              <a:pPr lvl="0"/>
              <a:r>
                <a:rPr lang="en-US" sz="1400" b="0" i="0" dirty="0">
                  <a:solidFill>
                    <a:schemeClr val="bg1"/>
                  </a:solidFill>
                  <a:effectLst/>
                  <a:latin typeface="Söhne"/>
                </a:rPr>
                <a:t>The WU Orchestrator periodically checks for available updates by sending a detection request to the WSUS server.</a:t>
              </a:r>
              <a:endParaRPr lang="en-US" sz="1200" dirty="0">
                <a:solidFill>
                  <a:schemeClr val="bg1"/>
                </a:solidFill>
                <a:latin typeface="Georgia Pro Light" panose="02040302050405020303" pitchFamily="18" charset="0"/>
              </a:endParaRPr>
            </a:p>
          </p:txBody>
        </p:sp>
      </p:grpSp>
      <p:grpSp>
        <p:nvGrpSpPr>
          <p:cNvPr id="17" name="Group 16">
            <a:extLst>
              <a:ext uri="{FF2B5EF4-FFF2-40B4-BE49-F238E27FC236}">
                <a16:creationId xmlns:a16="http://schemas.microsoft.com/office/drawing/2014/main" id="{7CDE3DAC-D358-2687-490E-69B03C5E74D5}"/>
              </a:ext>
            </a:extLst>
          </p:cNvPr>
          <p:cNvGrpSpPr/>
          <p:nvPr/>
        </p:nvGrpSpPr>
        <p:grpSpPr>
          <a:xfrm>
            <a:off x="214410" y="3746475"/>
            <a:ext cx="4924745" cy="784746"/>
            <a:chOff x="1384539" y="1679461"/>
            <a:chExt cx="5307125" cy="981155"/>
          </a:xfrm>
        </p:grpSpPr>
        <p:sp>
          <p:nvSpPr>
            <p:cNvPr id="18" name="Hexagon 17">
              <a:extLst>
                <a:ext uri="{FF2B5EF4-FFF2-40B4-BE49-F238E27FC236}">
                  <a16:creationId xmlns:a16="http://schemas.microsoft.com/office/drawing/2014/main" id="{7E889D3D-0C95-C87D-9895-46B74E75F17B}"/>
                </a:ext>
              </a:extLst>
            </p:cNvPr>
            <p:cNvSpPr/>
            <p:nvPr/>
          </p:nvSpPr>
          <p:spPr>
            <a:xfrm rot="10800000">
              <a:off x="2167557" y="1679461"/>
              <a:ext cx="4524107" cy="981155"/>
            </a:xfrm>
            <a:prstGeom prst="hexagon">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3505DB97-3344-3DAF-C366-B2353D10C213}"/>
                </a:ext>
              </a:extLst>
            </p:cNvPr>
            <p:cNvSpPr/>
            <p:nvPr/>
          </p:nvSpPr>
          <p:spPr>
            <a:xfrm>
              <a:off x="1384539" y="1698007"/>
              <a:ext cx="1079270" cy="930405"/>
            </a:xfrm>
            <a:prstGeom prst="hexag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0" name="TextBox 19">
              <a:extLst>
                <a:ext uri="{FF2B5EF4-FFF2-40B4-BE49-F238E27FC236}">
                  <a16:creationId xmlns:a16="http://schemas.microsoft.com/office/drawing/2014/main" id="{BE2CACC0-E11A-3EC0-CE26-BD6C91CF22BF}"/>
                </a:ext>
              </a:extLst>
            </p:cNvPr>
            <p:cNvSpPr txBox="1"/>
            <p:nvPr/>
          </p:nvSpPr>
          <p:spPr>
            <a:xfrm>
              <a:off x="2463810" y="1793878"/>
              <a:ext cx="4095680" cy="808097"/>
            </a:xfrm>
            <a:prstGeom prst="rect">
              <a:avLst/>
            </a:prstGeom>
            <a:noFill/>
          </p:spPr>
          <p:txBody>
            <a:bodyPr wrap="square" lIns="0" tIns="0" rIns="0" bIns="0" rtlCol="0">
              <a:spAutoFit/>
            </a:bodyPr>
            <a:lstStyle/>
            <a:p>
              <a:pPr lvl="0"/>
              <a:r>
                <a:rPr lang="en-US" sz="1600" b="1" i="0" dirty="0">
                  <a:solidFill>
                    <a:srgbClr val="374151"/>
                  </a:solidFill>
                  <a:effectLst/>
                  <a:latin typeface="Söhne"/>
                </a:rPr>
                <a:t>Identification: </a:t>
              </a:r>
            </a:p>
            <a:p>
              <a:pPr lvl="0"/>
              <a:r>
                <a:rPr lang="en-US" sz="1200" b="0" i="0" dirty="0">
                  <a:solidFill>
                    <a:schemeClr val="bg1"/>
                  </a:solidFill>
                  <a:effectLst/>
                  <a:latin typeface="Söhne"/>
                </a:rPr>
                <a:t>The WSUS server receives the detection request and compares it with the available updates in its database</a:t>
              </a:r>
              <a:r>
                <a:rPr lang="en-US" sz="1400" b="0" i="0" dirty="0">
                  <a:solidFill>
                    <a:srgbClr val="374151"/>
                  </a:solidFill>
                  <a:effectLst/>
                  <a:latin typeface="Söhne"/>
                </a:rPr>
                <a:t>.</a:t>
              </a:r>
              <a:endParaRPr lang="en-US" sz="1600" b="1" dirty="0">
                <a:solidFill>
                  <a:schemeClr val="bg1"/>
                </a:solidFill>
                <a:latin typeface="Georgia" panose="02040502050405020303" pitchFamily="18" charset="0"/>
              </a:endParaRPr>
            </a:p>
          </p:txBody>
        </p:sp>
      </p:grpSp>
      <p:grpSp>
        <p:nvGrpSpPr>
          <p:cNvPr id="21" name="Group 20">
            <a:extLst>
              <a:ext uri="{FF2B5EF4-FFF2-40B4-BE49-F238E27FC236}">
                <a16:creationId xmlns:a16="http://schemas.microsoft.com/office/drawing/2014/main" id="{99BE6BC4-0E64-D2C3-9466-5A80B8397176}"/>
              </a:ext>
            </a:extLst>
          </p:cNvPr>
          <p:cNvGrpSpPr/>
          <p:nvPr/>
        </p:nvGrpSpPr>
        <p:grpSpPr>
          <a:xfrm>
            <a:off x="5091247" y="4273923"/>
            <a:ext cx="5314786" cy="983020"/>
            <a:chOff x="5440680" y="2834864"/>
            <a:chExt cx="5321266" cy="983019"/>
          </a:xfrm>
        </p:grpSpPr>
        <p:sp>
          <p:nvSpPr>
            <p:cNvPr id="22" name="Hexagon 21">
              <a:extLst>
                <a:ext uri="{FF2B5EF4-FFF2-40B4-BE49-F238E27FC236}">
                  <a16:creationId xmlns:a16="http://schemas.microsoft.com/office/drawing/2014/main" id="{3A26DA07-1A5A-E532-7560-72868CE5FEF0}"/>
                </a:ext>
              </a:extLst>
            </p:cNvPr>
            <p:cNvSpPr/>
            <p:nvPr/>
          </p:nvSpPr>
          <p:spPr>
            <a:xfrm rot="10800000" flipH="1">
              <a:off x="5440680" y="2834864"/>
              <a:ext cx="4524108" cy="981155"/>
            </a:xfrm>
            <a:prstGeom prst="hexagon">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Hexagon 22">
              <a:extLst>
                <a:ext uri="{FF2B5EF4-FFF2-40B4-BE49-F238E27FC236}">
                  <a16:creationId xmlns:a16="http://schemas.microsoft.com/office/drawing/2014/main" id="{BAB35EC9-0A22-0D3C-5C86-53A59F640BF0}"/>
                </a:ext>
              </a:extLst>
            </p:cNvPr>
            <p:cNvSpPr/>
            <p:nvPr/>
          </p:nvSpPr>
          <p:spPr>
            <a:xfrm flipH="1">
              <a:off x="9682676" y="2860239"/>
              <a:ext cx="1079270" cy="930405"/>
            </a:xfrm>
            <a:prstGeom prst="hexag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4" name="TextBox 23">
              <a:extLst>
                <a:ext uri="{FF2B5EF4-FFF2-40B4-BE49-F238E27FC236}">
                  <a16:creationId xmlns:a16="http://schemas.microsoft.com/office/drawing/2014/main" id="{3638DFEA-0F67-EFA6-175D-1C4A97172C0A}"/>
                </a:ext>
              </a:extLst>
            </p:cNvPr>
            <p:cNvSpPr txBox="1"/>
            <p:nvPr/>
          </p:nvSpPr>
          <p:spPr>
            <a:xfrm>
              <a:off x="5703318" y="2894554"/>
              <a:ext cx="3998831" cy="923329"/>
            </a:xfrm>
            <a:prstGeom prst="rect">
              <a:avLst/>
            </a:prstGeom>
            <a:noFill/>
            <a:ln>
              <a:noFill/>
            </a:ln>
          </p:spPr>
          <p:txBody>
            <a:bodyPr wrap="square" lIns="0" tIns="0" rIns="0" bIns="0" rtlCol="0">
              <a:spAutoFit/>
            </a:bodyPr>
            <a:lstStyle/>
            <a:p>
              <a:pPr lvl="0"/>
              <a:r>
                <a:rPr lang="en-US" sz="1600" b="1" i="0" dirty="0">
                  <a:solidFill>
                    <a:srgbClr val="374151"/>
                  </a:solidFill>
                  <a:effectLst/>
                  <a:latin typeface="Söhne"/>
                </a:rPr>
                <a:t>Update approval:</a:t>
              </a:r>
            </a:p>
            <a:p>
              <a:pPr lvl="0"/>
              <a:r>
                <a:rPr lang="en-US" sz="1400" b="0" i="0" dirty="0">
                  <a:solidFill>
                    <a:schemeClr val="bg1"/>
                  </a:solidFill>
                  <a:effectLst/>
                  <a:latin typeface="Söhne"/>
                </a:rPr>
                <a:t>Administrators can configure automatic approval rules or manually approve updates based on their organization's policies.</a:t>
              </a:r>
              <a:endParaRPr lang="en-US" sz="1050" dirty="0">
                <a:solidFill>
                  <a:schemeClr val="bg1"/>
                </a:solidFill>
                <a:latin typeface="Georgia Pro Light" panose="02040302050405020303" pitchFamily="18" charset="0"/>
              </a:endParaRPr>
            </a:p>
          </p:txBody>
        </p:sp>
      </p:grpSp>
      <p:grpSp>
        <p:nvGrpSpPr>
          <p:cNvPr id="25" name="Group 24">
            <a:extLst>
              <a:ext uri="{FF2B5EF4-FFF2-40B4-BE49-F238E27FC236}">
                <a16:creationId xmlns:a16="http://schemas.microsoft.com/office/drawing/2014/main" id="{332FF32E-7F4D-357E-18A0-D07DC339E1DF}"/>
              </a:ext>
            </a:extLst>
          </p:cNvPr>
          <p:cNvGrpSpPr/>
          <p:nvPr/>
        </p:nvGrpSpPr>
        <p:grpSpPr>
          <a:xfrm>
            <a:off x="214410" y="4840734"/>
            <a:ext cx="4924745" cy="1045756"/>
            <a:chOff x="1384539" y="1679461"/>
            <a:chExt cx="5307125" cy="1076439"/>
          </a:xfrm>
        </p:grpSpPr>
        <p:sp>
          <p:nvSpPr>
            <p:cNvPr id="26" name="Hexagon 25">
              <a:extLst>
                <a:ext uri="{FF2B5EF4-FFF2-40B4-BE49-F238E27FC236}">
                  <a16:creationId xmlns:a16="http://schemas.microsoft.com/office/drawing/2014/main" id="{03E74836-0B39-0BC9-BC24-A0C99C1F89E6}"/>
                </a:ext>
              </a:extLst>
            </p:cNvPr>
            <p:cNvSpPr/>
            <p:nvPr/>
          </p:nvSpPr>
          <p:spPr>
            <a:xfrm rot="10800000">
              <a:off x="2167557" y="1679461"/>
              <a:ext cx="4524107" cy="981155"/>
            </a:xfrm>
            <a:prstGeom prst="hexagon">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Hexagon 26">
              <a:extLst>
                <a:ext uri="{FF2B5EF4-FFF2-40B4-BE49-F238E27FC236}">
                  <a16:creationId xmlns:a16="http://schemas.microsoft.com/office/drawing/2014/main" id="{AA99F0BB-2DAD-D119-FACF-2D8594B41162}"/>
                </a:ext>
              </a:extLst>
            </p:cNvPr>
            <p:cNvSpPr/>
            <p:nvPr/>
          </p:nvSpPr>
          <p:spPr>
            <a:xfrm>
              <a:off x="1384539" y="1698007"/>
              <a:ext cx="1079270" cy="930405"/>
            </a:xfrm>
            <a:prstGeom prst="hexag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8" name="TextBox 27">
              <a:extLst>
                <a:ext uri="{FF2B5EF4-FFF2-40B4-BE49-F238E27FC236}">
                  <a16:creationId xmlns:a16="http://schemas.microsoft.com/office/drawing/2014/main" id="{16D60ACA-0A24-839F-6566-639B54D8A23D}"/>
                </a:ext>
              </a:extLst>
            </p:cNvPr>
            <p:cNvSpPr txBox="1"/>
            <p:nvPr/>
          </p:nvSpPr>
          <p:spPr>
            <a:xfrm>
              <a:off x="2463810" y="1793880"/>
              <a:ext cx="4095680" cy="962020"/>
            </a:xfrm>
            <a:prstGeom prst="rect">
              <a:avLst/>
            </a:prstGeom>
            <a:noFill/>
          </p:spPr>
          <p:txBody>
            <a:bodyPr wrap="square" lIns="0" tIns="0" rIns="0" bIns="0" rtlCol="0">
              <a:spAutoFit/>
            </a:bodyPr>
            <a:lstStyle/>
            <a:p>
              <a:pPr lvl="0"/>
              <a:r>
                <a:rPr lang="en-US" sz="1400" b="1" i="0" dirty="0">
                  <a:solidFill>
                    <a:srgbClr val="374151"/>
                  </a:solidFill>
                  <a:effectLst/>
                  <a:latin typeface="Söhne"/>
                </a:rPr>
                <a:t>Update Retrieval: </a:t>
              </a:r>
            </a:p>
            <a:p>
              <a:pPr lvl="0"/>
              <a:r>
                <a:rPr lang="en-US" sz="1200" b="0" i="0" dirty="0">
                  <a:solidFill>
                    <a:schemeClr val="bg1"/>
                  </a:solidFill>
                  <a:effectLst/>
                  <a:latin typeface="Söhne"/>
                </a:rPr>
                <a:t>Once the updates are approved, the WU Orchestrator sends a request to the WSUS server to download the approved updates</a:t>
              </a:r>
              <a:endParaRPr lang="en-US" sz="1200" b="1" dirty="0">
                <a:solidFill>
                  <a:schemeClr val="bg1"/>
                </a:solidFill>
                <a:latin typeface="Georgia" panose="02040502050405020303" pitchFamily="18" charset="0"/>
              </a:endParaRPr>
            </a:p>
          </p:txBody>
        </p:sp>
      </p:grpSp>
      <p:sp>
        <p:nvSpPr>
          <p:cNvPr id="29" name="Slide Number Placeholder 28">
            <a:extLst>
              <a:ext uri="{FF2B5EF4-FFF2-40B4-BE49-F238E27FC236}">
                <a16:creationId xmlns:a16="http://schemas.microsoft.com/office/drawing/2014/main" id="{0F2CBDCB-99BB-EFC4-B507-0345A3A78FA1}"/>
              </a:ext>
            </a:extLst>
          </p:cNvPr>
          <p:cNvSpPr>
            <a:spLocks noGrp="1"/>
          </p:cNvSpPr>
          <p:nvPr>
            <p:ph type="sldNum" sz="quarter" idx="12"/>
          </p:nvPr>
        </p:nvSpPr>
        <p:spPr/>
        <p:txBody>
          <a:bodyPr/>
          <a:lstStyle/>
          <a:p>
            <a:fld id="{ACBA2266-26B9-4045-B39C-CC86668FECF9}" type="slidenum">
              <a:rPr lang="en-US" smtClean="0"/>
              <a:t>10</a:t>
            </a:fld>
            <a:endParaRPr lang="en-US"/>
          </a:p>
        </p:txBody>
      </p:sp>
    </p:spTree>
    <p:extLst>
      <p:ext uri="{BB962C8B-B14F-4D97-AF65-F5344CB8AC3E}">
        <p14:creationId xmlns:p14="http://schemas.microsoft.com/office/powerpoint/2010/main" val="116572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078C538-895C-A2B6-E843-1AEAC174E6C3}"/>
              </a:ext>
            </a:extLst>
          </p:cNvPr>
          <p:cNvGraphicFramePr>
            <a:graphicFrameLocks/>
          </p:cNvGraphicFramePr>
          <p:nvPr>
            <p:extLst>
              <p:ext uri="{D42A27DB-BD31-4B8C-83A1-F6EECF244321}">
                <p14:modId xmlns:p14="http://schemas.microsoft.com/office/powerpoint/2010/main" val="2332425164"/>
              </p:ext>
            </p:extLst>
          </p:nvPr>
        </p:nvGraphicFramePr>
        <p:xfrm>
          <a:off x="1979629" y="2545237"/>
          <a:ext cx="8493549" cy="4210178"/>
        </p:xfrm>
        <a:graphic>
          <a:graphicData uri="http://schemas.openxmlformats.org/drawingml/2006/table">
            <a:tbl>
              <a:tblPr firstRow="1" bandRow="1">
                <a:noFill/>
              </a:tblPr>
              <a:tblGrid>
                <a:gridCol w="2831183">
                  <a:extLst>
                    <a:ext uri="{9D8B030D-6E8A-4147-A177-3AD203B41FA5}">
                      <a16:colId xmlns:a16="http://schemas.microsoft.com/office/drawing/2014/main" val="4251327227"/>
                    </a:ext>
                  </a:extLst>
                </a:gridCol>
                <a:gridCol w="2831183">
                  <a:extLst>
                    <a:ext uri="{9D8B030D-6E8A-4147-A177-3AD203B41FA5}">
                      <a16:colId xmlns:a16="http://schemas.microsoft.com/office/drawing/2014/main" val="2503853347"/>
                    </a:ext>
                  </a:extLst>
                </a:gridCol>
                <a:gridCol w="2831183">
                  <a:extLst>
                    <a:ext uri="{9D8B030D-6E8A-4147-A177-3AD203B41FA5}">
                      <a16:colId xmlns:a16="http://schemas.microsoft.com/office/drawing/2014/main" val="3922973659"/>
                    </a:ext>
                  </a:extLst>
                </a:gridCol>
              </a:tblGrid>
              <a:tr h="753124">
                <a:tc>
                  <a:txBody>
                    <a:bodyPr/>
                    <a:lstStyle/>
                    <a:p>
                      <a:pPr algn="ctr"/>
                      <a:r>
                        <a:rPr lang="en-US" sz="1800" b="1" cap="none" spc="0" dirty="0">
                          <a:solidFill>
                            <a:schemeClr val="tx1"/>
                          </a:solidFill>
                          <a:effectLst/>
                          <a:latin typeface="Google Sans"/>
                        </a:rPr>
                        <a:t>Feature</a:t>
                      </a:r>
                    </a:p>
                  </a:txBody>
                  <a:tcPr marL="0" marR="153751" marT="29765" marB="148826" anchor="b">
                    <a:lnL w="12700" cmpd="sng">
                      <a:noFill/>
                    </a:lnL>
                    <a:lnR w="12700" cmpd="sng">
                      <a:noFill/>
                    </a:lnR>
                    <a:lnT w="9525" cap="flat" cmpd="sng" algn="ctr">
                      <a:noFill/>
                      <a:prstDash val="solid"/>
                    </a:lnT>
                    <a:lnB w="38100" cmpd="sng">
                      <a:noFill/>
                    </a:lnB>
                    <a:noFill/>
                  </a:tcPr>
                </a:tc>
                <a:tc>
                  <a:txBody>
                    <a:bodyPr/>
                    <a:lstStyle/>
                    <a:p>
                      <a:pPr algn="ctr"/>
                      <a:r>
                        <a:rPr lang="en-US" sz="1800" b="1" cap="none" spc="0" dirty="0">
                          <a:solidFill>
                            <a:schemeClr val="tx1"/>
                          </a:solidFill>
                          <a:effectLst/>
                          <a:latin typeface="Google Sans"/>
                        </a:rPr>
                        <a:t>Microsoft Update Server</a:t>
                      </a:r>
                    </a:p>
                  </a:txBody>
                  <a:tcPr marL="0" marR="153751" marT="29765" marB="148826" anchor="b">
                    <a:lnL w="12700" cmpd="sng">
                      <a:noFill/>
                    </a:lnL>
                    <a:lnR w="12700" cmpd="sng">
                      <a:noFill/>
                    </a:lnR>
                    <a:lnT w="9525" cap="flat" cmpd="sng" algn="ctr">
                      <a:noFill/>
                      <a:prstDash val="solid"/>
                    </a:lnT>
                    <a:lnB w="38100" cmpd="sng">
                      <a:noFill/>
                    </a:lnB>
                    <a:noFill/>
                  </a:tcPr>
                </a:tc>
                <a:tc>
                  <a:txBody>
                    <a:bodyPr/>
                    <a:lstStyle/>
                    <a:p>
                      <a:pPr algn="ctr"/>
                      <a:r>
                        <a:rPr lang="en-US" sz="1800" b="1" cap="none" spc="0" dirty="0">
                          <a:solidFill>
                            <a:schemeClr val="tx1"/>
                          </a:solidFill>
                          <a:effectLst/>
                          <a:latin typeface="Google Sans"/>
                        </a:rPr>
                        <a:t>Windows Server Update Services</a:t>
                      </a:r>
                    </a:p>
                  </a:txBody>
                  <a:tcPr marL="0" marR="153751" marT="29765" marB="148826"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436446833"/>
                  </a:ext>
                </a:extLst>
              </a:tr>
              <a:tr h="614106">
                <a:tc>
                  <a:txBody>
                    <a:bodyPr/>
                    <a:lstStyle/>
                    <a:p>
                      <a:pPr algn="ctr"/>
                      <a:r>
                        <a:rPr lang="en-US" sz="1400" b="0" cap="none" spc="0" dirty="0">
                          <a:solidFill>
                            <a:schemeClr val="tx1"/>
                          </a:solidFill>
                          <a:effectLst/>
                          <a:latin typeface="Google Sans"/>
                        </a:rPr>
                        <a:t>Where is the update repository located?</a:t>
                      </a:r>
                    </a:p>
                  </a:txBody>
                  <a:tcPr marL="0" marR="153751" marT="44648" marB="148826"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1400" b="0" cap="none" spc="0" dirty="0">
                          <a:solidFill>
                            <a:schemeClr val="tx1"/>
                          </a:solidFill>
                          <a:effectLst/>
                          <a:latin typeface="Google Sans"/>
                        </a:rPr>
                        <a:t>Public server maintained by Microsoft</a:t>
                      </a:r>
                    </a:p>
                  </a:txBody>
                  <a:tcPr marL="0" marR="153751" marT="44648" marB="148826"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1400" b="0" cap="none" spc="0" dirty="0">
                          <a:solidFill>
                            <a:schemeClr val="tx1"/>
                          </a:solidFill>
                          <a:effectLst/>
                          <a:latin typeface="Google Sans"/>
                        </a:rPr>
                        <a:t>On a Windows Server computer in your network</a:t>
                      </a:r>
                    </a:p>
                  </a:txBody>
                  <a:tcPr marL="0" marR="153751" marT="44648" marB="148826" anchor="ctr">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443477592"/>
                  </a:ext>
                </a:extLst>
              </a:tr>
              <a:tr h="614106">
                <a:tc>
                  <a:txBody>
                    <a:bodyPr/>
                    <a:lstStyle/>
                    <a:p>
                      <a:pPr algn="ctr"/>
                      <a:r>
                        <a:rPr lang="en-US" sz="1400" b="0" cap="none" spc="0">
                          <a:solidFill>
                            <a:schemeClr val="tx1"/>
                          </a:solidFill>
                          <a:effectLst/>
                          <a:latin typeface="Google Sans"/>
                        </a:rPr>
                        <a:t>Who can access the update repository?</a:t>
                      </a:r>
                    </a:p>
                  </a:txBody>
                  <a:tcPr marL="0" marR="153751" marT="44648" marB="148826"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400" b="0" cap="none" spc="0">
                          <a:solidFill>
                            <a:schemeClr val="tx1"/>
                          </a:solidFill>
                          <a:effectLst/>
                          <a:latin typeface="Google Sans"/>
                        </a:rPr>
                        <a:t>Anyone with an internet connection</a:t>
                      </a:r>
                    </a:p>
                  </a:txBody>
                  <a:tcPr marL="0" marR="153751" marT="44648" marB="148826"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400" b="0" cap="none" spc="0">
                          <a:solidFill>
                            <a:schemeClr val="tx1"/>
                          </a:solidFill>
                          <a:effectLst/>
                          <a:latin typeface="Google Sans"/>
                        </a:rPr>
                        <a:t>Only computers that are configured to use WSUS</a:t>
                      </a:r>
                    </a:p>
                  </a:txBody>
                  <a:tcPr marL="0" marR="153751" marT="44648" marB="148826"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59138560"/>
                  </a:ext>
                </a:extLst>
              </a:tr>
              <a:tr h="755365">
                <a:tc>
                  <a:txBody>
                    <a:bodyPr/>
                    <a:lstStyle/>
                    <a:p>
                      <a:pPr algn="ctr"/>
                      <a:r>
                        <a:rPr lang="en-US" sz="1400" b="0" cap="none" spc="0">
                          <a:solidFill>
                            <a:schemeClr val="tx1"/>
                          </a:solidFill>
                          <a:effectLst/>
                          <a:latin typeface="Google Sans"/>
                        </a:rPr>
                        <a:t>Can updates be downloaded and installed automatically?</a:t>
                      </a:r>
                    </a:p>
                  </a:txBody>
                  <a:tcPr marL="0" marR="153751" marT="44648" marB="148826"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400" b="0" cap="none" spc="0">
                          <a:solidFill>
                            <a:schemeClr val="tx1"/>
                          </a:solidFill>
                          <a:effectLst/>
                          <a:latin typeface="Google Sans"/>
                        </a:rPr>
                        <a:t>Yes</a:t>
                      </a:r>
                    </a:p>
                  </a:txBody>
                  <a:tcPr marL="0" marR="153751" marT="44648" marB="148826"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400" b="0" cap="none" spc="0">
                          <a:solidFill>
                            <a:schemeClr val="tx1"/>
                          </a:solidFill>
                          <a:effectLst/>
                          <a:latin typeface="Google Sans"/>
                        </a:rPr>
                        <a:t>Yes, or manually</a:t>
                      </a:r>
                    </a:p>
                  </a:txBody>
                  <a:tcPr marL="0" marR="153751" marT="44648" marB="148826"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1985913344"/>
                  </a:ext>
                </a:extLst>
              </a:tr>
              <a:tr h="614106">
                <a:tc>
                  <a:txBody>
                    <a:bodyPr/>
                    <a:lstStyle/>
                    <a:p>
                      <a:pPr algn="ctr"/>
                      <a:r>
                        <a:rPr lang="en-US" sz="1400" b="0" cap="none" spc="0" dirty="0">
                          <a:solidFill>
                            <a:schemeClr val="tx1"/>
                          </a:solidFill>
                          <a:effectLst/>
                          <a:latin typeface="Google Sans"/>
                        </a:rPr>
                        <a:t>Can updates be filtered or approved?</a:t>
                      </a:r>
                    </a:p>
                  </a:txBody>
                  <a:tcPr marL="0" marR="153751" marT="44648" marB="148826"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400" b="0" cap="none" spc="0">
                          <a:solidFill>
                            <a:schemeClr val="tx1"/>
                          </a:solidFill>
                          <a:effectLst/>
                          <a:latin typeface="Google Sans"/>
                        </a:rPr>
                        <a:t>No</a:t>
                      </a:r>
                    </a:p>
                  </a:txBody>
                  <a:tcPr marL="0" marR="153751" marT="44648" marB="148826"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400" b="0" cap="none" spc="0">
                          <a:solidFill>
                            <a:schemeClr val="tx1"/>
                          </a:solidFill>
                          <a:effectLst/>
                          <a:latin typeface="Google Sans"/>
                        </a:rPr>
                        <a:t>Yes</a:t>
                      </a:r>
                    </a:p>
                  </a:txBody>
                  <a:tcPr marL="0" marR="153751" marT="44648" marB="148826"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213567206"/>
                  </a:ext>
                </a:extLst>
              </a:tr>
              <a:tr h="841107">
                <a:tc>
                  <a:txBody>
                    <a:bodyPr/>
                    <a:lstStyle/>
                    <a:p>
                      <a:pPr algn="ctr"/>
                      <a:r>
                        <a:rPr lang="en-US" sz="1400" b="0" cap="none" spc="0">
                          <a:solidFill>
                            <a:schemeClr val="tx1"/>
                          </a:solidFill>
                          <a:effectLst/>
                          <a:latin typeface="Google Sans"/>
                        </a:rPr>
                        <a:t>Can updates be staged or deployed to computers in a specific order?</a:t>
                      </a:r>
                    </a:p>
                  </a:txBody>
                  <a:tcPr marL="0" marR="153751" marT="44648" marB="14882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400" b="0" cap="none" spc="0">
                          <a:solidFill>
                            <a:schemeClr val="tx1"/>
                          </a:solidFill>
                          <a:effectLst/>
                          <a:latin typeface="Google Sans"/>
                        </a:rPr>
                        <a:t>No</a:t>
                      </a:r>
                    </a:p>
                  </a:txBody>
                  <a:tcPr marL="0" marR="153751" marT="44648" marB="14882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400" b="0" cap="none" spc="0" dirty="0">
                          <a:solidFill>
                            <a:schemeClr val="tx1"/>
                          </a:solidFill>
                          <a:effectLst/>
                          <a:latin typeface="Google Sans"/>
                        </a:rPr>
                        <a:t>Yes</a:t>
                      </a:r>
                    </a:p>
                  </a:txBody>
                  <a:tcPr marL="0" marR="153751" marT="44648" marB="14882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33891481"/>
                  </a:ext>
                </a:extLst>
              </a:tr>
            </a:tbl>
          </a:graphicData>
        </a:graphic>
      </p:graphicFrame>
      <p:sp>
        <p:nvSpPr>
          <p:cNvPr id="9" name="Right Brace 8">
            <a:extLst>
              <a:ext uri="{FF2B5EF4-FFF2-40B4-BE49-F238E27FC236}">
                <a16:creationId xmlns:a16="http://schemas.microsoft.com/office/drawing/2014/main" id="{2CEBF240-22D2-B604-5782-86E41E85CBAF}"/>
              </a:ext>
            </a:extLst>
          </p:cNvPr>
          <p:cNvSpPr>
            <a:spLocks/>
          </p:cNvSpPr>
          <p:nvPr/>
        </p:nvSpPr>
        <p:spPr>
          <a:xfrm>
            <a:off x="10511642" y="5278900"/>
            <a:ext cx="305521" cy="13760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C3A556DE-BC7B-EDCA-65C9-77B4B82A6C84}"/>
              </a:ext>
            </a:extLst>
          </p:cNvPr>
          <p:cNvSpPr txBox="1">
            <a:spLocks/>
          </p:cNvSpPr>
          <p:nvPr/>
        </p:nvSpPr>
        <p:spPr>
          <a:xfrm>
            <a:off x="10741748" y="5813053"/>
            <a:ext cx="1374837" cy="307777"/>
          </a:xfrm>
          <a:prstGeom prst="rect">
            <a:avLst/>
          </a:prstGeom>
          <a:noFill/>
        </p:spPr>
        <p:txBody>
          <a:bodyPr wrap="square" rtlCol="0">
            <a:spAutoFit/>
          </a:bodyPr>
          <a:lstStyle/>
          <a:p>
            <a:r>
              <a:rPr lang="en-US" sz="1400" dirty="0"/>
              <a:t>Level of Control</a:t>
            </a:r>
          </a:p>
        </p:txBody>
      </p:sp>
      <p:sp>
        <p:nvSpPr>
          <p:cNvPr id="13" name="TextBox 12">
            <a:extLst>
              <a:ext uri="{FF2B5EF4-FFF2-40B4-BE49-F238E27FC236}">
                <a16:creationId xmlns:a16="http://schemas.microsoft.com/office/drawing/2014/main" id="{1C7875FD-E03D-7AA9-BC90-2517A2B9A534}"/>
              </a:ext>
            </a:extLst>
          </p:cNvPr>
          <p:cNvSpPr txBox="1"/>
          <p:nvPr/>
        </p:nvSpPr>
        <p:spPr>
          <a:xfrm>
            <a:off x="509047" y="339365"/>
            <a:ext cx="10493144" cy="2031325"/>
          </a:xfrm>
          <a:prstGeom prst="rect">
            <a:avLst/>
          </a:prstGeom>
          <a:noFill/>
        </p:spPr>
        <p:txBody>
          <a:bodyPr wrap="square" rtlCol="0">
            <a:spAutoFit/>
          </a:bodyPr>
          <a:lstStyle/>
          <a:p>
            <a:pPr algn="l"/>
            <a:r>
              <a:rPr lang="en-US" b="1" i="0" dirty="0">
                <a:solidFill>
                  <a:srgbClr val="1F1F1F"/>
                </a:solidFill>
                <a:effectLst/>
                <a:latin typeface="Google Sans"/>
              </a:rPr>
              <a:t>Microsoft Update Server </a:t>
            </a:r>
            <a:r>
              <a:rPr lang="en-US" b="0" i="0" dirty="0">
                <a:solidFill>
                  <a:srgbClr val="1F1F1F"/>
                </a:solidFill>
                <a:effectLst/>
                <a:latin typeface="Google Sans"/>
              </a:rPr>
              <a:t>is a public server that is maintained by Microsoft. It is used to distribute updates to all Windows computers. WUA can use Microsoft Update Server to download and install updates automatically.</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Windows Server Update Services </a:t>
            </a:r>
            <a:r>
              <a:rPr lang="en-US" b="0" i="0" dirty="0">
                <a:solidFill>
                  <a:srgbClr val="1F1F1F"/>
                </a:solidFill>
                <a:effectLst/>
                <a:latin typeface="Google Sans"/>
              </a:rPr>
              <a:t>is a server role that is installed on a Windows Server computer. It is used to manage and distribute updates to computers in a network. WUA can use WSUS to download and install updates automatically, or it can be configured to download updates from Microsoft Update Server and then install them from WSUS.</a:t>
            </a:r>
          </a:p>
        </p:txBody>
      </p:sp>
      <p:sp>
        <p:nvSpPr>
          <p:cNvPr id="15" name="Slide Number Placeholder 14">
            <a:extLst>
              <a:ext uri="{FF2B5EF4-FFF2-40B4-BE49-F238E27FC236}">
                <a16:creationId xmlns:a16="http://schemas.microsoft.com/office/drawing/2014/main" id="{C6FB042D-DC60-A9E0-3BB0-3B520817F04E}"/>
              </a:ext>
            </a:extLst>
          </p:cNvPr>
          <p:cNvSpPr>
            <a:spLocks noGrp="1"/>
          </p:cNvSpPr>
          <p:nvPr>
            <p:ph type="sldNum" sz="quarter" idx="12"/>
          </p:nvPr>
        </p:nvSpPr>
        <p:spPr/>
        <p:txBody>
          <a:bodyPr/>
          <a:lstStyle/>
          <a:p>
            <a:fld id="{ACBA2266-26B9-4045-B39C-CC86668FECF9}" type="slidenum">
              <a:rPr lang="en-US" smtClean="0"/>
              <a:t>11</a:t>
            </a:fld>
            <a:endParaRPr lang="en-US"/>
          </a:p>
        </p:txBody>
      </p:sp>
    </p:spTree>
    <p:extLst>
      <p:ext uri="{BB962C8B-B14F-4D97-AF65-F5344CB8AC3E}">
        <p14:creationId xmlns:p14="http://schemas.microsoft.com/office/powerpoint/2010/main" val="2329196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4" name="TextBox 3">
            <a:extLst>
              <a:ext uri="{FF2B5EF4-FFF2-40B4-BE49-F238E27FC236}">
                <a16:creationId xmlns:a16="http://schemas.microsoft.com/office/drawing/2014/main" id="{260AAAAA-F496-4620-CDAB-4D4C80CFB5D9}"/>
              </a:ext>
            </a:extLst>
          </p:cNvPr>
          <p:cNvSpPr txBox="1"/>
          <p:nvPr/>
        </p:nvSpPr>
        <p:spPr>
          <a:xfrm>
            <a:off x="264187" y="264068"/>
            <a:ext cx="10572238" cy="2400657"/>
          </a:xfrm>
          <a:prstGeom prst="rect">
            <a:avLst/>
          </a:prstGeom>
          <a:noFill/>
        </p:spPr>
        <p:txBody>
          <a:bodyPr wrap="square" rtlCol="0">
            <a:spAutoFit/>
          </a:bodyPr>
          <a:lstStyle/>
          <a:p>
            <a:pPr algn="just"/>
            <a:r>
              <a:rPr lang="en-US" sz="2400" b="0" i="0" dirty="0">
                <a:solidFill>
                  <a:schemeClr val="bg1">
                    <a:lumMod val="95000"/>
                  </a:schemeClr>
                </a:solidFill>
                <a:effectLst/>
                <a:latin typeface="Google Sans"/>
              </a:rPr>
              <a:t>Some reasons why antimalware might not stop an update from downloading</a:t>
            </a:r>
            <a:r>
              <a:rPr lang="en-US" b="0" i="0" dirty="0">
                <a:solidFill>
                  <a:schemeClr val="bg1">
                    <a:lumMod val="95000"/>
                  </a:schemeClr>
                </a:solidFill>
                <a:effectLst/>
                <a:latin typeface="Google Sans"/>
              </a:rPr>
              <a:t>.</a:t>
            </a:r>
          </a:p>
          <a:p>
            <a:pPr algn="just">
              <a:buFont typeface="Arial" panose="020B0604020202020204" pitchFamily="34" charset="0"/>
              <a:buChar char="•"/>
            </a:pPr>
            <a:r>
              <a:rPr lang="en-US" b="1" i="0" dirty="0">
                <a:solidFill>
                  <a:schemeClr val="bg1">
                    <a:lumMod val="95000"/>
                  </a:schemeClr>
                </a:solidFill>
                <a:effectLst/>
                <a:latin typeface="Google Sans"/>
              </a:rPr>
              <a:t>The update may not contain any malware</a:t>
            </a:r>
            <a:r>
              <a:rPr lang="en-US" b="0" i="0" dirty="0">
                <a:solidFill>
                  <a:schemeClr val="bg1">
                    <a:lumMod val="95000"/>
                  </a:schemeClr>
                </a:solidFill>
                <a:effectLst/>
                <a:latin typeface="Google Sans"/>
              </a:rPr>
              <a:t>. This is the most likely reason. Antimalware software works by scanning updates for known malware signatures. If the update does not contain any known malware signatures, the antimalware software will not block it.</a:t>
            </a:r>
          </a:p>
          <a:p>
            <a:pPr algn="just">
              <a:buFont typeface="Arial" panose="020B0604020202020204" pitchFamily="34" charset="0"/>
              <a:buChar char="•"/>
            </a:pPr>
            <a:r>
              <a:rPr lang="en-US" b="1" i="0" dirty="0">
                <a:solidFill>
                  <a:schemeClr val="bg1">
                    <a:lumMod val="95000"/>
                  </a:schemeClr>
                </a:solidFill>
                <a:effectLst/>
                <a:latin typeface="Google Sans"/>
              </a:rPr>
              <a:t>The antimalware software may not have been updated recently</a:t>
            </a:r>
            <a:r>
              <a:rPr lang="en-US" b="0" i="0" dirty="0">
                <a:solidFill>
                  <a:schemeClr val="bg1">
                    <a:lumMod val="95000"/>
                  </a:schemeClr>
                </a:solidFill>
                <a:effectLst/>
                <a:latin typeface="Google Sans"/>
              </a:rPr>
              <a:t>. If the antimalware software does not have the latest definitions, it may not be able to detect new malware that is contained in the update.</a:t>
            </a:r>
          </a:p>
          <a:p>
            <a:pPr algn="just">
              <a:buFont typeface="Arial" panose="020B0604020202020204" pitchFamily="34" charset="0"/>
              <a:buChar char="•"/>
            </a:pPr>
            <a:r>
              <a:rPr lang="en-US" b="0" i="0" dirty="0">
                <a:solidFill>
                  <a:schemeClr val="bg1">
                    <a:lumMod val="95000"/>
                  </a:schemeClr>
                </a:solidFill>
                <a:effectLst/>
                <a:latin typeface="Google Sans"/>
              </a:rPr>
              <a:t>The antimalware software may have been configured to allow updates to be downloaded even if they contain malware. This is a rare configuration, but it is possible.</a:t>
            </a:r>
          </a:p>
        </p:txBody>
      </p:sp>
      <p:sp>
        <p:nvSpPr>
          <p:cNvPr id="6" name="TextBox 5">
            <a:extLst>
              <a:ext uri="{FF2B5EF4-FFF2-40B4-BE49-F238E27FC236}">
                <a16:creationId xmlns:a16="http://schemas.microsoft.com/office/drawing/2014/main" id="{A7309432-F42F-CD1A-5977-E6084B32D30A}"/>
              </a:ext>
            </a:extLst>
          </p:cNvPr>
          <p:cNvSpPr txBox="1"/>
          <p:nvPr/>
        </p:nvSpPr>
        <p:spPr>
          <a:xfrm>
            <a:off x="2526384" y="3073138"/>
            <a:ext cx="8898903" cy="2031325"/>
          </a:xfrm>
          <a:prstGeom prst="rect">
            <a:avLst/>
          </a:prstGeom>
          <a:noFill/>
        </p:spPr>
        <p:txBody>
          <a:bodyPr wrap="square" rtlCol="0">
            <a:spAutoFit/>
          </a:bodyPr>
          <a:lstStyle/>
          <a:p>
            <a:pPr algn="l">
              <a:buFont typeface="Arial" panose="020B0604020202020204" pitchFamily="34" charset="0"/>
              <a:buChar char="•"/>
            </a:pPr>
            <a:r>
              <a:rPr lang="en-US" b="1" i="0" dirty="0">
                <a:solidFill>
                  <a:schemeClr val="bg1"/>
                </a:solidFill>
                <a:effectLst/>
                <a:latin typeface="Google Sans"/>
              </a:rPr>
              <a:t>The update may be corrupted</a:t>
            </a:r>
            <a:r>
              <a:rPr lang="en-US" b="0" i="0" dirty="0">
                <a:solidFill>
                  <a:schemeClr val="bg1"/>
                </a:solidFill>
                <a:effectLst/>
                <a:latin typeface="Google Sans"/>
              </a:rPr>
              <a:t>. If the update is corrupted, it may not be scanned properly by the antimalware software.</a:t>
            </a:r>
          </a:p>
          <a:p>
            <a:pPr algn="l">
              <a:buFont typeface="Arial" panose="020B0604020202020204" pitchFamily="34" charset="0"/>
              <a:buChar char="•"/>
            </a:pPr>
            <a:r>
              <a:rPr lang="en-US" b="1" i="0" dirty="0">
                <a:solidFill>
                  <a:schemeClr val="bg1"/>
                </a:solidFill>
                <a:effectLst/>
                <a:latin typeface="Google Sans"/>
              </a:rPr>
              <a:t>The antimalware software may be turned off or disabled</a:t>
            </a:r>
            <a:r>
              <a:rPr lang="en-US" b="0" i="0" dirty="0">
                <a:solidFill>
                  <a:schemeClr val="bg1"/>
                </a:solidFill>
                <a:effectLst/>
                <a:latin typeface="Google Sans"/>
              </a:rPr>
              <a:t>. If the antimalware software is turned off or disabled, it will not be able to scan updates.</a:t>
            </a:r>
          </a:p>
          <a:p>
            <a:pPr algn="l">
              <a:buFont typeface="Arial" panose="020B0604020202020204" pitchFamily="34" charset="0"/>
              <a:buChar char="•"/>
            </a:pPr>
            <a:r>
              <a:rPr lang="en-US" b="1" i="0" dirty="0">
                <a:solidFill>
                  <a:schemeClr val="bg1"/>
                </a:solidFill>
                <a:effectLst/>
                <a:latin typeface="Google Sans"/>
              </a:rPr>
              <a:t>The antimalware software may be blocked by a firewall or other security software</a:t>
            </a:r>
            <a:r>
              <a:rPr lang="en-US" b="0" i="0" dirty="0">
                <a:solidFill>
                  <a:schemeClr val="bg1"/>
                </a:solidFill>
                <a:effectLst/>
                <a:latin typeface="Google Sans"/>
              </a:rPr>
              <a:t>. If the antimalware software is blocked by a firewall or other security software, it will not be able to scan updates.</a:t>
            </a:r>
          </a:p>
        </p:txBody>
      </p:sp>
      <p:sp>
        <p:nvSpPr>
          <p:cNvPr id="7" name="Slide Number Placeholder 6">
            <a:extLst>
              <a:ext uri="{FF2B5EF4-FFF2-40B4-BE49-F238E27FC236}">
                <a16:creationId xmlns:a16="http://schemas.microsoft.com/office/drawing/2014/main" id="{C4205732-74D6-1C3C-4563-24D521DB7086}"/>
              </a:ext>
            </a:extLst>
          </p:cNvPr>
          <p:cNvSpPr>
            <a:spLocks noGrp="1"/>
          </p:cNvSpPr>
          <p:nvPr>
            <p:ph type="sldNum" sz="quarter" idx="12"/>
          </p:nvPr>
        </p:nvSpPr>
        <p:spPr/>
        <p:txBody>
          <a:bodyPr/>
          <a:lstStyle/>
          <a:p>
            <a:fld id="{ACBA2266-26B9-4045-B39C-CC86668FECF9}" type="slidenum">
              <a:rPr lang="en-US" smtClean="0"/>
              <a:t>12</a:t>
            </a:fld>
            <a:endParaRPr lang="en-US"/>
          </a:p>
        </p:txBody>
      </p:sp>
    </p:spTree>
    <p:extLst>
      <p:ext uri="{BB962C8B-B14F-4D97-AF65-F5344CB8AC3E}">
        <p14:creationId xmlns:p14="http://schemas.microsoft.com/office/powerpoint/2010/main" val="421397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dirty="0">
              <a:solidFill>
                <a:srgbClr val="FFFFFF"/>
              </a:solidFill>
            </a:endParaRPr>
          </a:p>
        </p:txBody>
      </p:sp>
      <p:sp>
        <p:nvSpPr>
          <p:cNvPr id="1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dirty="0">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dirty="0">
              <a:solidFill>
                <a:srgbClr val="FFFFFF"/>
              </a:solidFill>
            </a:endParaRPr>
          </a:p>
        </p:txBody>
      </p:sp>
      <p:sp>
        <p:nvSpPr>
          <p:cNvPr id="3" name="TextBox 2">
            <a:extLst>
              <a:ext uri="{FF2B5EF4-FFF2-40B4-BE49-F238E27FC236}">
                <a16:creationId xmlns:a16="http://schemas.microsoft.com/office/drawing/2014/main" id="{D6678EB2-340F-5B4E-256C-0BC35F5B9524}"/>
              </a:ext>
            </a:extLst>
          </p:cNvPr>
          <p:cNvSpPr txBox="1"/>
          <p:nvPr/>
        </p:nvSpPr>
        <p:spPr>
          <a:xfrm>
            <a:off x="358219" y="864850"/>
            <a:ext cx="10967657" cy="3693319"/>
          </a:xfrm>
          <a:prstGeom prst="rect">
            <a:avLst/>
          </a:prstGeom>
          <a:noFill/>
        </p:spPr>
        <p:txBody>
          <a:bodyPr wrap="square" rtlCol="0">
            <a:spAutoFit/>
          </a:bodyPr>
          <a:lstStyle/>
          <a:p>
            <a:pPr algn="just"/>
            <a:r>
              <a:rPr lang="en-US" dirty="0">
                <a:solidFill>
                  <a:schemeClr val="bg1"/>
                </a:solidFill>
                <a:latin typeface="Google Sans"/>
              </a:rPr>
              <a:t>The</a:t>
            </a:r>
            <a:r>
              <a:rPr lang="en-US" b="0" i="0" dirty="0">
                <a:solidFill>
                  <a:schemeClr val="bg1"/>
                </a:solidFill>
                <a:effectLst/>
                <a:latin typeface="Google Sans"/>
              </a:rPr>
              <a:t> behavior-based analysis of antimalware software can detect malware while downloading a software from WSUS and Windows Update server:</a:t>
            </a:r>
          </a:p>
          <a:p>
            <a:pPr algn="just"/>
            <a:endParaRPr lang="en-US" dirty="0">
              <a:solidFill>
                <a:schemeClr val="bg1"/>
              </a:solidFill>
              <a:latin typeface="Google Sans"/>
            </a:endParaRPr>
          </a:p>
          <a:p>
            <a:pPr algn="just">
              <a:buFont typeface="Arial" panose="020B0604020202020204" pitchFamily="34" charset="0"/>
              <a:buChar char="•"/>
            </a:pPr>
            <a:r>
              <a:rPr lang="en-US" b="1" i="0" dirty="0">
                <a:solidFill>
                  <a:schemeClr val="bg1"/>
                </a:solidFill>
                <a:effectLst/>
                <a:latin typeface="Google Sans"/>
              </a:rPr>
              <a:t>Monitoring file and registry changes</a:t>
            </a:r>
            <a:r>
              <a:rPr lang="en-US" b="0" i="0" dirty="0">
                <a:solidFill>
                  <a:schemeClr val="bg1"/>
                </a:solidFill>
                <a:effectLst/>
                <a:latin typeface="Google Sans"/>
              </a:rPr>
              <a:t>. Antimalware software can monitor for changes to files and registry keys that are commonly associated with malware. For example, if a software tries to make changes to the Windows registry that are not allowed by WSUS or Windows Update, the antimalware software may flag the software as malicious.</a:t>
            </a:r>
          </a:p>
          <a:p>
            <a:pPr algn="just">
              <a:buFont typeface="Arial" panose="020B0604020202020204" pitchFamily="34" charset="0"/>
              <a:buChar char="•"/>
            </a:pPr>
            <a:r>
              <a:rPr lang="en-US" b="1" i="0" dirty="0">
                <a:solidFill>
                  <a:schemeClr val="bg1"/>
                </a:solidFill>
                <a:effectLst/>
                <a:latin typeface="Google Sans"/>
              </a:rPr>
              <a:t>Monitoring network traffic. </a:t>
            </a:r>
            <a:r>
              <a:rPr lang="en-US" b="0" i="0" dirty="0">
                <a:solidFill>
                  <a:schemeClr val="bg1"/>
                </a:solidFill>
                <a:effectLst/>
                <a:latin typeface="Google Sans"/>
              </a:rPr>
              <a:t>Antimalware software can also monitor network traffic for signs of malware. For example, if a software tries to connect to a known malicious IP address, the antimalware software may flag the software as malicious.</a:t>
            </a:r>
          </a:p>
          <a:p>
            <a:pPr algn="just">
              <a:buFont typeface="Arial" panose="020B0604020202020204" pitchFamily="34" charset="0"/>
              <a:buChar char="•"/>
            </a:pPr>
            <a:r>
              <a:rPr lang="en-US" b="1" i="0" dirty="0">
                <a:solidFill>
                  <a:schemeClr val="bg1"/>
                </a:solidFill>
                <a:effectLst/>
                <a:latin typeface="Google Sans"/>
              </a:rPr>
              <a:t>Monitoring process behavior</a:t>
            </a:r>
            <a:r>
              <a:rPr lang="en-US" b="0" i="0" dirty="0">
                <a:solidFill>
                  <a:schemeClr val="bg1"/>
                </a:solidFill>
                <a:effectLst/>
                <a:latin typeface="Google Sans"/>
              </a:rPr>
              <a:t>. Antimalware software can also monitor the behavior of processes that are running on the system. For example, if a process tries to disable security software or make changes to the system that are not allowed by WSUS or Windows Update, the antimalware software may flag the process as malicious.</a:t>
            </a:r>
          </a:p>
          <a:p>
            <a:pPr algn="just"/>
            <a:endParaRPr lang="en-US" dirty="0">
              <a:solidFill>
                <a:schemeClr val="bg1"/>
              </a:solidFill>
            </a:endParaRPr>
          </a:p>
        </p:txBody>
      </p:sp>
      <p:sp>
        <p:nvSpPr>
          <p:cNvPr id="5" name="TextBox 4">
            <a:extLst>
              <a:ext uri="{FF2B5EF4-FFF2-40B4-BE49-F238E27FC236}">
                <a16:creationId xmlns:a16="http://schemas.microsoft.com/office/drawing/2014/main" id="{CA714A2C-B39E-46F8-D51E-6A38A8F46054}"/>
              </a:ext>
            </a:extLst>
          </p:cNvPr>
          <p:cNvSpPr txBox="1"/>
          <p:nvPr/>
        </p:nvSpPr>
        <p:spPr>
          <a:xfrm>
            <a:off x="1536568" y="4407356"/>
            <a:ext cx="10520314" cy="2031325"/>
          </a:xfrm>
          <a:prstGeom prst="rect">
            <a:avLst/>
          </a:prstGeom>
          <a:noFill/>
        </p:spPr>
        <p:txBody>
          <a:bodyPr wrap="square" rtlCol="0">
            <a:spAutoFit/>
          </a:bodyPr>
          <a:lstStyle/>
          <a:p>
            <a:pPr algn="just"/>
            <a:r>
              <a:rPr lang="en-US" b="0" i="0" dirty="0">
                <a:solidFill>
                  <a:schemeClr val="bg1">
                    <a:lumMod val="95000"/>
                  </a:schemeClr>
                </a:solidFill>
                <a:effectLst/>
                <a:latin typeface="Google Sans"/>
              </a:rPr>
              <a:t>some examples of how behavior-based analysis can detect malware while downloading a software from WSUS and Windows Update server:</a:t>
            </a:r>
          </a:p>
          <a:p>
            <a:pPr algn="just">
              <a:buFont typeface="Arial" panose="020B0604020202020204" pitchFamily="34" charset="0"/>
              <a:buChar char="•"/>
            </a:pPr>
            <a:r>
              <a:rPr lang="en-US" b="0" i="0" dirty="0">
                <a:solidFill>
                  <a:schemeClr val="bg1">
                    <a:lumMod val="95000"/>
                  </a:schemeClr>
                </a:solidFill>
                <a:effectLst/>
                <a:latin typeface="Google Sans"/>
              </a:rPr>
              <a:t>A software that tries to download files from a malicious website.</a:t>
            </a:r>
          </a:p>
          <a:p>
            <a:pPr algn="just">
              <a:buFont typeface="Arial" panose="020B0604020202020204" pitchFamily="34" charset="0"/>
              <a:buChar char="•"/>
            </a:pPr>
            <a:r>
              <a:rPr lang="en-US" b="0" i="0" dirty="0">
                <a:solidFill>
                  <a:schemeClr val="bg1">
                    <a:lumMod val="95000"/>
                  </a:schemeClr>
                </a:solidFill>
                <a:effectLst/>
                <a:latin typeface="Google Sans"/>
              </a:rPr>
              <a:t>A software that tries to install a rootkit.</a:t>
            </a:r>
          </a:p>
          <a:p>
            <a:pPr algn="just">
              <a:buFont typeface="Arial" panose="020B0604020202020204" pitchFamily="34" charset="0"/>
              <a:buChar char="•"/>
            </a:pPr>
            <a:r>
              <a:rPr lang="en-US" b="0" i="0" dirty="0">
                <a:solidFill>
                  <a:schemeClr val="bg1">
                    <a:lumMod val="95000"/>
                  </a:schemeClr>
                </a:solidFill>
                <a:effectLst/>
                <a:latin typeface="Google Sans"/>
              </a:rPr>
              <a:t>A software that tries to disable security software.</a:t>
            </a:r>
          </a:p>
          <a:p>
            <a:pPr algn="just">
              <a:buFont typeface="Arial" panose="020B0604020202020204" pitchFamily="34" charset="0"/>
              <a:buChar char="•"/>
            </a:pPr>
            <a:r>
              <a:rPr lang="en-US" b="0" i="0" dirty="0">
                <a:solidFill>
                  <a:schemeClr val="bg1">
                    <a:lumMod val="95000"/>
                  </a:schemeClr>
                </a:solidFill>
                <a:effectLst/>
                <a:latin typeface="Google Sans"/>
              </a:rPr>
              <a:t>A software that tries to make changes to the Windows registry that are not allowed by WSUS or Windows Update.</a:t>
            </a:r>
          </a:p>
        </p:txBody>
      </p:sp>
      <p:sp>
        <p:nvSpPr>
          <p:cNvPr id="9" name="Slide Number Placeholder 8">
            <a:extLst>
              <a:ext uri="{FF2B5EF4-FFF2-40B4-BE49-F238E27FC236}">
                <a16:creationId xmlns:a16="http://schemas.microsoft.com/office/drawing/2014/main" id="{48ED3341-FF28-AE61-4A74-63C6A20C5A7C}"/>
              </a:ext>
            </a:extLst>
          </p:cNvPr>
          <p:cNvSpPr>
            <a:spLocks noGrp="1"/>
          </p:cNvSpPr>
          <p:nvPr>
            <p:ph type="sldNum" sz="quarter" idx="12"/>
          </p:nvPr>
        </p:nvSpPr>
        <p:spPr/>
        <p:txBody>
          <a:bodyPr/>
          <a:lstStyle/>
          <a:p>
            <a:fld id="{ACBA2266-26B9-4045-B39C-CC86668FECF9}" type="slidenum">
              <a:rPr lang="en-US" smtClean="0"/>
              <a:t>13</a:t>
            </a:fld>
            <a:endParaRPr lang="en-US"/>
          </a:p>
        </p:txBody>
      </p:sp>
    </p:spTree>
    <p:extLst>
      <p:ext uri="{BB962C8B-B14F-4D97-AF65-F5344CB8AC3E}">
        <p14:creationId xmlns:p14="http://schemas.microsoft.com/office/powerpoint/2010/main" val="85971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2" name="TextBox 1">
            <a:extLst>
              <a:ext uri="{FF2B5EF4-FFF2-40B4-BE49-F238E27FC236}">
                <a16:creationId xmlns:a16="http://schemas.microsoft.com/office/drawing/2014/main" id="{E3744CDD-E5EE-1039-4245-04E013DBC7A7}"/>
              </a:ext>
            </a:extLst>
          </p:cNvPr>
          <p:cNvSpPr txBox="1"/>
          <p:nvPr/>
        </p:nvSpPr>
        <p:spPr>
          <a:xfrm>
            <a:off x="1423447" y="1377324"/>
            <a:ext cx="8305015" cy="2031325"/>
          </a:xfrm>
          <a:prstGeom prst="rect">
            <a:avLst/>
          </a:prstGeom>
          <a:noFill/>
        </p:spPr>
        <p:txBody>
          <a:bodyPr wrap="square" rtlCol="0">
            <a:spAutoFit/>
          </a:bodyPr>
          <a:lstStyle/>
          <a:p>
            <a:pPr algn="l"/>
            <a:r>
              <a:rPr lang="en-US" dirty="0">
                <a:solidFill>
                  <a:schemeClr val="bg1"/>
                </a:solidFill>
                <a:latin typeface="Google Sans"/>
              </a:rPr>
              <a:t>S</a:t>
            </a:r>
            <a:r>
              <a:rPr lang="en-US" b="0" i="0" dirty="0">
                <a:solidFill>
                  <a:schemeClr val="bg1"/>
                </a:solidFill>
                <a:effectLst/>
                <a:latin typeface="Google Sans"/>
              </a:rPr>
              <a:t>ome of the tools that can be used to monitor file and registry changes:</a:t>
            </a:r>
          </a:p>
          <a:p>
            <a:pPr algn="l">
              <a:buFont typeface="Arial" panose="020B0604020202020204" pitchFamily="34" charset="0"/>
              <a:buChar char="•"/>
            </a:pPr>
            <a:r>
              <a:rPr lang="en-US" b="0" i="0" dirty="0">
                <a:solidFill>
                  <a:schemeClr val="bg1"/>
                </a:solidFill>
                <a:effectLst/>
                <a:latin typeface="Google Sans"/>
              </a:rPr>
              <a:t>Windows Defender. Windows Defender is a built-in antimalware tool that includes file and registry monitoring capabilities.</a:t>
            </a:r>
          </a:p>
          <a:p>
            <a:pPr algn="l">
              <a:buFont typeface="Arial" panose="020B0604020202020204" pitchFamily="34" charset="0"/>
              <a:buChar char="•"/>
            </a:pPr>
            <a:r>
              <a:rPr lang="en-US" b="0" i="0" dirty="0">
                <a:solidFill>
                  <a:schemeClr val="bg1"/>
                </a:solidFill>
                <a:effectLst/>
                <a:latin typeface="Google Sans"/>
              </a:rPr>
              <a:t>Sysmon. Sysmon is a free tool that can be used to monitor file and registry changes.</a:t>
            </a:r>
          </a:p>
          <a:p>
            <a:pPr algn="l">
              <a:buFont typeface="Arial" panose="020B0604020202020204" pitchFamily="34" charset="0"/>
              <a:buChar char="•"/>
            </a:pPr>
            <a:r>
              <a:rPr lang="en-US" b="0" i="0" dirty="0">
                <a:solidFill>
                  <a:schemeClr val="bg1"/>
                </a:solidFill>
                <a:effectLst/>
                <a:latin typeface="Google Sans"/>
              </a:rPr>
              <a:t>SIEM tools. SIEM tools (Security Information and Event Management) can be used to collect and analyze security logs from a variety of sources, including file and registry changes.</a:t>
            </a:r>
          </a:p>
        </p:txBody>
      </p:sp>
      <p:sp>
        <p:nvSpPr>
          <p:cNvPr id="3" name="Slide Number Placeholder 2">
            <a:extLst>
              <a:ext uri="{FF2B5EF4-FFF2-40B4-BE49-F238E27FC236}">
                <a16:creationId xmlns:a16="http://schemas.microsoft.com/office/drawing/2014/main" id="{8A348D49-D669-65C4-2353-4460DA3ECD36}"/>
              </a:ext>
            </a:extLst>
          </p:cNvPr>
          <p:cNvSpPr>
            <a:spLocks noGrp="1"/>
          </p:cNvSpPr>
          <p:nvPr>
            <p:ph type="sldNum" sz="quarter" idx="12"/>
          </p:nvPr>
        </p:nvSpPr>
        <p:spPr/>
        <p:txBody>
          <a:bodyPr/>
          <a:lstStyle/>
          <a:p>
            <a:fld id="{ACBA2266-26B9-4045-B39C-CC86668FECF9}" type="slidenum">
              <a:rPr lang="en-US" smtClean="0"/>
              <a:t>14</a:t>
            </a:fld>
            <a:endParaRPr lang="en-US"/>
          </a:p>
        </p:txBody>
      </p:sp>
    </p:spTree>
    <p:extLst>
      <p:ext uri="{BB962C8B-B14F-4D97-AF65-F5344CB8AC3E}">
        <p14:creationId xmlns:p14="http://schemas.microsoft.com/office/powerpoint/2010/main" val="16326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E59775E-A419-74F1-1EF3-F6BCC9022223}"/>
              </a:ext>
            </a:extLst>
          </p:cNvPr>
          <p:cNvSpPr txBox="1"/>
          <p:nvPr/>
        </p:nvSpPr>
        <p:spPr>
          <a:xfrm>
            <a:off x="763572" y="731455"/>
            <a:ext cx="8729220" cy="369332"/>
          </a:xfrm>
          <a:prstGeom prst="rect">
            <a:avLst/>
          </a:prstGeom>
          <a:noFill/>
        </p:spPr>
        <p:txBody>
          <a:bodyPr wrap="square" rtlCol="0">
            <a:spAutoFit/>
          </a:bodyPr>
          <a:lstStyle/>
          <a:p>
            <a:r>
              <a:rPr lang="en-US" b="0" i="0" dirty="0">
                <a:solidFill>
                  <a:srgbClr val="374151"/>
                </a:solidFill>
                <a:effectLst/>
                <a:latin typeface="Söhne"/>
              </a:rPr>
              <a:t>Process follow </a:t>
            </a:r>
            <a:r>
              <a:rPr lang="en-US" dirty="0">
                <a:solidFill>
                  <a:srgbClr val="374151"/>
                </a:solidFill>
                <a:latin typeface="Söhne"/>
              </a:rPr>
              <a:t>by </a:t>
            </a:r>
            <a:r>
              <a:rPr lang="en-US" b="0" i="0" dirty="0">
                <a:solidFill>
                  <a:srgbClr val="374151"/>
                </a:solidFill>
                <a:effectLst/>
                <a:latin typeface="Söhne"/>
              </a:rPr>
              <a:t>window update server for determining update for the system</a:t>
            </a:r>
            <a:endParaRPr lang="en-US" dirty="0"/>
          </a:p>
        </p:txBody>
      </p:sp>
      <p:grpSp>
        <p:nvGrpSpPr>
          <p:cNvPr id="7" name="Group 6">
            <a:extLst>
              <a:ext uri="{FF2B5EF4-FFF2-40B4-BE49-F238E27FC236}">
                <a16:creationId xmlns:a16="http://schemas.microsoft.com/office/drawing/2014/main" id="{D2BA8EBB-D03B-4657-7804-A42AECBC6A22}"/>
              </a:ext>
            </a:extLst>
          </p:cNvPr>
          <p:cNvGrpSpPr/>
          <p:nvPr/>
        </p:nvGrpSpPr>
        <p:grpSpPr>
          <a:xfrm>
            <a:off x="1062758" y="2004306"/>
            <a:ext cx="5307125" cy="981155"/>
            <a:chOff x="1384539" y="1679461"/>
            <a:chExt cx="5307125" cy="981155"/>
          </a:xfrm>
        </p:grpSpPr>
        <p:sp>
          <p:nvSpPr>
            <p:cNvPr id="9" name="Hexagon 8">
              <a:extLst>
                <a:ext uri="{FF2B5EF4-FFF2-40B4-BE49-F238E27FC236}">
                  <a16:creationId xmlns:a16="http://schemas.microsoft.com/office/drawing/2014/main" id="{8CEC286E-D1C4-4B3C-B617-416C391BA2A5}"/>
                </a:ext>
              </a:extLst>
            </p:cNvPr>
            <p:cNvSpPr/>
            <p:nvPr/>
          </p:nvSpPr>
          <p:spPr>
            <a:xfrm rot="10800000">
              <a:off x="2167557" y="1679461"/>
              <a:ext cx="4524107" cy="981155"/>
            </a:xfrm>
            <a:prstGeom prst="hexagon">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C07E7E7A-B0B6-EF82-5096-39ADAE538E99}"/>
                </a:ext>
              </a:extLst>
            </p:cNvPr>
            <p:cNvSpPr/>
            <p:nvPr/>
          </p:nvSpPr>
          <p:spPr>
            <a:xfrm>
              <a:off x="1384539" y="1698007"/>
              <a:ext cx="1079270" cy="930405"/>
            </a:xfrm>
            <a:prstGeom prst="hexag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5" name="TextBox 14">
              <a:extLst>
                <a:ext uri="{FF2B5EF4-FFF2-40B4-BE49-F238E27FC236}">
                  <a16:creationId xmlns:a16="http://schemas.microsoft.com/office/drawing/2014/main" id="{B81DF033-614A-1DCF-2F34-6FEC0FE8E6B7}"/>
                </a:ext>
              </a:extLst>
            </p:cNvPr>
            <p:cNvSpPr txBox="1"/>
            <p:nvPr/>
          </p:nvSpPr>
          <p:spPr>
            <a:xfrm>
              <a:off x="2555213" y="1793878"/>
              <a:ext cx="4004276" cy="800219"/>
            </a:xfrm>
            <a:prstGeom prst="rect">
              <a:avLst/>
            </a:prstGeom>
            <a:noFill/>
          </p:spPr>
          <p:txBody>
            <a:bodyPr wrap="square" lIns="0" tIns="0" rIns="0" bIns="0" rtlCol="0">
              <a:spAutoFit/>
            </a:bodyPr>
            <a:lstStyle/>
            <a:p>
              <a:pPr lvl="0"/>
              <a:r>
                <a:rPr lang="en-US" sz="1600" b="1" i="0" dirty="0">
                  <a:effectLst/>
                  <a:latin typeface="Söhne"/>
                </a:rPr>
                <a:t>System Identification: </a:t>
              </a:r>
            </a:p>
            <a:p>
              <a:pPr lvl="0"/>
              <a:r>
                <a:rPr lang="en-US" sz="1200" b="0" i="0" dirty="0">
                  <a:solidFill>
                    <a:schemeClr val="bg1"/>
                  </a:solidFill>
                  <a:effectLst/>
                  <a:latin typeface="Söhne"/>
                </a:rPr>
                <a:t>When a client system connects to a window update server, it typically sends some form of identification information, such as its operating system version or unique identifier.</a:t>
              </a:r>
              <a:endParaRPr lang="en-US" sz="1200" b="1" dirty="0">
                <a:solidFill>
                  <a:schemeClr val="bg1"/>
                </a:solidFill>
                <a:latin typeface="Georgia" panose="02040502050405020303" pitchFamily="18" charset="0"/>
              </a:endParaRPr>
            </a:p>
          </p:txBody>
        </p:sp>
      </p:grpSp>
      <p:grpSp>
        <p:nvGrpSpPr>
          <p:cNvPr id="2" name="Group 1">
            <a:extLst>
              <a:ext uri="{FF2B5EF4-FFF2-40B4-BE49-F238E27FC236}">
                <a16:creationId xmlns:a16="http://schemas.microsoft.com/office/drawing/2014/main" id="{507A78B7-0825-CBF4-0548-C3018F27C4DC}"/>
              </a:ext>
            </a:extLst>
          </p:cNvPr>
          <p:cNvGrpSpPr/>
          <p:nvPr/>
        </p:nvGrpSpPr>
        <p:grpSpPr>
          <a:xfrm>
            <a:off x="6237708" y="2638974"/>
            <a:ext cx="5459765" cy="1262854"/>
            <a:chOff x="5440680" y="2834864"/>
            <a:chExt cx="5321266" cy="981155"/>
          </a:xfrm>
        </p:grpSpPr>
        <p:sp>
          <p:nvSpPr>
            <p:cNvPr id="3" name="Hexagon 2">
              <a:extLst>
                <a:ext uri="{FF2B5EF4-FFF2-40B4-BE49-F238E27FC236}">
                  <a16:creationId xmlns:a16="http://schemas.microsoft.com/office/drawing/2014/main" id="{121DABF0-B8DB-9C9A-E878-90206540BDAA}"/>
                </a:ext>
              </a:extLst>
            </p:cNvPr>
            <p:cNvSpPr/>
            <p:nvPr/>
          </p:nvSpPr>
          <p:spPr>
            <a:xfrm rot="10800000" flipH="1">
              <a:off x="5440680" y="2834864"/>
              <a:ext cx="4524108" cy="981155"/>
            </a:xfrm>
            <a:prstGeom prst="hexagon">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129FF7BF-DE19-323C-E1B2-95C545CB5401}"/>
                </a:ext>
              </a:extLst>
            </p:cNvPr>
            <p:cNvSpPr/>
            <p:nvPr/>
          </p:nvSpPr>
          <p:spPr>
            <a:xfrm flipH="1">
              <a:off x="9682676" y="2860239"/>
              <a:ext cx="1079270" cy="930405"/>
            </a:xfrm>
            <a:prstGeom prst="hexag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a:extLst>
                <a:ext uri="{FF2B5EF4-FFF2-40B4-BE49-F238E27FC236}">
                  <a16:creationId xmlns:a16="http://schemas.microsoft.com/office/drawing/2014/main" id="{CD829C7F-0DC7-26B6-181F-EE45C8A117EC}"/>
                </a:ext>
              </a:extLst>
            </p:cNvPr>
            <p:cNvSpPr txBox="1"/>
            <p:nvPr/>
          </p:nvSpPr>
          <p:spPr>
            <a:xfrm>
              <a:off x="5729416" y="2894554"/>
              <a:ext cx="4246254" cy="860841"/>
            </a:xfrm>
            <a:prstGeom prst="rect">
              <a:avLst/>
            </a:prstGeom>
            <a:noFill/>
            <a:ln>
              <a:noFill/>
            </a:ln>
          </p:spPr>
          <p:txBody>
            <a:bodyPr wrap="square" lIns="0" tIns="0" rIns="0" bIns="0" rtlCol="0">
              <a:spAutoFit/>
            </a:bodyPr>
            <a:lstStyle/>
            <a:p>
              <a:pPr lvl="0"/>
              <a:r>
                <a:rPr lang="en-US" sz="1600" b="1" i="0" dirty="0">
                  <a:effectLst/>
                  <a:latin typeface="Söhne"/>
                </a:rPr>
                <a:t>Metadata Analysis: </a:t>
              </a:r>
            </a:p>
            <a:p>
              <a:pPr lvl="0"/>
              <a:r>
                <a:rPr lang="en-US" sz="1400" b="0" i="0" dirty="0">
                  <a:solidFill>
                    <a:schemeClr val="bg1"/>
                  </a:solidFill>
                  <a:effectLst/>
                  <a:latin typeface="Söhne"/>
                </a:rPr>
                <a:t>The window update server maintains a database or repository of update metadata, which includes information about available updates, their version numbers, release dates, and associated system requirements.</a:t>
              </a:r>
              <a:endParaRPr lang="en-US" sz="1200" dirty="0">
                <a:solidFill>
                  <a:schemeClr val="bg1"/>
                </a:solidFill>
                <a:latin typeface="Georgia Pro Light" panose="02040302050405020303" pitchFamily="18" charset="0"/>
              </a:endParaRPr>
            </a:p>
          </p:txBody>
        </p:sp>
      </p:grpSp>
      <p:sp>
        <p:nvSpPr>
          <p:cNvPr id="20" name="Rectangle: Rounded Corners 19">
            <a:extLst>
              <a:ext uri="{FF2B5EF4-FFF2-40B4-BE49-F238E27FC236}">
                <a16:creationId xmlns:a16="http://schemas.microsoft.com/office/drawing/2014/main" id="{B460441D-3354-F00C-2F78-DE2CC4C77734}"/>
              </a:ext>
            </a:extLst>
          </p:cNvPr>
          <p:cNvSpPr/>
          <p:nvPr/>
        </p:nvSpPr>
        <p:spPr>
          <a:xfrm>
            <a:off x="6369883" y="4457865"/>
            <a:ext cx="5163514" cy="1197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bg1"/>
                </a:solidFill>
                <a:effectLst/>
                <a:latin typeface="Söhne"/>
              </a:rPr>
              <a:t>The server compares the client's identification information with the metadata to determine the system's current state and the updates it requires.</a:t>
            </a:r>
            <a:endParaRPr lang="en-US" dirty="0">
              <a:solidFill>
                <a:schemeClr val="bg1"/>
              </a:solidFill>
            </a:endParaRPr>
          </a:p>
        </p:txBody>
      </p:sp>
      <p:cxnSp>
        <p:nvCxnSpPr>
          <p:cNvPr id="23" name="Straight Arrow Connector 22">
            <a:extLst>
              <a:ext uri="{FF2B5EF4-FFF2-40B4-BE49-F238E27FC236}">
                <a16:creationId xmlns:a16="http://schemas.microsoft.com/office/drawing/2014/main" id="{04DB7299-7567-A617-D1D1-59DD77937E2A}"/>
              </a:ext>
            </a:extLst>
          </p:cNvPr>
          <p:cNvCxnSpPr>
            <a:cxnSpLocks/>
          </p:cNvCxnSpPr>
          <p:nvPr/>
        </p:nvCxnSpPr>
        <p:spPr>
          <a:xfrm>
            <a:off x="8712345" y="3987538"/>
            <a:ext cx="0" cy="4703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Slide Number Placeholder 30">
            <a:extLst>
              <a:ext uri="{FF2B5EF4-FFF2-40B4-BE49-F238E27FC236}">
                <a16:creationId xmlns:a16="http://schemas.microsoft.com/office/drawing/2014/main" id="{DA489D24-1648-0EE5-0ABB-98E16E45EB85}"/>
              </a:ext>
            </a:extLst>
          </p:cNvPr>
          <p:cNvSpPr>
            <a:spLocks noGrp="1"/>
          </p:cNvSpPr>
          <p:nvPr>
            <p:ph type="sldNum" sz="quarter" idx="12"/>
          </p:nvPr>
        </p:nvSpPr>
        <p:spPr/>
        <p:txBody>
          <a:bodyPr/>
          <a:lstStyle/>
          <a:p>
            <a:fld id="{ACBA2266-26B9-4045-B39C-CC86668FECF9}" type="slidenum">
              <a:rPr lang="en-US" smtClean="0"/>
              <a:t>15</a:t>
            </a:fld>
            <a:endParaRPr lang="en-US"/>
          </a:p>
        </p:txBody>
      </p:sp>
    </p:spTree>
    <p:extLst>
      <p:ext uri="{BB962C8B-B14F-4D97-AF65-F5344CB8AC3E}">
        <p14:creationId xmlns:p14="http://schemas.microsoft.com/office/powerpoint/2010/main" val="3906882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grpSp>
        <p:nvGrpSpPr>
          <p:cNvPr id="4" name="Group 3">
            <a:extLst>
              <a:ext uri="{FF2B5EF4-FFF2-40B4-BE49-F238E27FC236}">
                <a16:creationId xmlns:a16="http://schemas.microsoft.com/office/drawing/2014/main" id="{AEC4A869-1ADA-C8C5-CE10-4F0D1A256F9E}"/>
              </a:ext>
            </a:extLst>
          </p:cNvPr>
          <p:cNvGrpSpPr/>
          <p:nvPr/>
        </p:nvGrpSpPr>
        <p:grpSpPr>
          <a:xfrm>
            <a:off x="6306532" y="3607087"/>
            <a:ext cx="5459765" cy="1112087"/>
            <a:chOff x="5440680" y="2834864"/>
            <a:chExt cx="5321266" cy="981155"/>
          </a:xfrm>
        </p:grpSpPr>
        <p:sp>
          <p:nvSpPr>
            <p:cNvPr id="5" name="Hexagon 4">
              <a:extLst>
                <a:ext uri="{FF2B5EF4-FFF2-40B4-BE49-F238E27FC236}">
                  <a16:creationId xmlns:a16="http://schemas.microsoft.com/office/drawing/2014/main" id="{0D716B86-C3D7-EB5C-FB9E-E514573FD88E}"/>
                </a:ext>
              </a:extLst>
            </p:cNvPr>
            <p:cNvSpPr/>
            <p:nvPr/>
          </p:nvSpPr>
          <p:spPr>
            <a:xfrm rot="10800000" flipH="1">
              <a:off x="5440680" y="2834864"/>
              <a:ext cx="4524108" cy="981155"/>
            </a:xfrm>
            <a:prstGeom prst="hexagon">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33F4278F-EF9F-7F78-F806-B418CB8979FF}"/>
                </a:ext>
              </a:extLst>
            </p:cNvPr>
            <p:cNvSpPr/>
            <p:nvPr/>
          </p:nvSpPr>
          <p:spPr>
            <a:xfrm flipH="1">
              <a:off x="9682676" y="2860239"/>
              <a:ext cx="1079270" cy="930405"/>
            </a:xfrm>
            <a:prstGeom prst="hexag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TextBox 8">
              <a:extLst>
                <a:ext uri="{FF2B5EF4-FFF2-40B4-BE49-F238E27FC236}">
                  <a16:creationId xmlns:a16="http://schemas.microsoft.com/office/drawing/2014/main" id="{63C2681D-5F13-35C7-5FD5-6E1134E9684F}"/>
                </a:ext>
              </a:extLst>
            </p:cNvPr>
            <p:cNvSpPr txBox="1"/>
            <p:nvPr/>
          </p:nvSpPr>
          <p:spPr>
            <a:xfrm>
              <a:off x="5703318" y="2894554"/>
              <a:ext cx="3998831" cy="706005"/>
            </a:xfrm>
            <a:prstGeom prst="rect">
              <a:avLst/>
            </a:prstGeom>
            <a:noFill/>
            <a:ln>
              <a:noFill/>
            </a:ln>
          </p:spPr>
          <p:txBody>
            <a:bodyPr wrap="square" lIns="0" tIns="0" rIns="0" bIns="0" rtlCol="0">
              <a:spAutoFit/>
            </a:bodyPr>
            <a:lstStyle/>
            <a:p>
              <a:pPr lvl="0"/>
              <a:r>
                <a:rPr lang="en-US" sz="1600" b="1" i="0" dirty="0">
                  <a:effectLst/>
                  <a:latin typeface="Söhne"/>
                </a:rPr>
                <a:t>Communication Protocols: </a:t>
              </a:r>
            </a:p>
            <a:p>
              <a:pPr lvl="0"/>
              <a:r>
                <a:rPr lang="en-US" sz="1200" b="0" i="0" dirty="0">
                  <a:solidFill>
                    <a:schemeClr val="bg1"/>
                  </a:solidFill>
                  <a:effectLst/>
                  <a:latin typeface="Söhne"/>
                </a:rPr>
                <a:t>The window update server communicates with the client system using specific protocols, such as the Windows Update Agent (WUA) protocol in the case of Microsoft Windows systems.</a:t>
              </a:r>
              <a:endParaRPr lang="en-US" sz="1100" dirty="0">
                <a:solidFill>
                  <a:schemeClr val="bg1"/>
                </a:solidFill>
                <a:latin typeface="Georgia Pro Light" panose="02040302050405020303" pitchFamily="18" charset="0"/>
              </a:endParaRPr>
            </a:p>
          </p:txBody>
        </p:sp>
      </p:grpSp>
      <p:sp>
        <p:nvSpPr>
          <p:cNvPr id="11" name="Rectangle: Rounded Corners 10">
            <a:extLst>
              <a:ext uri="{FF2B5EF4-FFF2-40B4-BE49-F238E27FC236}">
                <a16:creationId xmlns:a16="http://schemas.microsoft.com/office/drawing/2014/main" id="{8FFCEA8F-94D6-91B2-602B-287BF1F6B975}"/>
              </a:ext>
            </a:extLst>
          </p:cNvPr>
          <p:cNvSpPr/>
          <p:nvPr/>
        </p:nvSpPr>
        <p:spPr>
          <a:xfrm>
            <a:off x="306993" y="2580649"/>
            <a:ext cx="5999539" cy="11806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1"/>
                </a:solidFill>
                <a:latin typeface="Söhne"/>
              </a:rPr>
              <a:t>T</a:t>
            </a:r>
            <a:r>
              <a:rPr lang="en-US" sz="1400" b="0" i="0" dirty="0">
                <a:solidFill>
                  <a:schemeClr val="bg1"/>
                </a:solidFill>
                <a:effectLst/>
                <a:latin typeface="Söhne"/>
              </a:rPr>
              <a:t>hese algorithms may consider factors such as the system's current version, installed patches, and dependencies between updates. The server can apply various mathematical models, such as version comparison algorithms or graph-based algorithms, to determine the most appropriate updates for the system.</a:t>
            </a:r>
            <a:endParaRPr lang="en-US" sz="1400" dirty="0">
              <a:solidFill>
                <a:schemeClr val="bg1"/>
              </a:solidFill>
            </a:endParaRPr>
          </a:p>
        </p:txBody>
      </p:sp>
      <p:sp>
        <p:nvSpPr>
          <p:cNvPr id="22" name="Rectangle: Rounded Corners 21">
            <a:extLst>
              <a:ext uri="{FF2B5EF4-FFF2-40B4-BE49-F238E27FC236}">
                <a16:creationId xmlns:a16="http://schemas.microsoft.com/office/drawing/2014/main" id="{3FC7A803-49AD-9347-EE20-789464C691F8}"/>
              </a:ext>
            </a:extLst>
          </p:cNvPr>
          <p:cNvSpPr/>
          <p:nvPr/>
        </p:nvSpPr>
        <p:spPr>
          <a:xfrm>
            <a:off x="6306532" y="5235160"/>
            <a:ext cx="5408659" cy="848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0" i="0" dirty="0">
                <a:solidFill>
                  <a:schemeClr val="bg1"/>
                </a:solidFill>
                <a:effectLst/>
                <a:latin typeface="Söhne"/>
              </a:rPr>
              <a:t>These protocols enable the exchange of information between the client and server, allowing the server to send a list of applicable updates to the client.</a:t>
            </a:r>
            <a:endParaRPr lang="en-US" sz="1400" dirty="0">
              <a:solidFill>
                <a:schemeClr val="bg1"/>
              </a:solidFill>
            </a:endParaRPr>
          </a:p>
        </p:txBody>
      </p:sp>
      <p:grpSp>
        <p:nvGrpSpPr>
          <p:cNvPr id="2" name="Group 1">
            <a:extLst>
              <a:ext uri="{FF2B5EF4-FFF2-40B4-BE49-F238E27FC236}">
                <a16:creationId xmlns:a16="http://schemas.microsoft.com/office/drawing/2014/main" id="{9F260C7D-CC70-ECF3-B109-DBBBEE045675}"/>
              </a:ext>
            </a:extLst>
          </p:cNvPr>
          <p:cNvGrpSpPr/>
          <p:nvPr/>
        </p:nvGrpSpPr>
        <p:grpSpPr>
          <a:xfrm>
            <a:off x="128403" y="1096229"/>
            <a:ext cx="5307125" cy="981155"/>
            <a:chOff x="1384539" y="1679461"/>
            <a:chExt cx="5307125" cy="981155"/>
          </a:xfrm>
        </p:grpSpPr>
        <p:sp>
          <p:nvSpPr>
            <p:cNvPr id="3" name="Hexagon 2">
              <a:extLst>
                <a:ext uri="{FF2B5EF4-FFF2-40B4-BE49-F238E27FC236}">
                  <a16:creationId xmlns:a16="http://schemas.microsoft.com/office/drawing/2014/main" id="{E2AFC280-8748-31D5-2B78-D1F7E72DE9F9}"/>
                </a:ext>
              </a:extLst>
            </p:cNvPr>
            <p:cNvSpPr/>
            <p:nvPr/>
          </p:nvSpPr>
          <p:spPr>
            <a:xfrm rot="10800000">
              <a:off x="2167557" y="1679461"/>
              <a:ext cx="4524107" cy="981155"/>
            </a:xfrm>
            <a:prstGeom prst="hexagon">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1897C1E5-A328-07D5-7173-CDE3702E80E5}"/>
                </a:ext>
              </a:extLst>
            </p:cNvPr>
            <p:cNvSpPr/>
            <p:nvPr/>
          </p:nvSpPr>
          <p:spPr>
            <a:xfrm>
              <a:off x="1384539" y="1698007"/>
              <a:ext cx="1079270" cy="930405"/>
            </a:xfrm>
            <a:prstGeom prst="hexag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13" name="TextBox 12">
              <a:extLst>
                <a:ext uri="{FF2B5EF4-FFF2-40B4-BE49-F238E27FC236}">
                  <a16:creationId xmlns:a16="http://schemas.microsoft.com/office/drawing/2014/main" id="{B49AFD8E-F93A-342A-95B2-A7E6A3F27960}"/>
                </a:ext>
              </a:extLst>
            </p:cNvPr>
            <p:cNvSpPr txBox="1"/>
            <p:nvPr/>
          </p:nvSpPr>
          <p:spPr>
            <a:xfrm>
              <a:off x="2555213" y="1793878"/>
              <a:ext cx="4004276" cy="677108"/>
            </a:xfrm>
            <a:prstGeom prst="rect">
              <a:avLst/>
            </a:prstGeom>
            <a:noFill/>
          </p:spPr>
          <p:txBody>
            <a:bodyPr wrap="square" lIns="0" tIns="0" rIns="0" bIns="0" rtlCol="0">
              <a:spAutoFit/>
            </a:bodyPr>
            <a:lstStyle/>
            <a:p>
              <a:pPr lvl="0"/>
              <a:r>
                <a:rPr lang="en-US" sz="1600" b="1" i="0" dirty="0">
                  <a:effectLst/>
                  <a:latin typeface="Söhne"/>
                </a:rPr>
                <a:t>Mathematical Algorithms: </a:t>
              </a:r>
            </a:p>
            <a:p>
              <a:pPr lvl="0"/>
              <a:r>
                <a:rPr lang="en-US" sz="1400" b="0" i="0" dirty="0">
                  <a:solidFill>
                    <a:schemeClr val="bg1"/>
                  </a:solidFill>
                  <a:effectLst/>
                  <a:latin typeface="Söhne"/>
                </a:rPr>
                <a:t>Mathematical algorithms can be used to compare the system's current state with the available updates. </a:t>
              </a:r>
              <a:endParaRPr lang="en-US" sz="1100" b="1" dirty="0">
                <a:solidFill>
                  <a:schemeClr val="bg1"/>
                </a:solidFill>
                <a:latin typeface="Georgia" panose="02040502050405020303" pitchFamily="18" charset="0"/>
              </a:endParaRPr>
            </a:p>
          </p:txBody>
        </p:sp>
      </p:grpSp>
      <p:cxnSp>
        <p:nvCxnSpPr>
          <p:cNvPr id="23" name="Straight Arrow Connector 22">
            <a:extLst>
              <a:ext uri="{FF2B5EF4-FFF2-40B4-BE49-F238E27FC236}">
                <a16:creationId xmlns:a16="http://schemas.microsoft.com/office/drawing/2014/main" id="{324D8FE0-597B-4FA8-9350-CE84E6BAF1F4}"/>
              </a:ext>
            </a:extLst>
          </p:cNvPr>
          <p:cNvCxnSpPr/>
          <p:nvPr/>
        </p:nvCxnSpPr>
        <p:spPr>
          <a:xfrm>
            <a:off x="3101419" y="2144125"/>
            <a:ext cx="0" cy="4365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D8C5D0AE-60E7-03F0-916B-7265E3CBCE00}"/>
              </a:ext>
            </a:extLst>
          </p:cNvPr>
          <p:cNvCxnSpPr/>
          <p:nvPr/>
        </p:nvCxnSpPr>
        <p:spPr>
          <a:xfrm>
            <a:off x="8627461" y="4798636"/>
            <a:ext cx="0" cy="4365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Slide Number Placeholder 25">
            <a:extLst>
              <a:ext uri="{FF2B5EF4-FFF2-40B4-BE49-F238E27FC236}">
                <a16:creationId xmlns:a16="http://schemas.microsoft.com/office/drawing/2014/main" id="{408E28B0-6380-AEE7-6DC7-004D12C58916}"/>
              </a:ext>
            </a:extLst>
          </p:cNvPr>
          <p:cNvSpPr>
            <a:spLocks noGrp="1"/>
          </p:cNvSpPr>
          <p:nvPr>
            <p:ph type="sldNum" sz="quarter" idx="12"/>
          </p:nvPr>
        </p:nvSpPr>
        <p:spPr/>
        <p:txBody>
          <a:bodyPr/>
          <a:lstStyle/>
          <a:p>
            <a:fld id="{ACBA2266-26B9-4045-B39C-CC86668FECF9}" type="slidenum">
              <a:rPr lang="en-US" smtClean="0"/>
              <a:t>16</a:t>
            </a:fld>
            <a:endParaRPr lang="en-US"/>
          </a:p>
        </p:txBody>
      </p:sp>
    </p:spTree>
    <p:extLst>
      <p:ext uri="{BB962C8B-B14F-4D97-AF65-F5344CB8AC3E}">
        <p14:creationId xmlns:p14="http://schemas.microsoft.com/office/powerpoint/2010/main" val="1128717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grpSp>
        <p:nvGrpSpPr>
          <p:cNvPr id="2" name="Group 1">
            <a:extLst>
              <a:ext uri="{FF2B5EF4-FFF2-40B4-BE49-F238E27FC236}">
                <a16:creationId xmlns:a16="http://schemas.microsoft.com/office/drawing/2014/main" id="{25682DE1-FA4C-42C9-F738-A225707C4DDB}"/>
              </a:ext>
            </a:extLst>
          </p:cNvPr>
          <p:cNvGrpSpPr/>
          <p:nvPr/>
        </p:nvGrpSpPr>
        <p:grpSpPr>
          <a:xfrm>
            <a:off x="589798" y="989715"/>
            <a:ext cx="5273672" cy="1105984"/>
            <a:chOff x="1384539" y="1672632"/>
            <a:chExt cx="5307125" cy="981155"/>
          </a:xfrm>
        </p:grpSpPr>
        <p:sp>
          <p:nvSpPr>
            <p:cNvPr id="3" name="Hexagon 2">
              <a:extLst>
                <a:ext uri="{FF2B5EF4-FFF2-40B4-BE49-F238E27FC236}">
                  <a16:creationId xmlns:a16="http://schemas.microsoft.com/office/drawing/2014/main" id="{2AB01A65-5E6D-AFAA-F1A1-2B4B32088BEF}"/>
                </a:ext>
              </a:extLst>
            </p:cNvPr>
            <p:cNvSpPr/>
            <p:nvPr/>
          </p:nvSpPr>
          <p:spPr>
            <a:xfrm rot="10800000">
              <a:off x="2167557" y="1672632"/>
              <a:ext cx="4524107" cy="981155"/>
            </a:xfrm>
            <a:prstGeom prst="hexagon">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BD912FCC-5498-C8BC-EA07-CD37614CBA9F}"/>
                </a:ext>
              </a:extLst>
            </p:cNvPr>
            <p:cNvSpPr/>
            <p:nvPr/>
          </p:nvSpPr>
          <p:spPr>
            <a:xfrm>
              <a:off x="1384539" y="1698007"/>
              <a:ext cx="1079270" cy="930405"/>
            </a:xfrm>
            <a:prstGeom prst="hexag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7" name="TextBox 6">
              <a:extLst>
                <a:ext uri="{FF2B5EF4-FFF2-40B4-BE49-F238E27FC236}">
                  <a16:creationId xmlns:a16="http://schemas.microsoft.com/office/drawing/2014/main" id="{4C32A97B-48FD-D479-4ECD-42D73BE72F40}"/>
                </a:ext>
              </a:extLst>
            </p:cNvPr>
            <p:cNvSpPr txBox="1"/>
            <p:nvPr/>
          </p:nvSpPr>
          <p:spPr>
            <a:xfrm>
              <a:off x="2555213" y="1793878"/>
              <a:ext cx="4004276" cy="679226"/>
            </a:xfrm>
            <a:prstGeom prst="rect">
              <a:avLst/>
            </a:prstGeom>
            <a:noFill/>
          </p:spPr>
          <p:txBody>
            <a:bodyPr wrap="square" lIns="0" tIns="0" rIns="0" bIns="0" rtlCol="0">
              <a:spAutoFit/>
            </a:bodyPr>
            <a:lstStyle/>
            <a:p>
              <a:pPr lvl="0"/>
              <a:r>
                <a:rPr lang="en-US" sz="1600" b="1" i="0" dirty="0">
                  <a:effectLst/>
                  <a:latin typeface="Söhne"/>
                </a:rPr>
                <a:t>Update Selection and Deployment: </a:t>
              </a:r>
            </a:p>
            <a:p>
              <a:pPr lvl="0"/>
              <a:r>
                <a:rPr lang="en-US" sz="1200" b="0" i="0" dirty="0">
                  <a:solidFill>
                    <a:schemeClr val="bg1"/>
                  </a:solidFill>
                  <a:effectLst/>
                  <a:latin typeface="Söhne"/>
                </a:rPr>
                <a:t>Based on the analysis of system identification, metadata, and mathematical algorithms, the window update server generates a list of updates that are required by the client system.</a:t>
              </a:r>
              <a:endParaRPr lang="en-US" sz="1100" b="1" dirty="0">
                <a:solidFill>
                  <a:schemeClr val="bg1"/>
                </a:solidFill>
                <a:latin typeface="Georgia" panose="02040502050405020303" pitchFamily="18" charset="0"/>
              </a:endParaRPr>
            </a:p>
          </p:txBody>
        </p:sp>
      </p:grpSp>
      <p:sp>
        <p:nvSpPr>
          <p:cNvPr id="9" name="TextBox 8">
            <a:extLst>
              <a:ext uri="{FF2B5EF4-FFF2-40B4-BE49-F238E27FC236}">
                <a16:creationId xmlns:a16="http://schemas.microsoft.com/office/drawing/2014/main" id="{3B5A90A0-CD4F-F7E1-7A57-E35A34F36114}"/>
              </a:ext>
            </a:extLst>
          </p:cNvPr>
          <p:cNvSpPr txBox="1"/>
          <p:nvPr/>
        </p:nvSpPr>
        <p:spPr>
          <a:xfrm>
            <a:off x="2290713" y="2356701"/>
            <a:ext cx="8449944" cy="3693319"/>
          </a:xfrm>
          <a:prstGeom prst="rect">
            <a:avLst/>
          </a:prstGeom>
          <a:noFill/>
        </p:spPr>
        <p:txBody>
          <a:bodyPr wrap="square" rtlCol="0">
            <a:spAutoFit/>
          </a:bodyPr>
          <a:lstStyle/>
          <a:p>
            <a:r>
              <a:rPr lang="en-US" dirty="0"/>
              <a:t>In mathematical algorithms,</a:t>
            </a:r>
          </a:p>
          <a:p>
            <a:pPr marL="342900" indent="-342900">
              <a:buFont typeface="+mj-lt"/>
              <a:buAutoNum type="arabicPeriod"/>
            </a:pPr>
            <a:r>
              <a:rPr lang="en-US" b="0" i="0" dirty="0">
                <a:solidFill>
                  <a:srgbClr val="374151"/>
                </a:solidFill>
                <a:effectLst/>
                <a:latin typeface="Söhne"/>
              </a:rPr>
              <a:t>Version Comparison Algorithms: </a:t>
            </a:r>
            <a:r>
              <a:rPr lang="en-US" dirty="0">
                <a:solidFill>
                  <a:srgbClr val="374151"/>
                </a:solidFill>
                <a:latin typeface="Söhne"/>
              </a:rPr>
              <a:t>Helps to </a:t>
            </a:r>
            <a:r>
              <a:rPr lang="en-US" b="0" i="0" dirty="0">
                <a:solidFill>
                  <a:srgbClr val="374151"/>
                </a:solidFill>
                <a:effectLst/>
                <a:latin typeface="Söhne"/>
              </a:rPr>
              <a:t>compare the version numbers of the system and available updates to identify if a newer version is available.</a:t>
            </a:r>
          </a:p>
          <a:p>
            <a:pPr marL="342900" indent="-342900">
              <a:buFont typeface="+mj-lt"/>
              <a:buAutoNum type="arabicPeriod"/>
            </a:pPr>
            <a:r>
              <a:rPr lang="en-US" dirty="0"/>
              <a:t>  </a:t>
            </a:r>
            <a:r>
              <a:rPr lang="en-US" b="0" i="0" dirty="0">
                <a:solidFill>
                  <a:srgbClr val="374151"/>
                </a:solidFill>
                <a:effectLst/>
                <a:latin typeface="Söhne"/>
              </a:rPr>
              <a:t>Dependency Analysis: Some updates may have dependencies on other updates or components. Dependency analysis algorithms examine the relationships between updates and determine if certain updates are required as prerequisites for others.</a:t>
            </a:r>
          </a:p>
          <a:p>
            <a:pPr marL="342900" indent="-342900">
              <a:buFont typeface="+mj-lt"/>
              <a:buAutoNum type="arabicPeriod"/>
            </a:pPr>
            <a:r>
              <a:rPr lang="en-US" b="0" i="0" dirty="0">
                <a:solidFill>
                  <a:srgbClr val="374151"/>
                </a:solidFill>
                <a:effectLst/>
                <a:latin typeface="Söhne"/>
              </a:rPr>
              <a:t>Patch Diffing Algorithms: These algorithms compare the files or binaries on the system with the updated versions available on the server. Patch diffing algorithms often use techniques such as binary differencing or delta compression to efficiently identify changes.</a:t>
            </a:r>
          </a:p>
          <a:p>
            <a:pPr marL="342900" indent="-342900">
              <a:buFont typeface="+mj-lt"/>
              <a:buAutoNum type="arabicPeriod"/>
            </a:pPr>
            <a:r>
              <a:rPr lang="en-US" b="0" i="0" dirty="0">
                <a:solidFill>
                  <a:srgbClr val="374151"/>
                </a:solidFill>
                <a:effectLst/>
                <a:latin typeface="Söhne"/>
              </a:rPr>
              <a:t>These algorithms can learn from historical update patterns, system behavior, and other relevant data to make predictions about the updates required by a specific system.</a:t>
            </a:r>
          </a:p>
        </p:txBody>
      </p:sp>
      <p:sp>
        <p:nvSpPr>
          <p:cNvPr id="11" name="Slide Number Placeholder 10">
            <a:extLst>
              <a:ext uri="{FF2B5EF4-FFF2-40B4-BE49-F238E27FC236}">
                <a16:creationId xmlns:a16="http://schemas.microsoft.com/office/drawing/2014/main" id="{2D56275F-02B9-BCF6-F525-386E596A2B6E}"/>
              </a:ext>
            </a:extLst>
          </p:cNvPr>
          <p:cNvSpPr>
            <a:spLocks noGrp="1"/>
          </p:cNvSpPr>
          <p:nvPr>
            <p:ph type="sldNum" sz="quarter" idx="12"/>
          </p:nvPr>
        </p:nvSpPr>
        <p:spPr/>
        <p:txBody>
          <a:bodyPr/>
          <a:lstStyle/>
          <a:p>
            <a:fld id="{ACBA2266-26B9-4045-B39C-CC86668FECF9}" type="slidenum">
              <a:rPr lang="en-US" smtClean="0"/>
              <a:t>17</a:t>
            </a:fld>
            <a:endParaRPr lang="en-US"/>
          </a:p>
        </p:txBody>
      </p:sp>
    </p:spTree>
    <p:extLst>
      <p:ext uri="{BB962C8B-B14F-4D97-AF65-F5344CB8AC3E}">
        <p14:creationId xmlns:p14="http://schemas.microsoft.com/office/powerpoint/2010/main" val="384298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41E3-7849-B3C4-214E-DDB9A56284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49ABAB-AC01-EDCD-6F75-2736901BBD2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9DFA426-284C-640E-ECD2-2923402CA26D}"/>
              </a:ext>
            </a:extLst>
          </p:cNvPr>
          <p:cNvSpPr>
            <a:spLocks noGrp="1"/>
          </p:cNvSpPr>
          <p:nvPr>
            <p:ph type="sldNum" sz="quarter" idx="12"/>
          </p:nvPr>
        </p:nvSpPr>
        <p:spPr/>
        <p:txBody>
          <a:bodyPr/>
          <a:lstStyle/>
          <a:p>
            <a:fld id="{ACBA2266-26B9-4045-B39C-CC86668FECF9}" type="slidenum">
              <a:rPr lang="en-US" smtClean="0"/>
              <a:t>18</a:t>
            </a:fld>
            <a:endParaRPr lang="en-US"/>
          </a:p>
        </p:txBody>
      </p:sp>
    </p:spTree>
    <p:extLst>
      <p:ext uri="{BB962C8B-B14F-4D97-AF65-F5344CB8AC3E}">
        <p14:creationId xmlns:p14="http://schemas.microsoft.com/office/powerpoint/2010/main" val="394489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graphicFrame>
        <p:nvGraphicFramePr>
          <p:cNvPr id="27" name="TextBox 1">
            <a:extLst>
              <a:ext uri="{FF2B5EF4-FFF2-40B4-BE49-F238E27FC236}">
                <a16:creationId xmlns:a16="http://schemas.microsoft.com/office/drawing/2014/main" id="{1021314E-A5A6-E9EF-4EF4-BEB291A8BDC6}"/>
              </a:ext>
            </a:extLst>
          </p:cNvPr>
          <p:cNvGraphicFramePr/>
          <p:nvPr>
            <p:extLst>
              <p:ext uri="{D42A27DB-BD31-4B8C-83A1-F6EECF244321}">
                <p14:modId xmlns:p14="http://schemas.microsoft.com/office/powerpoint/2010/main" val="288102180"/>
              </p:ext>
            </p:extLst>
          </p:nvPr>
        </p:nvGraphicFramePr>
        <p:xfrm>
          <a:off x="639191" y="754626"/>
          <a:ext cx="11265763" cy="4566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0BBAD7A-DF44-3C37-B5D6-2B4AD9AFBA01}"/>
              </a:ext>
            </a:extLst>
          </p:cNvPr>
          <p:cNvSpPr txBox="1"/>
          <p:nvPr/>
        </p:nvSpPr>
        <p:spPr>
          <a:xfrm>
            <a:off x="150920" y="257452"/>
            <a:ext cx="9072979" cy="369332"/>
          </a:xfrm>
          <a:prstGeom prst="rect">
            <a:avLst/>
          </a:prstGeom>
          <a:noFill/>
        </p:spPr>
        <p:txBody>
          <a:bodyPr wrap="square" rtlCol="0">
            <a:spAutoFit/>
          </a:bodyPr>
          <a:lstStyle/>
          <a:p>
            <a:pPr lvl="0"/>
            <a:r>
              <a:rPr lang="en-US" b="0" i="0" dirty="0"/>
              <a:t>The Microsoft Update server is responsible for updating a wide variety of things, including:</a:t>
            </a:r>
            <a:endParaRPr lang="en-US" dirty="0"/>
          </a:p>
        </p:txBody>
      </p:sp>
      <p:sp>
        <p:nvSpPr>
          <p:cNvPr id="7" name="TextBox 6">
            <a:extLst>
              <a:ext uri="{FF2B5EF4-FFF2-40B4-BE49-F238E27FC236}">
                <a16:creationId xmlns:a16="http://schemas.microsoft.com/office/drawing/2014/main" id="{48A1BE1B-2CDB-520E-89ED-FE8D38ADF577}"/>
              </a:ext>
            </a:extLst>
          </p:cNvPr>
          <p:cNvSpPr txBox="1"/>
          <p:nvPr/>
        </p:nvSpPr>
        <p:spPr>
          <a:xfrm>
            <a:off x="821185" y="5769619"/>
            <a:ext cx="9827582" cy="923330"/>
          </a:xfrm>
          <a:prstGeom prst="rect">
            <a:avLst/>
          </a:prstGeom>
          <a:noFill/>
        </p:spPr>
        <p:txBody>
          <a:bodyPr wrap="square" rtlCol="0">
            <a:spAutoFit/>
          </a:bodyPr>
          <a:lstStyle/>
          <a:p>
            <a:pPr lvl="0"/>
            <a:r>
              <a:rPr lang="en-US" b="0" i="0" dirty="0">
                <a:solidFill>
                  <a:schemeClr val="bg1">
                    <a:lumMod val="95000"/>
                  </a:schemeClr>
                </a:solidFill>
              </a:rPr>
              <a:t>The Microsoft Update server is a critical part of the Windows ecosystem, as it ensures that users have access to the latest updates for their software. This helps to keep users' devices secure and up-to-date with the latest features.</a:t>
            </a:r>
            <a:endParaRPr lang="en-US" dirty="0">
              <a:solidFill>
                <a:schemeClr val="bg1">
                  <a:lumMod val="95000"/>
                </a:schemeClr>
              </a:solidFill>
            </a:endParaRPr>
          </a:p>
        </p:txBody>
      </p:sp>
      <p:cxnSp>
        <p:nvCxnSpPr>
          <p:cNvPr id="17" name="Connector: Elbow 16">
            <a:extLst>
              <a:ext uri="{FF2B5EF4-FFF2-40B4-BE49-F238E27FC236}">
                <a16:creationId xmlns:a16="http://schemas.microsoft.com/office/drawing/2014/main" id="{F17A3AC9-995E-36E1-1CCE-1B766F017321}"/>
              </a:ext>
            </a:extLst>
          </p:cNvPr>
          <p:cNvCxnSpPr/>
          <p:nvPr/>
        </p:nvCxnSpPr>
        <p:spPr>
          <a:xfrm rot="5400000">
            <a:off x="2997339" y="2427612"/>
            <a:ext cx="4037091" cy="1012055"/>
          </a:xfrm>
          <a:prstGeom prst="bentConnector3">
            <a:avLst>
              <a:gd name="adj1" fmla="val 100138"/>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78FB32A7-1E95-F8AE-52B4-48BFEC4F0F88}"/>
              </a:ext>
            </a:extLst>
          </p:cNvPr>
          <p:cNvCxnSpPr/>
          <p:nvPr/>
        </p:nvCxnSpPr>
        <p:spPr>
          <a:xfrm>
            <a:off x="5521912" y="4172529"/>
            <a:ext cx="12073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52B8626E-24D3-623B-2F20-8239AD5D6C35}"/>
              </a:ext>
            </a:extLst>
          </p:cNvPr>
          <p:cNvCxnSpPr/>
          <p:nvPr/>
        </p:nvCxnSpPr>
        <p:spPr>
          <a:xfrm>
            <a:off x="5521912" y="3561450"/>
            <a:ext cx="12073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30C5639B-56D9-19FE-968C-15D9975CBF61}"/>
              </a:ext>
            </a:extLst>
          </p:cNvPr>
          <p:cNvCxnSpPr/>
          <p:nvPr/>
        </p:nvCxnSpPr>
        <p:spPr>
          <a:xfrm>
            <a:off x="5521912" y="2833480"/>
            <a:ext cx="12073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0DC7F97F-A8D0-3EA2-C31B-828B13F48DE1}"/>
              </a:ext>
            </a:extLst>
          </p:cNvPr>
          <p:cNvCxnSpPr/>
          <p:nvPr/>
        </p:nvCxnSpPr>
        <p:spPr>
          <a:xfrm>
            <a:off x="5521912" y="2149900"/>
            <a:ext cx="12073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F9EE517E-8162-08F9-546B-7A49C1842A35}"/>
              </a:ext>
            </a:extLst>
          </p:cNvPr>
          <p:cNvCxnSpPr/>
          <p:nvPr/>
        </p:nvCxnSpPr>
        <p:spPr>
          <a:xfrm>
            <a:off x="5521912" y="4952185"/>
            <a:ext cx="12073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F2AC3770-0C65-800A-8A0D-5E906F343A1F}"/>
              </a:ext>
            </a:extLst>
          </p:cNvPr>
          <p:cNvCxnSpPr>
            <a:cxnSpLocks/>
          </p:cNvCxnSpPr>
          <p:nvPr/>
        </p:nvCxnSpPr>
        <p:spPr>
          <a:xfrm flipH="1">
            <a:off x="4429957" y="3915077"/>
            <a:ext cx="10919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10C697F-3CA9-5B3F-4094-DDF68A983309}"/>
              </a:ext>
            </a:extLst>
          </p:cNvPr>
          <p:cNvCxnSpPr>
            <a:cxnSpLocks/>
          </p:cNvCxnSpPr>
          <p:nvPr/>
        </p:nvCxnSpPr>
        <p:spPr>
          <a:xfrm flipH="1">
            <a:off x="4429957" y="3118306"/>
            <a:ext cx="10919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38128981-CAFF-5738-5A1F-B6E52271ECB3}"/>
              </a:ext>
            </a:extLst>
          </p:cNvPr>
          <p:cNvCxnSpPr>
            <a:cxnSpLocks/>
          </p:cNvCxnSpPr>
          <p:nvPr/>
        </p:nvCxnSpPr>
        <p:spPr>
          <a:xfrm flipH="1">
            <a:off x="4429957" y="2149900"/>
            <a:ext cx="10919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6F2D6652-C2A3-C8B5-6FCF-F7A364A253E0}"/>
              </a:ext>
            </a:extLst>
          </p:cNvPr>
          <p:cNvSpPr>
            <a:spLocks noGrp="1"/>
          </p:cNvSpPr>
          <p:nvPr>
            <p:ph type="sldNum" sz="quarter" idx="12"/>
          </p:nvPr>
        </p:nvSpPr>
        <p:spPr/>
        <p:txBody>
          <a:bodyPr/>
          <a:lstStyle/>
          <a:p>
            <a:fld id="{ACBA2266-26B9-4045-B39C-CC86668FECF9}" type="slidenum">
              <a:rPr lang="en-US" smtClean="0"/>
              <a:t>2</a:t>
            </a:fld>
            <a:endParaRPr lang="en-US"/>
          </a:p>
        </p:txBody>
      </p:sp>
    </p:spTree>
    <p:extLst>
      <p:ext uri="{BB962C8B-B14F-4D97-AF65-F5344CB8AC3E}">
        <p14:creationId xmlns:p14="http://schemas.microsoft.com/office/powerpoint/2010/main" val="113533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A blurry blue and green background&#10;&#10;Description automatically generated with low confidence">
            <a:extLst>
              <a:ext uri="{FF2B5EF4-FFF2-40B4-BE49-F238E27FC236}">
                <a16:creationId xmlns:a16="http://schemas.microsoft.com/office/drawing/2014/main" id="{D17DC638-94FB-653A-F726-9179F233CCBA}"/>
              </a:ext>
            </a:extLst>
          </p:cNvPr>
          <p:cNvPicPr>
            <a:picLocks noChangeAspect="1"/>
          </p:cNvPicPr>
          <p:nvPr/>
        </p:nvPicPr>
        <p:blipFill rotWithShape="1">
          <a:blip r:embed="rId2">
            <a:duotone>
              <a:schemeClr val="bg2">
                <a:shade val="45000"/>
                <a:satMod val="135000"/>
              </a:schemeClr>
              <a:prstClr val="white"/>
            </a:duotone>
          </a:blip>
          <a:srcRect t="16045"/>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9E89D0F-4822-A165-E40B-6307F46F0A96}"/>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b="0" i="0">
                <a:effectLst/>
                <a:latin typeface="+mj-lt"/>
                <a:ea typeface="+mj-ea"/>
                <a:cs typeface="+mj-cs"/>
              </a:rPr>
              <a:t>The Windows Update service (WSUS) is responsible for managing various types of updates in the Windows operating system</a:t>
            </a:r>
            <a:endParaRPr lang="en-US" sz="3100">
              <a:latin typeface="+mj-lt"/>
              <a:ea typeface="+mj-ea"/>
              <a:cs typeface="+mj-cs"/>
            </a:endParaRPr>
          </a:p>
        </p:txBody>
      </p:sp>
      <p:graphicFrame>
        <p:nvGraphicFramePr>
          <p:cNvPr id="20" name="TextBox 2">
            <a:extLst>
              <a:ext uri="{FF2B5EF4-FFF2-40B4-BE49-F238E27FC236}">
                <a16:creationId xmlns:a16="http://schemas.microsoft.com/office/drawing/2014/main" id="{42C88559-9329-A978-5595-4F07583BF6BE}"/>
              </a:ext>
            </a:extLst>
          </p:cNvPr>
          <p:cNvGraphicFramePr/>
          <p:nvPr>
            <p:extLst>
              <p:ext uri="{D42A27DB-BD31-4B8C-83A1-F6EECF244321}">
                <p14:modId xmlns:p14="http://schemas.microsoft.com/office/powerpoint/2010/main" val="41054391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473186F-667D-51D8-43C8-BF35D1ADE21E}"/>
              </a:ext>
            </a:extLst>
          </p:cNvPr>
          <p:cNvSpPr>
            <a:spLocks noGrp="1"/>
          </p:cNvSpPr>
          <p:nvPr>
            <p:ph type="sldNum" sz="quarter" idx="12"/>
          </p:nvPr>
        </p:nvSpPr>
        <p:spPr/>
        <p:txBody>
          <a:bodyPr/>
          <a:lstStyle/>
          <a:p>
            <a:fld id="{ACBA2266-26B9-4045-B39C-CC86668FECF9}" type="slidenum">
              <a:rPr lang="en-US" smtClean="0"/>
              <a:t>3</a:t>
            </a:fld>
            <a:endParaRPr lang="en-US"/>
          </a:p>
        </p:txBody>
      </p:sp>
    </p:spTree>
    <p:extLst>
      <p:ext uri="{BB962C8B-B14F-4D97-AF65-F5344CB8AC3E}">
        <p14:creationId xmlns:p14="http://schemas.microsoft.com/office/powerpoint/2010/main" val="267544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dirty="0">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dirty="0">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dirty="0">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dirty="0">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dirty="0">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dirty="0">
              <a:solidFill>
                <a:srgbClr val="FFFFFF"/>
              </a:solidFill>
            </a:endParaRPr>
          </a:p>
        </p:txBody>
      </p:sp>
      <p:sp>
        <p:nvSpPr>
          <p:cNvPr id="4" name="TextBox 3">
            <a:extLst>
              <a:ext uri="{FF2B5EF4-FFF2-40B4-BE49-F238E27FC236}">
                <a16:creationId xmlns:a16="http://schemas.microsoft.com/office/drawing/2014/main" id="{7AEE37FC-BB1A-0269-77EC-312006BD543A}"/>
              </a:ext>
            </a:extLst>
          </p:cNvPr>
          <p:cNvSpPr txBox="1"/>
          <p:nvPr/>
        </p:nvSpPr>
        <p:spPr>
          <a:xfrm>
            <a:off x="1084082" y="583345"/>
            <a:ext cx="10548594" cy="1354217"/>
          </a:xfrm>
          <a:prstGeom prst="rect">
            <a:avLst/>
          </a:prstGeom>
          <a:noFill/>
        </p:spPr>
        <p:txBody>
          <a:bodyPr wrap="square" rtlCol="0">
            <a:spAutoFit/>
          </a:bodyPr>
          <a:lstStyle/>
          <a:p>
            <a:pPr algn="just"/>
            <a:r>
              <a:rPr lang="en-US" sz="2800" dirty="0"/>
              <a:t>How updating works:</a:t>
            </a:r>
          </a:p>
          <a:p>
            <a:pPr algn="just"/>
            <a:r>
              <a:rPr lang="en-US" dirty="0"/>
              <a:t>	</a:t>
            </a:r>
            <a:r>
              <a:rPr lang="en-US" b="0" i="0" dirty="0">
                <a:solidFill>
                  <a:srgbClr val="161616"/>
                </a:solidFill>
                <a:effectLst/>
                <a:latin typeface="Segoe UI" panose="020B0502040204020203" pitchFamily="34" charset="0"/>
              </a:rPr>
              <a:t>During the updating process, the Windows Update Orchestrator operates in the background to scan, download, and install updates. It does these actions automatically, according to the settings, and silently so that doesn't disrupt computer usage.</a:t>
            </a:r>
            <a:endParaRPr lang="en-US" dirty="0"/>
          </a:p>
        </p:txBody>
      </p:sp>
      <p:sp>
        <p:nvSpPr>
          <p:cNvPr id="2" name="TextBox 1">
            <a:extLst>
              <a:ext uri="{FF2B5EF4-FFF2-40B4-BE49-F238E27FC236}">
                <a16:creationId xmlns:a16="http://schemas.microsoft.com/office/drawing/2014/main" id="{16DF2742-845A-7B56-2061-D804983F5127}"/>
              </a:ext>
            </a:extLst>
          </p:cNvPr>
          <p:cNvSpPr txBox="1"/>
          <p:nvPr/>
        </p:nvSpPr>
        <p:spPr>
          <a:xfrm>
            <a:off x="2042061" y="3718700"/>
            <a:ext cx="9293825" cy="1200329"/>
          </a:xfrm>
          <a:prstGeom prst="rect">
            <a:avLst/>
          </a:prstGeom>
          <a:noFill/>
        </p:spPr>
        <p:txBody>
          <a:bodyPr wrap="square" rtlCol="0">
            <a:spAutoFit/>
          </a:bodyPr>
          <a:lstStyle/>
          <a:p>
            <a:pPr algn="just"/>
            <a:r>
              <a:rPr lang="en-US" b="1" dirty="0">
                <a:solidFill>
                  <a:schemeClr val="bg1"/>
                </a:solidFill>
                <a:latin typeface="Söhne"/>
              </a:rPr>
              <a:t>The </a:t>
            </a:r>
            <a:r>
              <a:rPr lang="en-US" b="1" i="0" dirty="0">
                <a:solidFill>
                  <a:schemeClr val="bg1"/>
                </a:solidFill>
                <a:effectLst/>
                <a:latin typeface="Söhne"/>
              </a:rPr>
              <a:t>Windows Update Orchestrator (WU Orchestrator) check for the update from Window update server or WSUS server for new update with a random interval and during updating process </a:t>
            </a:r>
            <a:r>
              <a:rPr lang="en-US" sz="1800" i="0" dirty="0">
                <a:solidFill>
                  <a:schemeClr val="bg1"/>
                </a:solidFill>
                <a:effectLst/>
                <a:latin typeface="Söhne"/>
              </a:rPr>
              <a:t>Randomization will ensure </a:t>
            </a:r>
            <a:r>
              <a:rPr lang="en-US" sz="1800" b="0" i="0" dirty="0">
                <a:solidFill>
                  <a:schemeClr val="bg1"/>
                </a:solidFill>
                <a:effectLst/>
                <a:latin typeface="Söhne"/>
              </a:rPr>
              <a:t>that the Windows Update server isn't overloaded with requests all at the same time</a:t>
            </a:r>
            <a:r>
              <a:rPr lang="en-US" sz="1800" b="0" dirty="0">
                <a:solidFill>
                  <a:schemeClr val="bg1"/>
                </a:solidFill>
                <a:latin typeface="Söhne"/>
              </a:rPr>
              <a:t>. </a:t>
            </a:r>
            <a:endParaRPr lang="en-US" dirty="0">
              <a:solidFill>
                <a:schemeClr val="bg1"/>
              </a:solidFill>
              <a:latin typeface="Söhne"/>
            </a:endParaRPr>
          </a:p>
        </p:txBody>
      </p:sp>
      <p:pic>
        <p:nvPicPr>
          <p:cNvPr id="5" name="Picture 4">
            <a:extLst>
              <a:ext uri="{FF2B5EF4-FFF2-40B4-BE49-F238E27FC236}">
                <a16:creationId xmlns:a16="http://schemas.microsoft.com/office/drawing/2014/main" id="{E31CAE0A-9D03-CC9B-521D-21FE2C097C32}"/>
              </a:ext>
            </a:extLst>
          </p:cNvPr>
          <p:cNvPicPr>
            <a:picLocks noChangeAspect="1"/>
          </p:cNvPicPr>
          <p:nvPr/>
        </p:nvPicPr>
        <p:blipFill>
          <a:blip r:embed="rId2"/>
          <a:stretch>
            <a:fillRect/>
          </a:stretch>
        </p:blipFill>
        <p:spPr>
          <a:xfrm>
            <a:off x="4804184" y="2399700"/>
            <a:ext cx="4980234" cy="1119943"/>
          </a:xfrm>
          <a:prstGeom prst="rect">
            <a:avLst/>
          </a:prstGeom>
        </p:spPr>
      </p:pic>
      <p:sp>
        <p:nvSpPr>
          <p:cNvPr id="6" name="TextBox 5">
            <a:extLst>
              <a:ext uri="{FF2B5EF4-FFF2-40B4-BE49-F238E27FC236}">
                <a16:creationId xmlns:a16="http://schemas.microsoft.com/office/drawing/2014/main" id="{E6966D28-0B9C-93FB-BFFB-5F451002E5E9}"/>
              </a:ext>
            </a:extLst>
          </p:cNvPr>
          <p:cNvSpPr txBox="1"/>
          <p:nvPr/>
        </p:nvSpPr>
        <p:spPr>
          <a:xfrm>
            <a:off x="1131216" y="2483259"/>
            <a:ext cx="3129699" cy="584775"/>
          </a:xfrm>
          <a:prstGeom prst="rect">
            <a:avLst/>
          </a:prstGeom>
          <a:noFill/>
        </p:spPr>
        <p:txBody>
          <a:bodyPr wrap="square" rtlCol="0">
            <a:spAutoFit/>
          </a:bodyPr>
          <a:lstStyle/>
          <a:p>
            <a:pPr algn="just"/>
            <a:r>
              <a:rPr lang="en-US" sz="3200" dirty="0">
                <a:solidFill>
                  <a:schemeClr val="bg1"/>
                </a:solidFill>
              </a:rPr>
              <a:t>Scanning Update:</a:t>
            </a:r>
          </a:p>
        </p:txBody>
      </p:sp>
      <p:sp>
        <p:nvSpPr>
          <p:cNvPr id="7" name="Cloud 6">
            <a:extLst>
              <a:ext uri="{FF2B5EF4-FFF2-40B4-BE49-F238E27FC236}">
                <a16:creationId xmlns:a16="http://schemas.microsoft.com/office/drawing/2014/main" id="{A534A9E7-60BA-E151-020F-ADF0361D4C69}"/>
              </a:ext>
            </a:extLst>
          </p:cNvPr>
          <p:cNvSpPr/>
          <p:nvPr/>
        </p:nvSpPr>
        <p:spPr>
          <a:xfrm>
            <a:off x="2247589" y="4821492"/>
            <a:ext cx="8664604" cy="1998884"/>
          </a:xfrm>
          <a:prstGeom prst="cloud">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b="0" i="0" dirty="0">
                <a:solidFill>
                  <a:schemeClr val="tx1"/>
                </a:solidFill>
                <a:effectLst/>
                <a:latin typeface="Söhne"/>
              </a:rPr>
              <a:t>The speed of the Windows Update Orchestrator (WU Orchestrator) searches for updates can vary depending on several factors, including the performance of the client system, the network connection, and the size and complexity of the update catalog. But </a:t>
            </a:r>
            <a:r>
              <a:rPr lang="en-US" sz="1100" dirty="0">
                <a:solidFill>
                  <a:schemeClr val="tx1"/>
                </a:solidFill>
                <a:latin typeface="Söhne"/>
              </a:rPr>
              <a:t>t</a:t>
            </a:r>
            <a:r>
              <a:rPr lang="en-US" sz="1100" b="0" i="0" dirty="0">
                <a:solidFill>
                  <a:schemeClr val="tx1"/>
                </a:solidFill>
                <a:effectLst/>
                <a:latin typeface="Söhne"/>
              </a:rPr>
              <a:t>he Update Orchestrator searches only for updates that have been added since the last time updates were searched, allowing it to find updates quickly and efficiently and examine whether the update is appropriate for the system or not, by using guidelines defined by the publisher of the update, for example, Microsoft Office including enterprise group policies.</a:t>
            </a:r>
            <a:endParaRPr lang="en-US" sz="1100" dirty="0">
              <a:solidFill>
                <a:schemeClr val="tx1"/>
              </a:solidFill>
            </a:endParaRPr>
          </a:p>
        </p:txBody>
      </p:sp>
      <p:sp>
        <p:nvSpPr>
          <p:cNvPr id="3" name="Slide Number Placeholder 2">
            <a:extLst>
              <a:ext uri="{FF2B5EF4-FFF2-40B4-BE49-F238E27FC236}">
                <a16:creationId xmlns:a16="http://schemas.microsoft.com/office/drawing/2014/main" id="{62B04DF7-5EA6-CBDC-74D5-73E5847652A4}"/>
              </a:ext>
            </a:extLst>
          </p:cNvPr>
          <p:cNvSpPr>
            <a:spLocks noGrp="1"/>
          </p:cNvSpPr>
          <p:nvPr>
            <p:ph type="sldNum" sz="quarter" idx="12"/>
          </p:nvPr>
        </p:nvSpPr>
        <p:spPr/>
        <p:txBody>
          <a:bodyPr/>
          <a:lstStyle/>
          <a:p>
            <a:fld id="{ACBA2266-26B9-4045-B39C-CC86668FECF9}" type="slidenum">
              <a:rPr lang="en-US" smtClean="0"/>
              <a:t>4</a:t>
            </a:fld>
            <a:endParaRPr lang="en-US"/>
          </a:p>
        </p:txBody>
      </p:sp>
    </p:spTree>
    <p:extLst>
      <p:ext uri="{BB962C8B-B14F-4D97-AF65-F5344CB8AC3E}">
        <p14:creationId xmlns:p14="http://schemas.microsoft.com/office/powerpoint/2010/main" val="300460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687E-1BEB-14E8-A92E-B4BFB42A33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86A863-5DA5-2A9D-92EE-0DC887AD1C7B}"/>
              </a:ext>
            </a:extLst>
          </p:cNvPr>
          <p:cNvSpPr>
            <a:spLocks noGrp="1"/>
          </p:cNvSpPr>
          <p:nvPr>
            <p:ph idx="1"/>
          </p:nvPr>
        </p:nvSpPr>
        <p:spPr/>
        <p:txBody>
          <a:bodyPr>
            <a:normAutofit fontScale="25000" lnSpcReduction="20000"/>
          </a:bodyPr>
          <a:lstStyle/>
          <a:p>
            <a:r>
              <a:rPr lang="en-US" dirty="0" err="1"/>
              <a:t>wepik</a:t>
            </a:r>
            <a:r>
              <a:rPr lang="en-US" dirty="0"/>
              <a:t>|[{"id":"efb879b9-820b-486e-b636-8679098a839b","metadata":{},"size":{"width":524.3319429007568,"height":524.3319429007568},"position":{"x":249.8343711627654,"y":121.64655551868555},"rotation":0,"flip":{"</a:t>
            </a:r>
            <a:r>
              <a:rPr lang="en-US" dirty="0" err="1"/>
              <a:t>x":false,"y":false</a:t>
            </a:r>
            <a:r>
              <a:rPr lang="en-US" dirty="0"/>
              <a:t>},"group":null,"locked":false,"keepProportions":true,"opacity":1,"virtualGroup":null,"tags":[],"index":"a0","type":"shape","viewbox":"0 0 455.14923095703125 455.14923095703125","content":"&lt;g&gt;&lt;g&gt;&lt;g&gt;&lt;path transform=\"matrix(1.5124854139992294,0,0,-1.5124854139992294,-149.81622314453125,621.193486786331)\" d=\"m 99.053,260.247 c 0,-83.099 67.365,-150.464 150.464,-150.464 v 0 c 83.099,0 150.464,67.365 150.464,150.464 v 0 c 0,83.098 -67.365,150.463 -150.464,150.463 v 0 c -83.099,0 -150.464,-67.365 -150.464,-150.463\" style=\"stroke: none; stroke-width: 1; fill: var(--color-14d5ffe0-269b-4f9f-a22d-e530c6ff11aa);\" id=\"svgjspath1610\"&gt;&lt;/path&gt;&lt;path transform=\"matrix(1.5124854139992294,0,0,-1.5124854139992294,455.1483223896356,227.57460398244444)\" d=\"m 0,0 c 0,83.099 -67.365,150.464 -150.464,150.464 -83.098,0 -150.463,-67.365 -150.463,-150.464 0,-83.099 67.365,-wepik|[{"id":"efb879b9-820b-486e-b636-8679098a839b","metadata":{},"size":{"width":524.3319429007568,"height":524.3319429007568},"position":{"x":249.8343711627654,"y":121.64655551868555},"rotation":0,"flip":{"</a:t>
            </a:r>
            <a:r>
              <a:rPr lang="en-US" dirty="0" err="1"/>
              <a:t>x":false,"y":false</a:t>
            </a:r>
            <a:r>
              <a:rPr lang="en-US" dirty="0"/>
              <a:t>},"group":null,"locked":false,"keepProportions":true,"opacity":1,"virtualGroup":null,"tags":[],"index":"a0","type":"shape","viewbox":"0 0 455.14923095703125 455.14923095703125","content":"&lt;g&gt;&lt;g&gt;&lt;g&gt;&lt;path transform=\"matrix(1.5124854139992294,0,0,-1.5124854139992294,-149.81622314453125,621.193486786331)\" d=\"m 99.053,260.247 c 0,-83.099 67.365,-150.464 150.464,-150.464 v 0 c 83.099,0 150.464,67.365 150.464,150.464 v 0 c 0,83.098 -67.365,150.463 -150.464,150.463 v 0 c -83.099,0 -150.464,-67.365 -150.464,-150.463\" style=\"stroke: none; stroke-width: 1; fill: var(--color-14d5ffe0-269b-4f9f-a22d-e530c6ff11aa);\" id=\"svgjspath1610\"&gt;&lt;/path&gt;&lt;path transform=\"matrix(1.5124854139992294,0,0,-1.5124854139992294,455.1483223896356,227.57460398244444)\" d=\"m 0,0 c 0,83.099 -67.365,150.464 -150.464,150.464 -83.098,0 -150.463,-67.365 -150.463,-150.464 0,-83.099 67.365,-150.464 150.463,-150.464 C -67.365,-150.464 0,-83.099 0,0\" style=\"fill-opacity: 1; fill-rule: nonzero; stroke: none; stroke-width: 1; fill: var(--color-14d5ffe0-269b-4f9f-a22d-e530c6ff11aa);\" id=\"svgjspath1608\"&gt;&lt;/path&gt;&lt;path transform=\"matrix(1.5124854139992294,0,0,-1.5124854139992294,-149.81622314453125,621.193486786331)\" d=\"m 105.283,260.247 c 0,-79.659 64.576,-144.235 144.234,-144.235 v 0 c 79.658,0 144.234,64.576 144.234,144.235 v 0 c 0,79.658 -64.576,144.234 -144.234,144.234 v 0 c -79.658,0 -144.234,-64.576 -144.234,-144.234\" style=\"stroke: none; stroke-width: 1; fill: var(--color-df524b15-ae9b-4990-a9f7-3eae5b9c7bfa);\" id=\"svgjspath1606\"&gt;&lt;/path&gt;&lt;/g&gt;&lt;/g&gt;&lt;/g&gt;&lt;</a:t>
            </a:r>
            <a:r>
              <a:rPr lang="en-US" dirty="0" err="1"/>
              <a:t>defs</a:t>
            </a:r>
            <a:r>
              <a:rPr lang="en-US" dirty="0"/>
              <a:t>&gt;&lt;/</a:t>
            </a:r>
            <a:r>
              <a:rPr lang="en-US" dirty="0" err="1"/>
              <a:t>defs</a:t>
            </a:r>
            <a:r>
              <a:rPr lang="en-US" dirty="0"/>
              <a:t>&gt;","colors":[{"serializable":true,"id":"color-14d5ffe0-269b-4f9f-a22d-e530c6ff11aa","r":255,"g":255,"b":255,"a":1,"validForVariant":true},{"serializable":true,"id":"color-df524b15-ae9b-4990-a9f7-3eae5b9c7bfa","r":246,"g":246,"b":246,"a":1,"validForVariant":true}]},{"id":"eec73f8a-d8aa-45d4-b00c-44b7745d399b","metadata":{},"size":{"width":296.9368757065281,"height":296.9368757065281},"position":{"x":371.49850480741776,"y":242.99987273999298},"rotation":0,"flip":{"</a:t>
            </a:r>
            <a:r>
              <a:rPr lang="en-US" dirty="0" err="1"/>
              <a:t>x":false,"y":false</a:t>
            </a:r>
            <a:r>
              <a:rPr lang="en-US" dirty="0"/>
              <a:t>},"group":"5c9cceea-e452-4c65-959a-067c794e58d3","locked":false,"keepProportions":true,"opacity":1,"virtualGroup":null,"tags":[],"index":"a1","type":"shape","viewbox":"0 0 257.7576904296875 257.7576904296875","content":"&lt;g&gt;&lt;g&gt;&lt;g&gt;&lt;circle style=\" fill: var(--color-c10e0612-57f5-4572-909a-5799de8b8e27);\" cx=\"256\" cy=\"256\" r=\"256\" transform=\"matrix(0.5034329891204834,0,0,0.5034329891204834,1.1368683772161603e-13,0)\"&gt;&lt;/circle&gt;&lt;/g&gt;&lt;/g&gt;&lt;/g&gt;&lt;</a:t>
            </a:r>
            <a:r>
              <a:rPr lang="en-US" dirty="0" err="1"/>
              <a:t>defs</a:t>
            </a:r>
            <a:r>
              <a:rPr lang="en-US" dirty="0"/>
              <a:t>&gt;&lt;/</a:t>
            </a:r>
            <a:r>
              <a:rPr lang="en-US" dirty="0" err="1"/>
              <a:t>defs</a:t>
            </a:r>
            <a:r>
              <a:rPr lang="en-US" dirty="0"/>
              <a:t>&gt;","colors":[{"serializable":true,"id":"color-c10e0612-57f5-4572-909a-5799de8b8e27","r":147,"g":149,"b":152,"a":0.2,"validForVariant":true}]},{"id":"e40829cb-0b7c-4c79-8c36-0c5e1372c4d5","metadata":{},"size":{"width":296.93691086278005,"height":296.9368757065281},"position":{"x":363.5315707754864,"y":235.51828834413084},"rotation":0,"flip":{"</a:t>
            </a:r>
            <a:r>
              <a:rPr lang="en-US" dirty="0" err="1"/>
              <a:t>x":false,"y":false</a:t>
            </a:r>
            <a:r>
              <a:rPr lang="en-US" dirty="0"/>
              <a:t>},"group":"5c9cceea-e452-4c65-959a-067c794e58d3","locked":false,"keepProportions":true,"opacity":1,"virtualGroup":null,"tags":[],"index":"a2","type":"shape","viewbox":"0 0 257.7577209472656 257.7576904296875","content":"&lt;g&gt;&lt;g&gt;&lt;g&gt;&lt;circle style=\"opacity: 1; fill: var(--color-30e370ff-7875-449e-8ef2-2c0d0d83a28e);\" cx=\"256\" cy=\"256\" r=\"256\" id=\"SvgjsCircle1000\" transform=\"matrix(0.5034329891204834,0,0,0.5034329891204834,0,0)\"&gt;&lt;/circle&gt;&lt;/g&gt;&lt;/g&gt;&lt;/g&gt;&lt;</a:t>
            </a:r>
            <a:r>
              <a:rPr lang="en-US" dirty="0" err="1"/>
              <a:t>defs</a:t>
            </a:r>
            <a:r>
              <a:rPr lang="en-US" dirty="0"/>
              <a:t>&gt;&lt;/</a:t>
            </a:r>
            <a:r>
              <a:rPr lang="en-US" dirty="0" err="1"/>
              <a:t>defs</a:t>
            </a:r>
            <a:r>
              <a:rPr lang="en-US" dirty="0"/>
              <a:t>&gt;","colors":[{"serializable":true,"id":"color-30e370ff-7875-449e-8ef2-2c0d0d83a28e","type":"linear","rotation":272,"stops":[{"r":246,"g":246,"b":246,"a":1,"offset":0},{"r":220,"g":221,"b":222,"a":1,"offset":100}],"</a:t>
            </a:r>
            <a:r>
              <a:rPr lang="en-US" dirty="0" err="1"/>
              <a:t>validForVariant</a:t>
            </a:r>
            <a:r>
              <a:rPr lang="en-US" dirty="0"/>
              <a:t>":true}]},{"id":"b0dc4043-07d0-42d1-9fe5-e4fdcc4aefbc","metadata":{},"size":{"width":174.81534164609377,"height":174.8135838334971},"position":{"x":172.7565915328625,"y":297.26456713080114},"rotation":0,"flip":{"</a:t>
            </a:r>
            <a:r>
              <a:rPr lang="en-US" dirty="0" err="1"/>
              <a:t>x":false,"y":false</a:t>
            </a:r>
            <a:r>
              <a:rPr lang="en-US" dirty="0"/>
              <a:t>},"group":"0356b7a6-00b1-4305-a77c-147f85a2bccc","locked":false,"keepProportions":true,"opacity":1,"virtualGroup":null,"tags":[],"index":"a3","type":"shape","viewbox":"-0.5 -0.5 151.74942016601562 151.74789428710938","content":"&lt;g&gt;&lt;g&gt;&lt;g&gt;&lt;path transform=\"matrix(1.5124854139992294,0,0,-1.5124854139992294,-83.13828758394084,468.2473045353545)\" d=\"m 54.968,259.753 c 0,-27.522 22.312,-49.834 49.835,-49.834 v 0 c 27.523,0 49.835,22.312 49.835,49.834 v 0 c 0,27.523 -22.312,49.835 -49.835,49.835 v 0 c -27.523,0 -49.835,-22.312 -49.835,-49.835\" style=\"stroke: none; stroke-width: 1; fill: var(--color-24ae8f00-1c05-4bb4-a6e3-971f80819a9e);\"&gt;&lt;/path&gt;&lt;/g&gt;&lt;/g&gt;&lt;/g&gt;&lt;</a:t>
            </a:r>
            <a:r>
              <a:rPr lang="en-US" dirty="0" err="1"/>
              <a:t>defs</a:t>
            </a:r>
            <a:r>
              <a:rPr lang="en-US" dirty="0"/>
              <a:t>&gt;&lt;/</a:t>
            </a:r>
            <a:r>
              <a:rPr lang="en-US" dirty="0" err="1"/>
              <a:t>defs</a:t>
            </a:r>
            <a:r>
              <a:rPr lang="en-US" dirty="0"/>
              <a:t>&gt;","colors":[{"serializable":true,"id":"color-24ae8f00-1c05-4bb4-a6e3-971f80819a9e","r":255,"g":255,"b":255,"a":1,"validForVariant":true}]},{"id":"bf84eaef-8ff1-4a46-87d3-5eb302018cd0","metadata":{},"size":{"width":146.98424636538354,"height":146.98600417798022},"position":{"x":186.673018079516,"y":311.1774780522613},"rotation":0,"flip":{"</a:t>
            </a:r>
            <a:r>
              <a:rPr lang="en-US" dirty="0" err="1"/>
              <a:t>x":false,"y":false</a:t>
            </a:r>
            <a:r>
              <a:rPr lang="en-US" dirty="0"/>
              <a:t>},"group":"0356b7a6-00b1-4305-a77c-147f85a2bccc","locked":false,"keepProportions":true,"opacity":1,"virtualGroup":null,"tags":[],"index":"a4","type":"shape","viewbox":"-0.5 -0.5 127.59048461914062 127.59201049804688","content":"&lt;g&gt;&lt;g&gt;&lt;g&gt;&lt;path transform=\"matrix(1.5124854139992294,0,0,-1.5124854139992294,-95.21851829683146,456.17012558027636)\" d=\"m 62.955,259.753 c 0,-23.112 18.736,-41.848 41.848,-41.848 v 0 c 23.113,0 41.849,18.736 41.849,41.848 v 0 c 0,23.113 -18.736,41.85 -41.849,41.85 v 0 c -23.112,0 -41.848,-18.737 -41.848,-41.85\" style=\"stroke: none; stroke-width: 1; opacity: 1; fill: var(--color-f4f54cc5-0c41-4002-ad40-a7944ba90d02);\" id=\"SvgjsPath1001\"&gt;&lt;/path&gt;&lt;/g&gt;&lt;/g&gt;&lt;/g&gt;&lt;</a:t>
            </a:r>
            <a:r>
              <a:rPr lang="en-US" dirty="0" err="1"/>
              <a:t>defs</a:t>
            </a:r>
            <a:r>
              <a:rPr lang="en-US" dirty="0"/>
              <a:t>&gt;&lt;/</a:t>
            </a:r>
            <a:r>
              <a:rPr lang="en-US" dirty="0" err="1"/>
              <a:t>defs</a:t>
            </a:r>
            <a:r>
              <a:rPr lang="en-US" dirty="0"/>
              <a:t>&gt;","colors":[{"serializable":true,"id":"color-f4f54cc5-0c41-4002-ad40-a7944ba90d02","type":"linear","rotation":90,"stops":[{"r":69,"g":222,"b":155,"a":1,"offset":0},{"r":52,"g":174,"b":177,"a":1,"offset":100}],"</a:t>
            </a:r>
            <a:r>
              <a:rPr lang="en-US" dirty="0" err="1"/>
              <a:t>validForVariant</a:t>
            </a:r>
            <a:r>
              <a:rPr lang="en-US" dirty="0"/>
              <a:t>":true}]},{"id":"890a91f1-39c3-49c5-9827-6ff38ea97776","metadata":{},"size":{"width":106.87082228414522,"height":106.87082228414522},"position":{"x":206.7293785576158,"y":331.23629946799645},"rotation":0,"flip":{"</a:t>
            </a:r>
            <a:r>
              <a:rPr lang="en-US" dirty="0" err="1"/>
              <a:t>x":false,"y":false</a:t>
            </a:r>
            <a:r>
              <a:rPr lang="en-US" dirty="0"/>
              <a:t>},"group":"0356b7a6-00b1-4305-a77c-147f85a2bccc","locked":false,"keepProportions":true,"opacity":1,"virtualGroup":null,"tags":[],"index":"a5","type":"shape","viewbox":"0 0 92.76980590820312 92.76980590820312","content":"&lt;g&gt;&lt;g&gt;&lt;g&gt;&lt;path transform=\"matrix(1.5124854139992294,0,0,-1.5124854139992294,-112.12855247651896,439.2579551701201)\" d=\"m 74.136,259.753 c 0,-16.937 13.73,-30.667 30.667,-30.667 v 0 c 16.937,0 30.668,13.73 30.668,30.667 v 0 c 0,16.938 -13.731,30.668 -30.668,30.668 v 0 c -16.937,0 -30.667,-13.73 -30.667,-30.668\" style=\"stroke: none; stroke-width: 1; fill: var(--color-468140ca-f189-4538-bb7e-9340e669ab94);\" id=\"svgjspath1979\"&gt;&lt;/path&gt;&lt;path transform=\"matrix(1.5124854139992294,0,0,-1.5124854139992294,46.38490066376835,-0.000009247014475022297)\" d=\"m 0,0 c -16.937,0 -30.668,-13.73 -30.668,-30.668 0,-16.937 13.731,-30.668 30.668,-30.668 16.937,0 30.668,13.731 30.668,30.668 C 30.668,-13.73 16.937,0 0,0\" style=\"fill-opacity: 1; fill-rule: nonzero; stroke: none; stroke-width: 1; fill: var(--color-468140ca-f189-4538-bb7e-9340e669ab94);\" id=\"svgjspath1977\"&gt;&lt;/path&gt;&lt;path transform=\"matrix(1.5124854139992294,0,0,-1.5124854139992294,-112.12855247651896,439.2579551701201)\" d=\"m 75.334,259.753 c 0,-16.275 13.194,-29.469 29.469,-29.469 v 0 c 16.276,0 29.47,13.194 29.47,29.469 v 0 c 0,16.276 -13.194,29.47 -29.47,29.47 v 0 c -16.275,0 -29.469,-13.194 -29.469,-29.47\" style=\"stroke: none; stroke-width: 1; fill: var(--color-a2d1368e-11b4-4da9-9199-5d6fab840c40);\" id=\"svgjspath1975\"&gt;&lt;/path&gt;&lt;/g&gt;&lt;/g&gt;&lt;/g&gt;&lt;</a:t>
            </a:r>
            <a:r>
              <a:rPr lang="en-US" dirty="0" err="1"/>
              <a:t>defs</a:t>
            </a:r>
            <a:r>
              <a:rPr lang="en-US" dirty="0"/>
              <a:t>&gt;&lt;/</a:t>
            </a:r>
            <a:r>
              <a:rPr lang="en-US" dirty="0" err="1"/>
              <a:t>defs</a:t>
            </a:r>
            <a:r>
              <a:rPr lang="en-US" dirty="0"/>
              <a:t>&gt;","colors":[{"serializable":true,"id":"color-468140ca-f189-4538-bb7e-9340e669ab94","r":255,"g":255,"b":255,"a":1,"validForVariant":true},{"serializable":true,"id":"color-a2d1368e-11b4-4da9-9199-5d6fab840c40","r":230,"g":231,"b":232,"a":1,"validForVariant":true}]},{"id":"2e2bf54c-df6a-4007-90dd-b059c6dab738","metadata":{},"size":{"width":74.96256857606627,"height":74.96272677919997},"position":{"x":222.6838657632376,"y":347.1899253454459},"rotation":0,"flip":{"</a:t>
            </a:r>
            <a:r>
              <a:rPr lang="en-US" dirty="0" err="1"/>
              <a:t>x":false,"y":false</a:t>
            </a:r>
            <a:r>
              <a:rPr lang="en-US" dirty="0"/>
              <a:t>},"group":"0356b7a6-00b1-4305-a77c-147f85a2bccc","locked":false,"keepProportions":true,"opacity":1,"virtualGroup":null,"tags":[],"index":"a6","type":"shape","viewbox":"0 0 65.07167053222656 65.07180786132812","content":"&lt;g&gt;&lt;g&gt;&lt;g&gt;&lt;path transform=\"matrix(1.5124854139992294,0,0,-1.5124854139992294,-125.97793296968302,425.4093223576201)\" d=\"m 83.292,259.753 c 0,-11.879 9.631,-21.511 21.511,-21.511 v 0 c 11.881,0 21.512,9.632 21.512,21.511 v 0 c 0,11.881 -9.631,21.512 -21.512,21.512 v 0 c -11.88,0 -21.511,-9.631 -21.511,-21.512\" style=\"stroke: none; stroke-width: 1; fill: var(--color-9af1cd38-3ff8-42e8-b0f9-99583eb718b1);\" id=\"svgjspath1992\"&gt;&lt;/path&gt;&lt;path transform=\"matrix(1.5124854139992294,0,0,-1.5124854139992294,32.535520170604286,65.07164037702029)\" d=\"M 0,0 C 11.88,0 21.511,9.631 21.511,21.511 21.511,33.392 11.88,43.023 0,43.023 -11.88,43.023 -21.511,33.392 -21.511,21.511 -21.511,9.631 -11.88,0 0,0\" style=\"fill-opacity: 1; fill-rule: nonzero; stroke: none; stroke-width: 1; fill: var(--color-9af1cd38-3ff8-42e8-b0f9-99583eb718b1);\" id=\"svgjspath1990\"&gt;&lt;/path&gt;&lt;path transform=\"matrix(1.5124854139992294,0,0,-1.5124854139992294,-125.97793296968302,425.4093223576201)\" d=\"m 84.931,259.753 c 0,-10.975 8.897,-19.871 19.872,-19.871 v 0 c 10.976,0 19.873,8.896 19.873,19.871 v 0 c 0,10.976 -8.897,19.873 -19.873,19.873 v 0 c -10.975,0 -19.872,-8.897 -19.872,-19.873\" style=\"stroke: none; stroke-width: 1; fill: var(--color-17da5f0a-dbfc-4187-9210-b358a5b7d65a);\" id=\"svgjspath1988\"&gt;&lt;/path&gt;&lt;/g&gt;&lt;/g&gt;&lt;/g&gt;&lt;</a:t>
            </a:r>
            <a:r>
              <a:rPr lang="en-US" dirty="0" err="1"/>
              <a:t>defs</a:t>
            </a:r>
            <a:r>
              <a:rPr lang="en-US" dirty="0"/>
              <a:t>&gt;&lt;/</a:t>
            </a:r>
            <a:r>
              <a:rPr lang="en-US" dirty="0" err="1"/>
              <a:t>defs</a:t>
            </a:r>
            <a:r>
              <a:rPr lang="en-US" dirty="0"/>
              <a:t>&gt;","colors":[{"serializable":true,"id":"color-9af1cd38-3ff8-42e8-b0f9-99583eb718b1","r":255,"g":255,"b":255,"a":1,"validForVariant":true},{"serializable":true,"id":"color-17da5f0a-dbfc-4187-9210-b358a5b7d65a","r":246,"g":246,"b":246,"a":1,"validForVariant":true}]},{"id":"af539496-5e35-4161-a27e-f99964d57812","metadata":{},"size":{"width":40.82335185465935,"height":35.863771503757434},"position":{"x":239.7530874051698,"y":366.7392623581594},"rotation":0,"flip":{"</a:t>
            </a:r>
            <a:r>
              <a:rPr lang="en-US" dirty="0" err="1"/>
              <a:t>x":false,"y":false</a:t>
            </a:r>
            <a:r>
              <a:rPr lang="en-US" dirty="0"/>
              <a:t>},"group":"0356b7a6-00b1-4305-a77c-147f85a2bccc","locked":false,"keepProportions":true,"opacity":1,"virtualGroup":null,"tags":[],"index":"a7","type":"shape","viewbox":"-0.5 -0.5 35.43693542480469 31.131744384765625","content":"&lt;g&gt;&lt;g&gt;&lt;g&gt;&lt;path transform=\"matrix(1.5124854139992294,0,0,-1.5124854139992294,26.264979919469624,12.47649581666343)\" d=\"m 0,0 c 0.281,-0.282 0.422,-0.616 0.422,-1.001 0,-0.386 -0.141,-0.719 -0.422,-1 -0.283,-0.282 -0.617,-0.423 -1.001,-0.423 -0.386,0 -0.719,0.141 -1,0.423 -0.284,0.281 -0.423,0.614 -0.423,1 0,0.385 0.139,0.719 0.423,1.001 0.281,0.281 0.614,0.422 1,0.422 C -0.617,0.422 -0.283,0.281 0,0 m -4.981,0 c 0.281,-0.282 0.423,-0.616 0.423,-1.001 0,-0.386 -0.142,-0.719 -0.423,-1 -0.283,-0.282 -0.617,-0.423 -1,-0.423 -0.387,0 -0.72,0.141 -1.001,0.423 -0.283,0.281 -0.422,0.614 -0.422,1 0,0.385 0.139,0.719 0.422,1.001 0.281,0.281 0.614,0.422 1.001,0.422 0.383,0 0.717,-0.141 1,-0.422 m -4.98,0 c 0.28,-0.282 0.422,-0.616 0.422,-1.001 0,-0.386 -0.142,-0.719 -0.422,-1 -0.284,-0.282 -0.617,-0.423 -1.001,-0.423 -0.386,0 -0.72,0.141 -1,0.423 -0.284,0.281 -0.423,0.614 -0.423,1 0,0.385 0.139,0.719 0.423,1.001 0.28,0.281 0.614,0.422 1,0.422 0.384,0 0.717,-0.141 1.001,-0.422 m 8.605,-7.16 c 1.423,0.637 2.548,1.504 3.379,2.602 0.829,1.096 1.246,2.282 1.246,3.557 0,1.275 -0.417,2.46 -1.246,3.558 -0.831,1.096 -1.956,1.964 -3.379,2.602 -1.423,0.636 -2.966,0.956 -4.625,0.956 -1.662,0 -3.202,-0.32 -4.625,-0.956 -1.423,-0.638 -2.551,-1.506 -3.38,-2.602 -0.831,-1.098 -1.245,-2.283 -1.245,-3.558 0,-1.512 0.592,-2.89 1.779,-4.135 l 0.889,-0.979 -0.444,-1.245 c -0.239,-0.593 -0.534,-1.2 -0.89,-1.823 0.89,0.296 1.735,0.741 2.535,1.334 l 0.889,0.578 1.023,-0.311 c 1.126,-0.356 2.282,-0.534 3.469,-0.534 1.659,0 3.202,0.319 4.625,0.956 M -0.267,7.004 C 1.467,6.173 2.846,5.054 3.869,3.647 4.892,2.237 5.403,0.689 5.403,-1.001 5.403,-2.69 4.892,-4.24 3.869,-5.648 2.846,-7.057 1.467,-8.175 -0.267,-9.005 c -1.734,-0.831 -3.641,-1.245 -5.714,-1.245 -1.395,0 -2.774,0.207 -4.136,0.622 -1.929,-1.363 -3.988,-2.045 -6.181,-2.045 -0.209,0 -0.4,0.059 -0.578,0.178 -0.178,0.119 -0.312,0.275 -0.401,0.467 -0.088,0.193 -0.111,0.393 -0.066,0.6 0.044,0.207 0.133,0.378 0.267,0.511 0.133,0.134 0.392,0.467 0.778,1.001 0.592,0.8 1.023,1.57 1.289,2.312 -1.573,1.66 -2.356,3.527 -2.356,5.603 0,1.69 0.511,3.238 1.534,4.648 1.023,1.407 2.401,2.526 4.135,3.357 1.735,0.83 3.639,1.245 5.715,1.245 2.073,0 3.98,-0.415 5.714,-1.245\" style=\"fill-opacity: 1; fill-rule: nonzero; stroke: none; stroke-width: 1; fill: var(--color-5200334c-ad4e-4cfa-8d4a-54093d3c93ae);\"&gt;&lt;/path&gt;&lt;/g&gt;&lt;/g&gt;&lt;/g&gt;&lt;</a:t>
            </a:r>
            <a:r>
              <a:rPr lang="en-US" dirty="0" err="1"/>
              <a:t>defs</a:t>
            </a:r>
            <a:r>
              <a:rPr lang="en-US" dirty="0"/>
              <a:t>&gt;&lt;/</a:t>
            </a:r>
            <a:r>
              <a:rPr lang="en-US" dirty="0" err="1"/>
              <a:t>defs</a:t>
            </a:r>
            <a:r>
              <a:rPr lang="en-US" dirty="0"/>
              <a:t>&gt;","colors":[{"serializable":true,"id":"color-5200334c-ad4e-4cfa-8d4a-54093d3c93ae","r":88,"g":89,"b":91,"a":1,"validForVariant":true}]},{"id":"9cb4f35a-7eee-4d0f-aa6a-7f5a5b7db90e","metadata":{},"size":{"width":174.81706430243852,"height":174.81709945869045},"position":{"x":425.76112497936185,"y":549.4082997487064},"rotation":0,"flip":{"</a:t>
            </a:r>
            <a:r>
              <a:rPr lang="en-US" dirty="0" err="1"/>
              <a:t>x":false,"y":false</a:t>
            </a:r>
            <a:r>
              <a:rPr lang="en-US" dirty="0"/>
              <a:t>},"group":"fc5a33d7-66f4-44f3-a8d1-2e254374317d","locked":false,"keepProportions":true,"opacity":1,"virtualGroup":null,"tags":[],"index":"a8","type":"shape","viewbox":"-0.5 -0.5 151.75091552734375 151.75094604492188","content":"&lt;g&gt;&lt;g&gt;&lt;g&gt;&lt;path transform=\"matrix(1.5124854139992294,0,0,-1.5124854139992294,-302.76026634370646,249.3725486759795)\" d=\"m 200.174,115.04 c 0,-27.523 22.312,-49.835 49.836,-49.835 v 0 c 27.523,0 49.835,22.312 49.835,49.835 v 0 c 0,27.524 -22.312,49.836 -49.835,49.836 v 0 c -27.524,0 -49.836,-22.312 -49.836,-49.836\" style=\"stroke: none; stroke-width: 1; fill: var(--color-aa3ad24d-7172-4f12-8e27-d6036ef86ae9);\"&gt;&lt;/path&gt;&lt;/g&gt;&lt;/g&gt;&lt;/g&gt;&lt;</a:t>
            </a:r>
            <a:r>
              <a:rPr lang="en-US" dirty="0" err="1"/>
              <a:t>defs</a:t>
            </a:r>
            <a:r>
              <a:rPr lang="en-US" dirty="0"/>
              <a:t>&gt;&lt;/</a:t>
            </a:r>
            <a:r>
              <a:rPr lang="en-US" dirty="0" err="1"/>
              <a:t>defs</a:t>
            </a:r>
            <a:r>
              <a:rPr lang="en-US" dirty="0"/>
              <a:t>&gt;","colors":[{"serializable":true,"id":"color-aa3ad24d-7172-4f12-8e27-d6036ef86ae9","r":255,"g":255,"b":255,"a":1,"validForVariant":true}]},{"id":"dab8550b-3070-40c6-b2be-bde43ca9e91e","metadata":{},"size":{"width":146.98428152163547,"height":146.98431667788742},"position":{"x":439.67751636976334,"y":563.3246911391079},"rotation":0,"flip":{"</a:t>
            </a:r>
            <a:r>
              <a:rPr lang="en-US" dirty="0" err="1"/>
              <a:t>x":false,"y":false</a:t>
            </a:r>
            <a:r>
              <a:rPr lang="en-US" dirty="0"/>
              <a:t>},"group":"fc5a33d7-66f4-44f3-a8d1-2e254374317d","locked":false,"keepProportions":true,"opacity":1,"virtualGroup":null,"tags":[],"index":"a9","type":"shape","viewbox":"-0.5 -0.5 127.59051513671875 127.59054565429688","content":"&lt;g&gt;&lt;g&gt;&lt;g&gt;&lt;path transform=\"matrix(1.5124854139992294,0,0,-1.5124854139992294,-314.84046653901896,237.292348480667)\" d=\"m 208.161,115.04 c 0,-23.112 18.736,-41.848 41.849,-41.848 v 0 c 23.112,0 41.848,18.736 41.848,41.848 v 0 c 0,23.113 -18.736,41.849 -41.848,41.849 v 0 c -23.113,0 -41.849,-18.736 -41.849,-41.849\" style=\"stroke: none; stroke-width: 1; opacity: 1; fill: var(--color-1cf60862-c1c0-460f-ae7b-27335ccd81b1);\" id=\"SvgjsPath1002\"&gt;&lt;/path&gt;&lt;/g&gt;&lt;/g&gt;&lt;/g&gt;&lt;</a:t>
            </a:r>
            <a:r>
              <a:rPr lang="en-US" dirty="0" err="1"/>
              <a:t>defs</a:t>
            </a:r>
            <a:r>
              <a:rPr lang="en-US" dirty="0"/>
              <a:t>&gt;&lt;/</a:t>
            </a:r>
            <a:r>
              <a:rPr lang="en-US" dirty="0" err="1"/>
              <a:t>defs</a:t>
            </a:r>
            <a:r>
              <a:rPr lang="en-US" dirty="0"/>
              <a:t>&gt;","colors":[{"serializable":true,"id":"color-1cf60862-c1c0-460f-ae7b-27335ccd81b1","type":"linear","rotation":90,"stops":[{"r":86,"g":131,"b":224,"a":1,"offset":0},{"r":33,"g":221,"b":222,"a":1,"offset":100}],"</a:t>
            </a:r>
            <a:r>
              <a:rPr lang="en-US" dirty="0" err="1"/>
              <a:t>validForVariant</a:t>
            </a:r>
            <a:r>
              <a:rPr lang="en-US" dirty="0"/>
              <a:t>":true}]},{"id":"eb4c901b-9a1c-41a2-93a6-8829f929879c","metadata":{},"size":{"width":106.87096290915295,"height":106.87099806540489},"position":{"x":459.7349315354212,"y":583.3821414610177},"rotation":0,"flip":{"</a:t>
            </a:r>
            <a:r>
              <a:rPr lang="en-US" dirty="0" err="1"/>
              <a:t>x":false,"y":false</a:t>
            </a:r>
            <a:r>
              <a:rPr lang="en-US" dirty="0"/>
              <a:t>},"group":"fc5a33d7-66f4-44f3-a8d1-2e254374317d","locked":false,"keepProportions":true,"opacity":1,"virtualGroup":null,"tags":[],"index":"aA","type":"shape","viewbox":"0 0 92.76992797851562 92.76995849609375","content":"&lt;g&gt;&lt;g&gt;&lt;g&gt;&lt;path transform=\"matrix(1.5124854139992294,0,0,-1.5124854139992294,-331.7514162460502,220.3813682560576)\" d=\"m 219.342,115.04 c 0,-16.937 13.73,-30.668 30.668,-30.668 v 0 c 16.937,0 30.668,13.731 30.668,30.668 v 0 c 0,16.938 -13.731,30.668 -30.668,30.668 v 0 c -16.938,0 -30.668,-13.73 -30.668,-30.668\" style=\"stroke: none; stroke-width: 1; fill: var(--color-2ee4f7bd-e79d-4f99-ac84-ec974de16cd8);\" id=\"svgjspath2291\"&gt;&lt;/path&gt;&lt;path transform=\"matrix(1.5124854139992294,0,0,-1.5124854139992294,-0.0000010854782885871828,46.384907541039865)\" d=\"m 0,0 c 0,-16.937 13.73,-30.668 30.668,-30.668 16.937,0 30.667,13.731 30.667,30.668 0,16.937 -13.73,30.668 -30.667,30.668 C 13.73,30.668 0,16.937 0,0\" style=\"fill-opacity: 1; fill-rule: nonzero; stroke: none; stroke-width: 1; fill: var(--color-2ee4f7bd-e79d-4f99-ac84-ec974de16cd8);\" id=\"svgjspath2289\"&gt;&lt;/path&gt;&lt;path transform=\"matrix(1.5124854139992294,0,0,-1.5124854139992294,-331.7514162460502,220.3813682560576)\" d=\"m 220.54,115.04 c 0,-16.276 13.194,-29.47 29.47,-29.47 v 0 c 16.276,0 29.47,13.194 29.47,29.47 v 0 c 0,16.275 -13.194,29.47 -29.47,29.47 v 0 c -16.276,0 -29.47,-13.195 -29.47,-29.47\" style=\"stroke: none; stroke-width: 1; fill: var(--color-6b4e1db0-e2ce-4079-818b-f793ae500482);\" id=\"svgjspath2287\"&gt;&lt;/path&gt;&lt;/g&gt;&lt;/g&gt;&lt;/g&gt;&lt;</a:t>
            </a:r>
            <a:r>
              <a:rPr lang="en-US" dirty="0" err="1"/>
              <a:t>defs</a:t>
            </a:r>
            <a:r>
              <a:rPr lang="en-US" dirty="0"/>
              <a:t>&gt;&lt;/</a:t>
            </a:r>
            <a:r>
              <a:rPr lang="en-US" dirty="0" err="1"/>
              <a:t>defs</a:t>
            </a:r>
            <a:r>
              <a:rPr lang="en-US" dirty="0"/>
              <a:t>&gt;","colors":[{"serializable":true,"id":"color-2ee4f7bd-e79d-4f99-ac84-ec974de16cd8","r":255,"g":255,"b":255,"a":1,"validForVariant":true},{"serializable":true,"id":"color-6b4e1db0-e2ce-4079-818b-f793ae500482","r":230,"g":231,"b":232,"a":1,"validForVariant":true}]},{"id":"78600578-c272-4018-9e08-8ab98e047aeb","metadata":{},"size":{"width":74.96258615419224,"height":74.96304318546737},"position":{"x":475.688346475359,"y":599.3355564009556},"rotation":0,"flip":{"</a:t>
            </a:r>
            <a:r>
              <a:rPr lang="en-US" dirty="0" err="1"/>
              <a:t>x":false,"y":false</a:t>
            </a:r>
            <a:r>
              <a:rPr lang="en-US" dirty="0"/>
              <a:t>},"group":"fc5a33d7-66f4-44f3-a8d1-2e254374317d","locked":false,"keepProportions":true,"opacity":1,"virtualGroup":null,"tags":[],"index":"aB","type":"shape","viewbox":"0 0 65.07168579101562 65.07208251953125","content":"&lt;g&gt;&lt;g&gt;&lt;g&gt;&lt;path transform=\"matrix(1.5124854139992294,0,0,-1.5124854139992294,-345.59986595308146,206.53291854902636)\" d=\"m 228.498,115.04 c 0,-11.88 9.631,-21.511 21.512,-21.511 v 0 c 11.88,0 21.511,9.631 21.511,21.511 v 0 c 0,11.881 -9.631,21.512 -21.511,21.512 v 0 c -11.881,0 -21.512,-9.631 -21.512,-21.512\" style=\"stroke: none; stroke-width: 1; fill: var(--color-3398fd1d-1c38-458e-b657-0f2be15a9e30);\" id=\"svgjspath2304\"&gt;&lt;/path&gt;&lt;path transform=\"matrix(1.5124854139992294,0,0,-1.5124854139992294,32.53616505728144,65.07208980270661)\" d=\"M 0,0 C 11.88,0 21.511,9.631 21.511,21.511 21.511,33.392 11.88,43.023 0,43.023 -11.88,43.023 -21.511,33.392 -21.511,21.511 -21.511,9.631 -11.88,0 0,0\" style=\"fill-opacity: 1; fill-rule: nonzero; stroke: none; stroke-width: 1; fill: var(--color-3398fd1d-1c38-458e-b657-0f2be15a9e30);\" id=\"svgjspath2302\"&gt;&lt;/path&gt;&lt;path transform=\"matrix(1.5124854139992294,0,0,-1.5124854139992294,-345.59986595308146,206.53291854902636)\" d=\"m 230.137,115.04 c 0,-10.975 8.898,-19.872 19.873,-19.872 v 0 c 10.975,0 19.872,8.897 19.872,19.872 v 0 c 0,10.975 -8.897,19.873 -19.872,19.873 v 0 c -10.975,0 -19.873,-8.898 -19.873,-19.873\" style=\"stroke: none; stroke-width: 1; fill: var(--color-ce4ee9a0-56b7-4d1a-91bd-241649dd3c7e);\" id=\"svgjspath2300\"&gt;&lt;/path&gt;&lt;/g&gt;&lt;/g&gt;&lt;/g&gt;&lt;</a:t>
            </a:r>
            <a:r>
              <a:rPr lang="en-US" dirty="0" err="1"/>
              <a:t>defs</a:t>
            </a:r>
            <a:r>
              <a:rPr lang="en-US" dirty="0"/>
              <a:t>&gt;&lt;/</a:t>
            </a:r>
            <a:r>
              <a:rPr lang="en-US" dirty="0" err="1"/>
              <a:t>defs</a:t>
            </a:r>
            <a:r>
              <a:rPr lang="en-US" dirty="0"/>
              <a:t>&gt;","colors":[{"serializable":true,"id":"color-3398fd1d-1c38-458e-b657-0f2be15a9e30","r":255,"g":255,"b":255,"a":1,"validForVariant":true},{"serializable":true,"id":"color-ce4ee9a0-56b7-4d1a-91bd-241649dd3c7e","r":246,"g":246,"b":246,"a":1,"validForVariant":true}]},{"id":"59f3423c-8376-4b66-beb6-449b1792d77e","metadata":{},"size":{"width":35.863771503757434,"height":40.82428349533559},"position":{"x":495.2382811443554,"y":616.4053932772966},"rotation":0,"flip":{"</a:t>
            </a:r>
            <a:r>
              <a:rPr lang="en-US" dirty="0" err="1"/>
              <a:t>x":false,"y":false</a:t>
            </a:r>
            <a:r>
              <a:rPr lang="en-US" dirty="0"/>
              <a:t>},"group":"fc5a33d7-66f4-44f3-a8d1-2e254374317d","locked":false,"keepProportions":true,"opacity":1,"virtualGroup":null,"tags":[],"index":"</a:t>
            </a:r>
            <a:r>
              <a:rPr lang="en-US" dirty="0" err="1"/>
              <a:t>aC</a:t>
            </a:r>
            <a:r>
              <a:rPr lang="en-US" dirty="0"/>
              <a:t>","type":"shape","</a:t>
            </a:r>
            <a:r>
              <a:rPr lang="en-US" dirty="0" err="1"/>
              <a:t>viewbox</a:t>
            </a:r>
            <a:r>
              <a:rPr lang="en-US" dirty="0"/>
              <a:t>":"-0.5 -0.5 31.131744384765625 35.437744140625","content":"&lt;g&gt;&lt;g&gt;&lt;g&gt;&lt;path transform=\"matrix(1.5124854139992294,0,0,-1.5124854139992294,23.674933043868805,25.0210378653137)\" d=\"M 0,0 V 1.779 C 0,1.926 -0.053,2.053 -0.156,2.157 -0.261,2.26 -0.386,2.312 -0.534,2.312 H -2.312 C -2.463,2.312 -2.588,2.26 -2.69,2.157 -2.796,2.053 -2.846,1.926 -2.846,1.779 V 0 c 0,-0.149 0.05,-0.275 0.156,-0.378 0.102,-0.104 0.227,-0.156 0.378,-0.156 h 1.778 c 0.148,0 0.273,0.052 0.378,0.156 C -0.053,-0.275 0,-0.149 0,0 m 0,4.269 v 1.779 c 0,0.147 -0.053,0.274 -0.156,0.378 -0.105,0.103 -0.23,0.156 -0.378,0.156 H -2.312 C -2.463,6.582 -2.588,6.529 -2.69,6.426 -2.796,6.322 -2.846,6.195 -2.846,6.048 V 4.269 c 0,-0.149 0.05,-0.275 0.156,-0.378 0.102,-0.104 0.227,-0.156 0.378,-0.156 h 1.778 c 0.148,0 0.273,0.052 0.378,0.156 C -0.053,3.994 0,4.12 0,4.269 M -4.269,0 v 1.779 c 0,0.147 -0.053,0.274 -0.156,0.378 -0.105,0.103 -0.23,0.155 -0.378,0.155 H -6.582 C -6.732,2.312 -6.857,2.26 -6.96,2.157 -7.065,2.053 -7.115,1.926 -7.115,1.779 V 0 c 0,-0.149 0.05,-0.275 0.155,-0.378 0.103,-0.104 0.228,-0.156 0.378,-0.156 h 1.779 c 0.148,0 0.273,0.052 0.378,0.156 0.103,0.103 0.156,0.229 0.156,0.378 m 0,4.269 v 1.779 c 0,0.147 -0.053,0.274 -0.156,0.378 -0.105,0.103 -0.23,0.156 -0.378,0.156 H -6.582 C -6.732,6.582 -6.857,6.529 -6.96,6.426 -7.065,6.322 -7.115,6.195 -7.115,6.048 V 4.269 c 0,-0.149 0.05,-0.275 0.155,-0.378 0.103,-0.104 0.228,-0.156 0.378,-0.156 h 1.779 c 0.148,0 0.273,0.052 0.378,0.156 0.103,0.103 0.156,0.229 0.156,0.378 M -8.538,0 v 1.779 c 0,0.147 -0.053,0.274 -0.156,0.378 -0.105,0.103 -0.231,0.155 -0.378,0.155 h -1.779 c -0.15,0 -0.275,-0.052 -0.378,-0.155 -0.105,-0.104 -0.155,-0.231 -0.155,-0.378 V 0 c 0,-0.149 0.05,-0.275 0.155,-0.378 0.103,-0.104 0.228,-0.156 0.378,-0.156 h 1.779 c 0.147,0 0.273,0.052 0.378,0.156 0.103,0.103 0.156,0.229 0.156,0.378 m -0.534,3.735 h -1.779 c -0.15,0 -0.275,0.052 -0.378,0.156 -0.105,0.103 -0.155,0.229 -0.155,0.378 v 1.779 c 0,0.147 0.05,0.274 0.155,0.378 0.103,0.103 0.228,0.156 0.378,0.156 h 1.779 c 0.147,0 0.273,-0.053 0.378,-0.156 0.103,-0.104 0.156,-0.231 0.156,-0.378 V 4.269 C -8.538,4.12 -8.591,3.994 -8.694,3.891 -8.799,3.787 -8.925,3.735 -9.072,3.735 M 2.135,-3.824 V 9.428 H -13.519 V -3.824 c 0,-0.059 0.028,-0.119 0.089,-0.178 0.058,-0.059 0.117,-0.089 0.178,-0.089 h 15.12 c 0.058,0 0.116,0.03 0.178,0.089 0.058,0.059 0.089,0.119 0.089,0.178 M 4.269,11.562 V -4.091 C 4.269,-4.683 4.061,-5.188 3.647,-5.603 3.23,-6.017 2.727,-6.226 2.135,-6.226 h -15.654 c -0.595,0 -1.098,0.209 -1.512,0.623 -0.417,0.415 -0.622,0.92 -0.622,1.512 v 15.653 c 0,0.592 0.205,1.097 0.622,1.512 0.414,0.414 0.917,0.623 1.512,0.623 h 2.135 v 2.312 c 0,0.147 0.05,0.274 0.155,0.378 0.103,0.103 0.228,0.156 0.378,0.156 h 1.779 c 0.147,0 0.273,-0.053 0.378,-0.156 0.103,-0.104 0.156,-0.231 0.156,-0.378 v -2.312 h 5.692 v 2.312 c 0,0.147 0.05,0.274 0.156,0.378 0.102,0.103 0.227,0.156 0.378,0.156 h 1.778 c 0.148,0 0.273,-0.053 0.378,-0.156 C -0.053,16.283 0,16.156 0,16.009 v -2.312 h 2.135 c 0.592,0 1.095,-0.209 1.512,-0.623 0.414,-0.415 0.622,-0.92 0.622,-1.512\" style=\"fill-opacity: 1; fill-rule: nonzero; stroke: none; stroke-width: 1; fill: var(--color-d761404a-d1a5-40ab-9844-c2d3eb6b3364);\"&gt;&lt;/path&gt;&lt;/g&gt;&lt;/g&gt;&lt;/g&gt;&lt;</a:t>
            </a:r>
            <a:r>
              <a:rPr lang="en-US" dirty="0" err="1"/>
              <a:t>defs</a:t>
            </a:r>
            <a:r>
              <a:rPr lang="en-US" dirty="0"/>
              <a:t>&gt;&lt;/</a:t>
            </a:r>
            <a:r>
              <a:rPr lang="en-US" dirty="0" err="1"/>
              <a:t>defs</a:t>
            </a:r>
            <a:r>
              <a:rPr lang="en-US" dirty="0"/>
              <a:t>&gt;","colors":[{"serializable":true,"id":"color-d761404a-d1a5-40ab-9844-c2d3eb6b3364","r":88,"g":89,"b":91,"a":1,"validForVariant":true}]},{"id":"6792b7d7-245b-4d9d-b690-05ae2f089a41","metadata":{},"size":{"width":174.81706430243852,"height":174.81534164609377},"position":{"x":677.9083732224605,"y":296.4055592710557},"rotation":0,"flip":{"</a:t>
            </a:r>
            <a:r>
              <a:rPr lang="en-US" dirty="0" err="1"/>
              <a:t>x":false,"y":false</a:t>
            </a:r>
            <a:r>
              <a:rPr lang="en-US" dirty="0"/>
              <a:t>},"group":"66f97aa3-e3f9-4ce1-acae-2b84d3517b98","locked":false,"keepProportions":true,"opacity":1,"virtualGroup":null,"tags":[],"index":"</a:t>
            </a:r>
            <a:r>
              <a:rPr lang="en-US" dirty="0" err="1"/>
              <a:t>aD</a:t>
            </a:r>
            <a:r>
              <a:rPr lang="en-US" dirty="0"/>
              <a:t>","type":"shape","</a:t>
            </a:r>
            <a:r>
              <a:rPr lang="en-US" dirty="0" err="1"/>
              <a:t>viewbox</a:t>
            </a:r>
            <a:r>
              <a:rPr lang="en-US" dirty="0"/>
              <a:t>":"-0.5 -0.5 151.75091552734375 151.74942016601562","content":"&lt;g&gt;&lt;g&gt;&lt;g&gt;&lt;path transform=\"matrix(1.5124854139992294,0,0,-1.5124854139992294,-521.638073960894,468.99297103926074)\" d=\"m 344.888,260.247 c 0,-27.524 22.312,-49.836 49.835,-49.836 v 0 c 27.524,0 49.836,22.312 49.836,49.836 v 0 c 0,27.523 -22.312,49.834 -49.836,49.834 v 0 c -27.523,0 -49.835,-22.311 -49.835,-49.834\" style=\"stroke: none; stroke-width: 1; fill: var(--color-76eaa7ea-8aad-42f7-bae7-9f5fa06d4160);\"&gt;&lt;/path&gt;&lt;/g&gt;&lt;/g&gt;&lt;/g&gt;&lt;</a:t>
            </a:r>
            <a:r>
              <a:rPr lang="en-US" dirty="0" err="1"/>
              <a:t>defs</a:t>
            </a:r>
            <a:r>
              <a:rPr lang="en-US" dirty="0"/>
              <a:t>&gt;&lt;/</a:t>
            </a:r>
            <a:r>
              <a:rPr lang="en-US" dirty="0" err="1"/>
              <a:t>defs</a:t>
            </a:r>
            <a:r>
              <a:rPr lang="en-US" dirty="0"/>
              <a:t>&gt;","colors":[{"serializable":true,"id":"color-76eaa7ea-8aad-42f7-bae7-9f5fa06d4160","r":255,"g":255,"b":255,"a":1,"validForVariant":true}]},{"id":"4a3a3346-bf87-4af2-9464-7aa92a4165b7","metadata":{},"size":{"width":146.98428152163547,"height":146.9842112091316},"position":{"x":691.824764612862,"y":310.32022800511254},"rotation":0,"flip":{"</a:t>
            </a:r>
            <a:r>
              <a:rPr lang="en-US" dirty="0" err="1"/>
              <a:t>x":false,"y":false</a:t>
            </a:r>
            <a:r>
              <a:rPr lang="en-US" dirty="0"/>
              <a:t>},"group":"66f97aa3-e3f9-4ce1-acae-2b84d3517b98","locked":false,"keepProportions":true,"opacity":1,"virtualGroup":null,"tags":[],"index":"</a:t>
            </a:r>
            <a:r>
              <a:rPr lang="en-US" dirty="0" err="1"/>
              <a:t>aE</a:t>
            </a:r>
            <a:r>
              <a:rPr lang="en-US" dirty="0"/>
              <a:t>","type":"shape","</a:t>
            </a:r>
            <a:r>
              <a:rPr lang="en-US" dirty="0" err="1"/>
              <a:t>viewbox</a:t>
            </a:r>
            <a:r>
              <a:rPr lang="en-US" dirty="0"/>
              <a:t>":"-0.5 -0.5 127.59051513671875 127.5904541015625","content":"&lt;g&gt;&lt;g&gt;&lt;g&gt;&lt;path transform=\"matrix(1.5124854139992294,0,0,-1.5124854139992294,-533.7182741562065,456.91426620527636)\" d=\"m 352.875,260.247 c 0,-23.113 18.736,-41.849 41.848,-41.849 v 0 c 23.113,0 41.849,18.736 41.849,41.849 v 0 c 0,23.112 -18.736,41.848 -41.849,41.848 v 0 c -23.112,0 -41.848,-18.736 -41.848,-41.848\" style=\"stroke: none; stroke-width: 1; opacity: 1; fill: var(--color-3d2149ea-6572-4aeb-a7bb-02a6743fabd6);\" id=\"SvgjsPath1003\"&gt;&lt;/path&gt;&lt;/g&gt;&lt;/g&gt;&lt;/g&gt;&lt;</a:t>
            </a:r>
            <a:r>
              <a:rPr lang="en-US" dirty="0" err="1"/>
              <a:t>defs</a:t>
            </a:r>
            <a:r>
              <a:rPr lang="en-US" dirty="0"/>
              <a:t>&gt;&lt;/</a:t>
            </a:r>
            <a:r>
              <a:rPr lang="en-US" dirty="0" err="1"/>
              <a:t>defs</a:t>
            </a:r>
            <a:r>
              <a:rPr lang="en-US" dirty="0"/>
              <a:t>&gt;","colors":[{"serializable":true,"id":"color-3d2149ea-6572-4aeb-a7bb-02a6743fabd6","type":"linear","rotation":90,"stops":[{"r":127,"g":25,"b":230,"a":1,"offset":0},{"r":235,"g":76,"b":96,"a":1,"offset":100}],"</a:t>
            </a:r>
            <a:r>
              <a:rPr lang="en-US" dirty="0" err="1"/>
              <a:t>validForVariant</a:t>
            </a:r>
            <a:r>
              <a:rPr lang="en-US" dirty="0"/>
              <a:t>":true}]},{"id":"c38d7441-cfe4-4d55-a348-07a3d56711ba","metadata":{},"size":{"width":106.87099806540489,"height":106.87085744039716},"position":{"x":711.8806329034347,"y":330.37778379577804},"rotation":0,"flip":{"</a:t>
            </a:r>
            <a:r>
              <a:rPr lang="en-US" dirty="0" err="1"/>
              <a:t>x":false,"y":false</a:t>
            </a:r>
            <a:r>
              <a:rPr lang="en-US" dirty="0"/>
              <a:t>},"group":"66f97aa3-e3f9-4ce1-acae-2b84d3517b98","locked":false,"keepProportions":true,"opacity":1,"virtualGroup":null,"tags":[],"index":"aF","type":"shape","viewbox":"0 0 92.76995849609375 92.76983642578125","content":"&lt;g&gt;&lt;g&gt;&lt;g&gt;&lt;path transform=\"matrix(1.5124854139992294,0,0,-1.5124854139992294,-550.6278810898002,440.0031944279326)\" d=\"m 364.055,260.247 c 0,-16.938 13.731,-30.669 30.668,-30.669 v 0 c 16.937,0 30.668,13.731 30.668,30.669 v 0 c 0,16.937 -13.731,30.667 -30.668,30.667 v 0 c -16.937,0 -30.668,-13.73 -30.668,-30.667\" style=\"stroke: none; stroke-width: 1; fill: var(--color-10c1e103-beb8-4979-8dff-f35f13856703);\" id=\"svgjspath2332\"&gt;&lt;/path&gt;&lt;path transform=\"matrix(1.5124854139992294,0,0,-1.5124854139992294,46.385037772888495,92.7687543836073)\" d=\"M 0,0 C 16.937,0 30.668,13.73 30.668,30.668 30.668,47.605 16.937,61.335 0,61.335 -16.937,61.335 -30.668,47.605 -30.668,30.668 -30.668,13.73 -16.937,0 0,0\" style=\"fill-opacity: 1; fill-rule: nonzero; stroke: none; stroke-width: 1; fill: var(--color-10c1e103-beb8-4979-8dff-f35f13856703);\" id=\"svgjspath2330\"&gt;&lt;/path&gt;&lt;path transform=\"matrix(1.5124854139992294,0,0,-1.5124854139992294,-550.6278810898002,440.0031944279326)\" d=\"m 365.253,260.247 c 0,-16.276 13.194,-29.471 29.47,-29.471 v 0 c 16.276,0 29.47,13.195 29.47,29.471 v 0 c 0,16.275 -13.194,29.469 -29.47,29.469 v 0 c -16.276,0 -29.47,-13.194 -29.47,-29.469\" style=\"stroke: none; stroke-width: 1; fill: var(--color-8588f7d3-e66e-4945-82b1-b1eb50fa719f);\" id=\"svgjspath2328\"&gt;&lt;/path&gt;&lt;/g&gt;&lt;/g&gt;&lt;/g&gt;&lt;</a:t>
            </a:r>
            <a:r>
              <a:rPr lang="en-US" dirty="0" err="1"/>
              <a:t>defs</a:t>
            </a:r>
            <a:r>
              <a:rPr lang="en-US" dirty="0"/>
              <a:t>&gt;&lt;/</a:t>
            </a:r>
            <a:r>
              <a:rPr lang="en-US" dirty="0" err="1"/>
              <a:t>defs</a:t>
            </a:r>
            <a:r>
              <a:rPr lang="en-US" dirty="0"/>
              <a:t>&gt;","colors":[{"serializable":true,"id":"color-10c1e103-beb8-4979-8dff-f35f13856703","r":255,"g":255,"b":255,"a":1,"validForVariant":true},{"serializable":true,"id":"color-8588f7d3-e66e-4945-82b1-b1eb50fa719f","r":230,"g":231,"b":232,"a":1,"validForVariant":true}]},{"id":"fb0cf25d-310c-41a1-af63-ab13f1da442d","metadata":{},"size":{"width":74.9625509979403,"height":74.9625509979403},"position":{"x":727.8355947184576,"y":346.33105811070817},"rotation":0,"flip":{"</a:t>
            </a:r>
            <a:r>
              <a:rPr lang="en-US" dirty="0" err="1"/>
              <a:t>x":false,"y":false</a:t>
            </a:r>
            <a:r>
              <a:rPr lang="en-US" dirty="0"/>
              <a:t>},"group":"66f97aa3-e3f9-4ce1-acae-2b84d3517b98","locked":false,"keepProportions":true,"opacity":1,"virtualGroup":null,"tags":[],"index":"aG","type":"shape","viewbox":"0 0 65.0716552734375 65.0716552734375","content":"&lt;g&gt;&lt;g&gt;&lt;g&gt;&lt;path transform=\"matrix(1.5124854139992294,0,0,-1.5124854139992294,-564.477673570269,426.15486679121386)\" d=\"m 373.212,260.247 c 0,-11.881 9.631,-21.512 21.511,-21.512 v 0 c 11.881,0 21.512,9.631 21.512,21.512 v 0 c 0,11.88 -9.631,21.511 -21.512,21.511 v 0 c -11.88,0 -21.511,-9.631 -21.511,-21.511\" style=\"stroke: none; stroke-width: 1; fill: var(--color-4451df55-3ac6-4f32-bc77-f38b6bebb724);\" id=\"svgjspath2345\"&gt;&lt;/path&gt;&lt;path transform=\"matrix(1.5124854139992294,0,0,-1.5124854139992294,32.535245292419745,65.0716505740711)\" d=\"M 0,0 C 11.88,0 21.511,9.631 21.511,21.511 21.511,33.392 11.88,43.023 0,43.023 -11.88,43.023 -21.511,33.392 -21.511,21.511 -21.511,9.631 -11.88,0 0,0\" style=\"fill-opacity: 1; fill-rule: nonzero; stroke: none; stroke-width: 1; fill: var(--color-4451df55-3ac6-4f32-bc77-f38b6bebb724);\" id=\"svgjspath2343\"&gt;&lt;/path&gt;&lt;path transform=\"matrix(1.5124854139992294,0,0,-1.5124854139992294,-564.477673570269,426.15486679121386)\" d=\"m 374.851,260.247 c 0,-10.976 8.897,-19.873 19.872,-19.873 v 0 c 10.975,0 19.873,8.897 19.873,19.873 v 0 c 0,10.974 -8.898,19.872 -19.873,19.872 v 0 c -10.975,0 -19.872,-8.898 -19.872,-19.872\" style=\"stroke: none; stroke-width: 1; fill: var(--color-709d9a49-ecaa-402c-9a9d-367d13bb32fb);\" id=\"svgjspath2341\"&gt;&lt;/path&gt;&lt;/g&gt;&lt;/g&gt;&lt;/g&gt;&lt;</a:t>
            </a:r>
            <a:r>
              <a:rPr lang="en-US" dirty="0" err="1"/>
              <a:t>defs</a:t>
            </a:r>
            <a:r>
              <a:rPr lang="en-US" dirty="0"/>
              <a:t>&gt;&lt;/</a:t>
            </a:r>
            <a:r>
              <a:rPr lang="en-US" dirty="0" err="1"/>
              <a:t>defs</a:t>
            </a:r>
            <a:r>
              <a:rPr lang="en-US" dirty="0"/>
              <a:t>&gt;","colors":[{"serializable":true,"id":"color-4451df55-3ac6-4f32-bc77-f38b6bebb724","r":255,"g":255,"b":255,"a":1,"validForVariant":true},{"serializable":true,"id":"color-709d9a49-ecaa-402c-9a9d-367d13bb32fb","r":246,"g":246,"b":246,"a":1,"validForVariant":true}]},{"id":"6af7311e-1cd7-454e-86e9-ff2e20292610","metadata":{},"size":{"width":35.86549416010217,"height":40.82259599524278},"position":{"x":747.3838067311094,"y":363.4013871745763},"rotation":0,"flip":{"</a:t>
            </a:r>
            <a:r>
              <a:rPr lang="en-US" dirty="0" err="1"/>
              <a:t>x":false,"y":false</a:t>
            </a:r>
            <a:r>
              <a:rPr lang="en-US" dirty="0"/>
              <a:t>},"group":"66f97aa3-e3f9-4ce1-acae-2b84d3517b98","locked":false,"keepProportions":true,"opacity":1,"virtualGroup":null,"tags":[],"index":"</a:t>
            </a:r>
            <a:r>
              <a:rPr lang="en-US" dirty="0" err="1"/>
              <a:t>aH</a:t>
            </a:r>
            <a:r>
              <a:rPr lang="en-US" dirty="0"/>
              <a:t>","type":"shape","</a:t>
            </a:r>
            <a:r>
              <a:rPr lang="en-US" dirty="0" err="1"/>
              <a:t>viewbox</a:t>
            </a:r>
            <a:r>
              <a:rPr lang="en-US" dirty="0"/>
              <a:t>":"-0.5 -0.5 31.13323974609375 35.436279296875","content":"&lt;g&gt;&lt;g&gt;&lt;g&gt;&lt;path transform=\"matrix(1.5124854139992294,0,0,-1.5124854139992294,18.025808931102915,23.674948744883295)\" d=\"M 0,0 H 1.779 C 1.926,0 2.051,0.051 2.157,0.156 2.26,0.258 2.312,0.385 2.312,0.534 V 2.312 C 2.312,2.46 2.26,2.586 2.157,2.69 2.051,2.793 1.926,2.846 1.779,2.846 H 0 C -0.15,2.846 -0.275,2.793 -0.378,2.69 -0.484,2.586 -0.534,2.46 -0.534,2.312 V 0.534 c 0,-0.149 0.05,-0.276 0.156,-0.378 C -0.275,0.051 -0.15,0 0,0 m 0,4.269 h 1.779 c 0.147,0 0.272,0.052 0.378,0.156 0.103,0.103 0.155,0.229 0.155,0.378 V 6.582 C 2.312,6.729 2.26,6.855 2.157,6.96 2.051,7.062 1.926,7.115 1.779,7.115 H 0 C -0.15,7.115 -0.275,7.062 -0.378,6.96 -0.484,6.855 -0.534,6.729 -0.534,6.582 V 4.803 c 0,-0.149 0.05,-0.275 0.156,-0.378 C -0.275,4.321 -0.15,4.269 0,4.269 m 0,4.269 h 1.779 c 0.147,0 0.272,0.052 0.378,0.156 0.103,0.103 0.155,0.229 0.155,0.378 v 1.779 c 0,0.147 -0.052,0.273 -0.155,0.378 -0.106,0.102 -0.231,0.155 -0.378,0.155 H 0 c -0.15,0 -0.275,-0.053 -0.378,-0.155 -0.106,-0.105 -0.156,-0.231 -0.156,-0.378 V 9.072 c 0,-0.149 0.05,-0.275 0.156,-0.378 C -0.275,8.59 -0.15,8.538 0,8.538 M -3.38,0.534 v 1.778 c 0,0.148 -0.052,0.274 -0.155,0.378 -0.106,0.103 -0.231,0.156 -0.378,0.156 H -5.692 C -5.842,2.846 -5.967,2.793 -6.07,2.69 -6.176,2.586 -6.226,2.46 -6.226,2.312 V 0.534 c 0,-0.149 0.05,-0.276 0.156,-0.378 C -5.967,0.051 -5.842,0 -5.692,0 h 1.779 c 0.147,0 0.272,0.051 0.378,0.156 0.103,0.102 0.155,0.229 0.155,0.378 m -2.312,3.735 h 1.779 c 0.147,0 0.272,0.052 0.378,0.156 0.103,0.103 0.155,0.229 0.155,0.378 v 1.779 c 0,0.147 -0.052,0.273 -0.155,0.378 -0.106,0.102 -0.231,0.155 -0.378,0.155 H -5.692 C -5.842,7.115 -5.967,7.062 -6.07,6.96 -6.176,6.855 -6.226,6.729 -6.226,6.582 V 4.803 c 0,-0.149 0.05,-0.275 0.156,-0.378 0.103,-0.104 0.228,-0.156 0.378,-0.156 m -0.534,4.803 v 1.779 c 0,0.147 0.05,0.273 0.156,0.378 0.103,0.102 0.228,0.155 0.378,0.155 h 1.779 c 0.147,0 0.272,-0.053 0.378,-0.155 0.103,-0.105 0.155,-0.231 0.155,-0.378 V 9.072 C -3.38,8.923 -3.432,8.797 -3.535,8.694 -3.641,8.59 -3.766,8.538 -3.913,8.538 h -1.779 c -0.15,0 -0.275,0.052 -0.378,0.156 -0.106,0.103 -0.156,0.229 -0.156,0.378 M -8.36,-4.936 h 4.98 v 2.979 c 0,0.148 0.05,0.274 0.156,0.378 0.103,0.103 0.228,0.156 0.378,0.156 h 1.779 c 0.147,0 0.272,-0.053 0.378,-0.156 0.103,-0.104 0.155,-0.23 0.155,-0.378 v -2.979 h 5.025 v 18.41 L -8.36,13.519 Z M 8.005,-5.514 v -1.601 h -19.923 v 1.601 c 0,0.148 0.05,0.275 0.156,0.378 0.103,0.104 0.228,0.155 0.378,0.155 h 0.889 v 19.567 c -0.03,0.296 0.067,0.548 0.289,0.756 0.223,0.207 0.481,0.311 0.778,0.311 H 5.559 c 0.267,0 0.511,-0.104 0.733,-0.311 0.223,-0.208 0.317,-0.46 0.29,-0.756 V -4.981 h 0.889 c 0.147,0 0.272,-0.051 0.378,-0.155 0.103,-0.103 0.156,-0.23 0.156,-0.378\" style=\"fill-opacity: 1; fill-rule: nonzero; stroke: none; stroke-width: 1; fill: var(--color-5058954d-acb7-4233-83d8-555bdc5cd795);\"&gt;&lt;/path&gt;&lt;/g&gt;&lt;/g&gt;&lt;/g&gt;&lt;</a:t>
            </a:r>
            <a:r>
              <a:rPr lang="en-US" dirty="0" err="1"/>
              <a:t>defs</a:t>
            </a:r>
            <a:r>
              <a:rPr lang="en-US" dirty="0"/>
              <a:t>&gt;&lt;/</a:t>
            </a:r>
            <a:r>
              <a:rPr lang="en-US" dirty="0" err="1"/>
              <a:t>defs</a:t>
            </a:r>
            <a:r>
              <a:rPr lang="en-US" dirty="0"/>
              <a:t>&gt;","colors":[{"serializable":true,"id":"color-5058954d-acb7-4233-83d8-555bdc5cd795","r":88,"g":89,"b":91,"a":1,"validForVariant":true}]},{"id":"514185ce-a3a9-4a4a-ba7c-c930f3e6be04","metadata":{},"size":{"width":174.81534164609377,"height":174.8153240679678},"position":{"x":424.90383977596116,"y":44.258324211551574},"rotation":0,"flip":{"</a:t>
            </a:r>
            <a:r>
              <a:rPr lang="en-US" dirty="0" err="1"/>
              <a:t>x":false,"y":false</a:t>
            </a:r>
            <a:r>
              <a:rPr lang="en-US" dirty="0"/>
              <a:t>},"group":"91996bc7-db81-45ed-8937-a47551729ead","locked":false,"keepProportions":true,"opacity":1,"virtualGroup":null,"tags":[],"index":"</a:t>
            </a:r>
            <a:r>
              <a:rPr lang="en-US" dirty="0" err="1"/>
              <a:t>aI</a:t>
            </a:r>
            <a:r>
              <a:rPr lang="en-US" dirty="0"/>
              <a:t>","type":"shape","</a:t>
            </a:r>
            <a:r>
              <a:rPr lang="en-US" dirty="0" err="1"/>
              <a:t>viewbox</a:t>
            </a:r>
            <a:r>
              <a:rPr lang="en-US" dirty="0"/>
              <a:t>":"-0.5 -0.5 151.74942016601562 151.74940490722656","content":"&lt;g&gt;&lt;g&gt;&lt;g&gt;&lt;path transform=\"matrix(1.5124854139992294,0,0,-1.5124854139992294,-302.01609520112834,687.8707672123564)\" d=\"m 199.682,404.96 c 0,-27.523 22.312,-49.835 49.835,-49.835 v 0 c 27.523,0 49.835,22.312 49.835,49.835 v 0 c 0,27.523 -22.312,49.835 -49.835,49.835 v 0 c -27.523,0 -49.835,-22.312 -49.835,-49.835\" style=\"stroke: none; stroke-width: 1; fill: var(--color-1d86561e-d46d-4b3c-b3c1-1417e566c195);\"&gt;&lt;/path&gt;&lt;/g&gt;&lt;/g&gt;&lt;/g&gt;&lt;</a:t>
            </a:r>
            <a:r>
              <a:rPr lang="en-US" dirty="0" err="1"/>
              <a:t>defs</a:t>
            </a:r>
            <a:r>
              <a:rPr lang="en-US" dirty="0"/>
              <a:t>&gt;&lt;/</a:t>
            </a:r>
            <a:r>
              <a:rPr lang="en-US" dirty="0" err="1"/>
              <a:t>defs</a:t>
            </a:r>
            <a:r>
              <a:rPr lang="en-US" dirty="0"/>
              <a:t>&gt;","colors":[{"serializable":true,"id":"color-1d86561e-d46d-4b3c-b3c1-1417e566c195","r":255,"g":255,"b":255,"a":1,"validForVariant":true}]},{"id":"6a086572-63ee-4829-80c2-14deedcdff33","metadata":{},"size":{"width":146.9842112091316,"height":146.98600417798022},"position":{"x":438.8185436662699,"y":58.17297976201388},"rotation":0,"flip":{"</a:t>
            </a:r>
            <a:r>
              <a:rPr lang="en-US" dirty="0" err="1"/>
              <a:t>x":false,"y":false</a:t>
            </a:r>
            <a:r>
              <a:rPr lang="en-US" dirty="0"/>
              <a:t>},"group":"91996bc7-db81-45ed-8937-a47551729ead","locked":false,"keepProportions":true,"opacity":1,"virtualGroup":null,"tags":[],"index":"</a:t>
            </a:r>
            <a:r>
              <a:rPr lang="en-US" dirty="0" err="1"/>
              <a:t>aJ</a:t>
            </a:r>
            <a:r>
              <a:rPr lang="en-US" dirty="0"/>
              <a:t>","type":"shape","</a:t>
            </a:r>
            <a:r>
              <a:rPr lang="en-US" dirty="0" err="1"/>
              <a:t>viewbox</a:t>
            </a:r>
            <a:r>
              <a:rPr lang="en-US" dirty="0"/>
              <a:t>":"-0.5 -0.5 127.5904541015625 127.59201049804688","content":"&lt;g&gt;&lt;g&gt;&lt;g&gt;&lt;path transform=\"matrix(1.5124854139992294,0,0,-1.5124854139992294,-314.09483055269084,675.7920738224639)\" d=\"m 207.668,404.96 c 0,-23.112 18.736,-41.849 41.849,-41.849 v 0 c 23.112,0 41.848,18.737 41.848,41.849 v 0 c 0,23.112 -18.736,41.849 -41.848,41.849 v 0 c -23.113,0 -41.849,-18.737 -41.849,-41.849\" style=\"stroke: none; stroke-width: 1; opacity: 1; fill: var(--color-9731591d-b00c-47f6-ab8d-fd7e18bc76bd);\" id=\"SvgjsPath1004\"&gt;&lt;/path&gt;&lt;/g&gt;&lt;/g&gt;&lt;/g&gt;&lt;</a:t>
            </a:r>
            <a:r>
              <a:rPr lang="en-US" dirty="0" err="1"/>
              <a:t>defs</a:t>
            </a:r>
            <a:r>
              <a:rPr lang="en-US" dirty="0"/>
              <a:t>&gt;&lt;/</a:t>
            </a:r>
            <a:r>
              <a:rPr lang="en-US" dirty="0" err="1"/>
              <a:t>defs</a:t>
            </a:r>
            <a:r>
              <a:rPr lang="en-US" dirty="0"/>
              <a:t>&gt;","colors":[{"serializable":true,"id":"color-9731591d-b00c-47f6-ab8d-fd7e18bc76bd","type":"linear","rotation":90,"stops":[{"r":31,"g":189,"b":201,"a":1,"offset":0},{"r":82,"g":58,"b":136,"a":1,"offset":100}],"</a:t>
            </a:r>
            <a:r>
              <a:rPr lang="en-US" dirty="0" err="1"/>
              <a:t>validForVariant</a:t>
            </a:r>
            <a:r>
              <a:rPr lang="en-US" dirty="0"/>
              <a:t>":true}]},{"id":"cc2d4be3-28a1-461b-ae73-dcaec2375662","metadata":{},"size":{"width":106.87078712789328,"height":106.87097169821594},"position":{"x":458.87529086314095,"y":78.23057949799437},"rotation":0,"flip":{"</a:t>
            </a:r>
            <a:r>
              <a:rPr lang="en-US" dirty="0" err="1"/>
              <a:t>x":false,"y":false</a:t>
            </a:r>
            <a:r>
              <a:rPr lang="en-US" dirty="0"/>
              <a:t>},"group":"91996bc7-db81-45ed-8937-a47551729ead","locked":false,"keepProportions":true,"opacity":1,"virtualGroup":null,"tags":[],"index":"aK","type":"shape","viewbox":"0 0 92.769775390625 92.76993560791016","content":"&lt;g&gt;&lt;g&gt;&lt;g&gt;&lt;path transform=\"matrix(1.5124854139992294,0,0,-1.5124854139992294,-331.0052004257377,658.8809638981475)\" d=\"m 218.849,404.96 c 0,-16.938 13.731,-30.668 30.668,-30.668 v 0 c 16.937,0 30.667,13.73 30.667,30.668 v 0 c 0,16.937 -13.73,30.668 -30.667,30.668 v 0 c -16.937,0 -30.668,-13.731 -30.668,-30.668\" style=\"stroke: none; stroke-width: 1; fill: var(--color-81f12239-3255-4c00-890d-5655408f9164);\" id=\"svgjspath2373\"&gt;&lt;/path&gt;&lt;path transform=\"matrix(1.5124854139992294,0,0,-1.5124854139992294,92.76977372568945,46.38502015170528)\" d=\"m 0,0 c 0,16.937 -13.73,30.668 -30.668,30.668 -16.937,0 -30.668,-13.731 -30.668,-30.668 0,-16.937 13.731,-30.668 30.668,-30.668 C -13.73,-30.668 0,-16.937 0,0\" style=\"fill-opacity: 1; fill-rule: nonzero; stroke: none; stroke-width: 1; fill: var(--color-81f12239-3255-4c00-890d-5655408f9164);\" id=\"svgjspath2371\"&gt;&lt;/path&gt;&lt;path transform=\"matrix(1.5124854139992294,0,0,-1.5124854139992294,-331.0052004257377,658.8809638981475)\" d=\"m 220.047,404.96 c 0,-16.276 13.194,-29.47 29.47,-29.47 v 0 c 16.275,0 29.469,13.194 29.469,29.47 v 0 c 0,16.276 -13.194,29.47 -29.469,29.47 v 0 c -16.276,0 -29.47,-13.194 -29.47,-29.47\" style=\"stroke: none; stroke-width: 1; fill: var(--color-6b12fbaa-4856-4faf-9474-f0acb4cfcb7c);\" id=\"svgjspath2369\"&gt;&lt;/path&gt;&lt;/g&gt;&lt;/g&gt;&lt;/g&gt;&lt;</a:t>
            </a:r>
            <a:r>
              <a:rPr lang="en-US" dirty="0" err="1"/>
              <a:t>defs</a:t>
            </a:r>
            <a:r>
              <a:rPr lang="en-US" dirty="0"/>
              <a:t>&gt;&lt;/</a:t>
            </a:r>
            <a:r>
              <a:rPr lang="en-US" dirty="0" err="1"/>
              <a:t>defs</a:t>
            </a:r>
            <a:r>
              <a:rPr lang="en-US" dirty="0"/>
              <a:t>&gt;","colors":[{"serializable":true,"id":"color-81f12239-3255-4c00-890d-5655408f9164","r":255,"g":255,"b":255,"a":1,"validForVariant":true},{"serializable":true,"id":"color-6b12fbaa-4856-4faf-9474-f0acb4cfcb7c","r":230,"g":231,"b":232,"a":1,"validForVariant":true}]},{"id":"3316992b-d1d4-4547-97c3-1d704d85d0f8","metadata":{},"size":{"width":74.96258615419224,"height":74.9625509979403},"position":{"x":474.8293386156136,"y":94.18470635203384},"rotation":0,"flip":{"</a:t>
            </a:r>
            <a:r>
              <a:rPr lang="en-US" dirty="0" err="1"/>
              <a:t>x":false,"y":false</a:t>
            </a:r>
            <a:r>
              <a:rPr lang="en-US" dirty="0"/>
              <a:t>},"group":"91996bc7-db81-45ed-8937-a47551729ead","locked":false,"keepProportions":true,"opacity":1,"virtualGroup":null,"tags":[],"index":"aL","type":"shape","viewbox":"0 0 65.07168579101562 65.0716552734375","content":"&lt;g&gt;&lt;g&gt;&lt;g&gt;&lt;path transform=\"matrix(1.5124854139992294,0,0,-1.5124854139992294,-344.8541994491752,645.0318962101592)\" d=\"m 228.005,404.96 c 0,-11.881 9.631,-21.511 21.512,-21.511 v 0 c 11.88,0 21.511,9.63 21.511,21.511 v 0 c 0,11.88 -9.631,21.511 -21.511,21.511 v 0 c -11.881,0 -21.512,-9.631 -21.512,-21.511\" style=\"stroke: none; stroke-width: 1; fill: var(--color-3f22f4ff-41a7-4429-b624-2c7539f50e05);\" id=\"svgjspath2386\"&gt;&lt;/path&gt;&lt;path transform=\"matrix(1.5124854139992294,0,0,-1.5124854139992294,32.536331942690595,65.07165366850677)\" d=\"M 0,0 C 11.88,0 21.511,9.631 21.511,21.511 21.511,33.392 11.88,43.023 0,43.023 -11.88,43.023 -21.511,33.392 -21.511,21.511 -21.511,9.631 -11.88,0 0,0\" style=\"fill-opacity: 1; fill-rule: nonzero; stroke: none; stroke-width: 1; fill: var(--color-3f22f4ff-41a7-4429-b624-2c7539f50e05);\" id=\"svgjspath2384\"&gt;&lt;/path&gt;&lt;path transform=\"matrix(1.5124854139992294,0,0,-1.5124854139992294,-344.8541994491752,645.0318962101592)\" d=\"m 229.644,404.96 c 0,-10.975 8.897,-19.873 19.873,-19.873 v 0 c 10.975,0 19.872,8.898 19.872,19.873 v 0 c 0,10.975 -8.897,19.872 -19.872,19.872 v 0 c -10.976,0 -19.873,-8.897 -19.873,-19.872\" style=\"stroke: none; stroke-width: 1; fill: var(--color-6bfb1dde-0411-41e9-a60b-ee5a90cd9604);\" id=\"svgjspath2382\"&gt;&lt;/path&gt;&lt;/g&gt;&lt;/g&gt;&lt;/g&gt;&lt;</a:t>
            </a:r>
            <a:r>
              <a:rPr lang="en-US" dirty="0" err="1"/>
              <a:t>defs</a:t>
            </a:r>
            <a:r>
              <a:rPr lang="en-US" dirty="0"/>
              <a:t>&gt;&lt;/</a:t>
            </a:r>
            <a:r>
              <a:rPr lang="en-US" dirty="0" err="1"/>
              <a:t>defs</a:t>
            </a:r>
            <a:r>
              <a:rPr lang="en-US" dirty="0"/>
              <a:t>&gt;","colors":[{"serializable":true,"id":"color-3f22f4ff-41a7-4429-b624-2c7539f50e05","r":255,"g":255,"b":255,"a":1,"validForVariant":true},{"serializable":true,"id":"color-6bfb1dde-0411-41e9-a60b-ee5a90cd9604","r":246,"g":246,"b":246,"a":1,"validForVariant":true}]},{"id":"f0d9078d-8bf6-41ba-9363-4e95a01ace82","metadata":{},"size":{"width":35.863771503757434,"height":40.82432744065051},"position":{"x":494.3789568783426,"y":111.25416529866658},"rotation":0,"flip":{"</a:t>
            </a:r>
            <a:r>
              <a:rPr lang="en-US" dirty="0" err="1"/>
              <a:t>x":false,"y":false</a:t>
            </a:r>
            <a:r>
              <a:rPr lang="en-US" dirty="0"/>
              <a:t>},"group":"91996bc7-db81-45ed-8937-a47551729ead","locked":false,"keepProportions":true,"opacity":1,"virtualGroup":null,"tags":[],"index":"</a:t>
            </a:r>
            <a:r>
              <a:rPr lang="en-US" dirty="0" err="1"/>
              <a:t>aM</a:t>
            </a:r>
            <a:r>
              <a:rPr lang="en-US" dirty="0"/>
              <a:t>","type":"shape","</a:t>
            </a:r>
            <a:r>
              <a:rPr lang="en-US" dirty="0" err="1"/>
              <a:t>viewbox</a:t>
            </a:r>
            <a:r>
              <a:rPr lang="en-US" dirty="0"/>
              <a:t>":"-0.5 -0.5 31.131744384765625 35.437782287597656","content":"&lt;g&gt;&lt;g&gt;&lt;g&gt;&lt;path transform=\"matrix(1.5124854139992294,0,0,-1.5124854139992294,12.039383908712011,33.19300418286002)\" d=\"M 0,0 C -0.564,0.549 -0.845,1.223 -0.845,2.023 H 4.847 C 4.847,1.223 4.564,0.549 4.002,0 3.438,-0.548 2.771,-0.823 2.001,-0.823 1.228,-0.823 0.561,-0.548 0,0 M 8.938,5.581 C 7.632,7.329 6.982,9.686 6.982,12.652 v 0.044 c 0,0.89 -0.223,1.719 -0.667,2.49 -0.445,0.77 -1.054,1.379 -1.824,1.824 -0.772,0.444 -1.6,0.667 -2.49,0.667 -0.889,0 -1.72,-0.223 -2.49,-0.667 -0.773,-0.445 -1.379,-1.054 -1.823,-1.824 -0.445,-0.771 -0.667,-1.6 -0.667,-2.49 v -0.044 c 0,-2.966 -0.654,-5.323 -1.957,-7.071 z m 3.024,-0.734 c 0,-0.371 -0.133,-0.697 -0.4,-0.978 C 11.295,3.587 10.953,3.446 10.539,3.446 H -6.537 c -0.417,0 -0.756,0.141 -1.023,0.423 -0.267,0.281 -0.4,0.607 -0.4,0.978 0,0.37 0.133,0.703 0.4,1.001 l 0.134,0.178 c 0.681,0.711 1.184,1.407 1.512,2.09 0.533,1.185 0.8,2.712 0.8,4.58 0,1.719 0.534,3.216 1.601,4.492 1.067,1.274 2.429,2.074 4.091,2.401 v 0.934 c 0,0.385 0.139,0.718 0.423,1 0.28,0.281 0.614,0.423 1,0.423 0.384,0 0.717,-0.142 1.001,-0.423 0.28,-0.282 0.422,-0.615 0.422,-1 v -0.934 c 1.659,-0.327 3.024,-1.127 4.091,-2.401 1.068,-1.276 1.601,-2.773 1.601,-4.492 0,-1.868 0.267,-3.395 0.801,-4.58 0.325,-0.683 0.828,-1.379 1.512,-2.09 0.058,-0.089 0.103,-0.149 0.133,-0.178 0.267,-0.298 0.4,-0.631 0.4,-1.001\" style=\"fill-opacity: 1; fill-rule: nonzero; stroke: none; stroke-width: 1; fill: var(--color-689ee524-0e6e-4f9a-9547-d9016d659e99);\"&gt;&lt;/path&gt;&lt;/g&gt;&lt;/g&gt;&lt;/g&gt;&lt;</a:t>
            </a:r>
            <a:r>
              <a:rPr lang="en-US" dirty="0" err="1"/>
              <a:t>defs</a:t>
            </a:r>
            <a:r>
              <a:rPr lang="en-US" dirty="0"/>
              <a:t>&gt;&lt;/</a:t>
            </a:r>
            <a:r>
              <a:rPr lang="en-US" dirty="0" err="1"/>
              <a:t>defs</a:t>
            </a:r>
            <a:r>
              <a:rPr lang="en-US" dirty="0"/>
              <a:t>&gt;","colors":[{"serializable":true,"id":"color-689ee524-0e6e-4f9a-9547-d9016d659e99","r":88,"g":89,"b":91,"a":1,"validForVariant":true}]},{"id":"d12e5469-f3ca-45a1-bc12-c59bb0724945","metadata":{},"size":{"width":170.85885705348713,"height":170.85885705348713},"position":{"x":434.5322231180223,"y":300.8455477965051},"rotation":0,"flip":{"</a:t>
            </a:r>
            <a:r>
              <a:rPr lang="en-US" dirty="0" err="1"/>
              <a:t>x":false,"y":false</a:t>
            </a:r>
            <a:r>
              <a:rPr lang="en-US" dirty="0"/>
              <a:t>},"group":"0759b35c-f7cb-40c3-a9fb-1372487b04e8","locked":false,"keepProportions":true,"opacity":1,"virtualGroup":null,"tags":[],"index":"aN","type":"shape","viewbox":"0 0 148.31497192382812 148.31497192382812","content":"&lt;g&gt;&lt;g&gt;&lt;g&gt;&lt;circle style=\" fill: var(--color-d7d66ef9-564d-402b-b246-8cae6a58bc21);\" cx=\"256\" cy=\"256\" r=\"256\" transform=\"matrix(0.2896776795387268,0,0,0.2896776795387268,1.1368683772161603e-13,0)\"&gt;&lt;/circle&gt;&lt;/g&gt;&lt;/g&gt;&lt;/g&gt;&lt;</a:t>
            </a:r>
            <a:r>
              <a:rPr lang="en-US" dirty="0" err="1"/>
              <a:t>defs</a:t>
            </a:r>
            <a:r>
              <a:rPr lang="en-US" dirty="0"/>
              <a:t>&gt;&lt;/</a:t>
            </a:r>
            <a:r>
              <a:rPr lang="en-US" dirty="0" err="1"/>
              <a:t>defs</a:t>
            </a:r>
            <a:r>
              <a:rPr lang="en-US" dirty="0"/>
              <a:t>&gt;","colors":[{"serializable":true,"id":"color-d7d66ef9-564d-402b-b246-8cae6a58bc21","r":147,"g":149,"b":152,"a":0.2,"validForVariant":true}]},{"id":"866de2a0-6fdc-4479-ab1d-f5782b34276a","metadata":{},"size":{"width":170.85885705348713,"height":170.85885705348713},"position":{"x":426.57242580523337,"y":298.5725554839905},"rotation":0,"flip":{"</a:t>
            </a:r>
            <a:r>
              <a:rPr lang="en-US" dirty="0" err="1"/>
              <a:t>x":false,"y":false</a:t>
            </a:r>
            <a:r>
              <a:rPr lang="en-US" dirty="0"/>
              <a:t>},"group":"0759b35c-f7cb-40c3-a9fb-1372487b04e8","locked":false,"keepProportions":true,"opacity":1,"virtualGroup":null,"tags":[],"index":"aO","type":"shape","viewbox":"0 0 148.31497192382812 148.31497192382812","content":"&lt;g&gt;&lt;g&gt;&lt;g&gt;&lt;circle style=\" fill: var(--color-c8d051b0-45cd-4342-84b5-3af2f19ad337);\" cx=\"256\" cy=\"256\" r=\"256\" transform=\"matrix(0.2896776795387268,0,0,0.2896776795387268,1.1368683772161603e-13,5.684341886080802e-14)\"&gt;&lt;/circle&gt;&lt;/g&gt;&lt;/g&gt;&lt;/g&gt;&lt;</a:t>
            </a:r>
            <a:r>
              <a:rPr lang="en-US" dirty="0" err="1"/>
              <a:t>defs</a:t>
            </a:r>
            <a:r>
              <a:rPr lang="en-US" dirty="0"/>
              <a:t>&gt;&lt;/</a:t>
            </a:r>
            <a:r>
              <a:rPr lang="en-US" dirty="0" err="1"/>
              <a:t>defs</a:t>
            </a:r>
            <a:r>
              <a:rPr lang="en-US" dirty="0"/>
              <a:t>&gt;","colors":[{"serializable":true,"id":"color-c8d051b0-45cd-4342-84b5-3af2f19ad337","r":255,"g":255,"b":255,"a":1,"validForVariant":true}]},{"id":"42b1b7f3-3261-467d-ac25-ac2b4f706efb","metadata":{},"size":{"width":139.15400192660977,"height":48.78642499149738},"position":{"x":442.422621989494,"y":371.78854388586996},"rotation":0,"flip":{"</a:t>
            </a:r>
            <a:r>
              <a:rPr lang="en-US" dirty="0" err="1"/>
              <a:t>x":false,"y":false</a:t>
            </a:r>
            <a:r>
              <a:rPr lang="en-US" dirty="0"/>
              <a:t>},"group":"3fcb355e-39da-4e16-a1d4-50001304b6d0","locked":false,"keepProportions":true,"opacity":1,"virtualGroup":null,"tags":[],"index":"aP","type":"text","content":"STEPS","fontFamily":"Oswald","fontWeight":700,"fontStyle":"normal","fontSize":40.72036475162873,"lineHeight":1.198091611219272,"letterSpacing":0,"textAlign":"center","outline":{"color":{"serializable":true,"id":"color-64a4349a-3103-4057-816e-e9871908ec5e","r":0,"g":0,"b":0,"a":1,"validForVariant":true},"</a:t>
            </a:r>
            <a:r>
              <a:rPr lang="en-US" dirty="0" err="1"/>
              <a:t>width":null</a:t>
            </a:r>
            <a:r>
              <a:rPr lang="en-US" dirty="0"/>
              <a:t>},"color":{"serializable":true,"id":"color-a82c4ca4-b4e3-42ee-96b0-7a9b6b405dcd","r":147,"g":149,"b":152,"a":1,"validForVariant":true},"colors":[{"serializable":true,"id":"color-a82c4ca4-b4e3-42ee-96b0-7a9b6b405dcd","r":147,"g":149,"b":152,"a":1,"validForVariant":true}],"textTransform":"","scale":1,"textShadow":[],"</a:t>
            </a:r>
            <a:r>
              <a:rPr lang="en-US" dirty="0" err="1"/>
              <a:t>listStyle</a:t>
            </a:r>
            <a:r>
              <a:rPr lang="en-US" dirty="0"/>
              <a:t>":"","link":[""],"</a:t>
            </a:r>
            <a:r>
              <a:rPr lang="en-US" dirty="0" err="1"/>
              <a:t>curvedProperties</a:t>
            </a:r>
            <a:r>
              <a:rPr lang="en-US" dirty="0"/>
              <a:t>":{"arc":null,"minArc":0,"transformCurve":0},"minBoxWidth":5,"minBoxHeight":5},{"id":"a559a4da-d028-4799-a4f6-6b80d2a54df7","metadata":{},"size":{"width":140.04611718627118,"height":22.650839343790764},"position":{"x":441.97726258999955,"y":351.23215603651863},"rotation":0,"flip":{"</a:t>
            </a:r>
            <a:r>
              <a:rPr lang="en-US" dirty="0" err="1"/>
              <a:t>x":false,"y":false</a:t>
            </a:r>
            <a:r>
              <a:rPr lang="en-US" dirty="0"/>
              <a:t>},"group":"3fcb355e-39da-4e16-a1d4-50001304b6d0","locked":false,"keepProportions":true,"opacity":1,"virtualGroup":null,"tags":[],"index":"aQ","type":"text","content":"INFOGRAPHIC","fontFamily":"Oswald","fontWeight":700,"fontStyle":"italic","fontSize":19.831630455769584,"lineHeight":1.142164313515318,"letterSpacing":0,"textAlign":"center","outline":{"color":{"serializable":true,"id":"color-2e9fae33-b457-430e-8491-3ac6bc1405ff","r":0,"g":0,"b":0,"a":1,"validForVariant":true},"</a:t>
            </a:r>
            <a:r>
              <a:rPr lang="en-US" dirty="0" err="1"/>
              <a:t>width":null</a:t>
            </a:r>
            <a:r>
              <a:rPr lang="en-US" dirty="0"/>
              <a:t>},"color":{"serializable":true,"id":"color-caad95b7-7daa-4fcd-8873-5992dd825333","r":88,"g":89,"b":91,"a":1,"validForVariant":true},"colors":[{"serializable":true,"id":"color-caad95b7-7daa-4fcd-8873-5992dd825333","r":88,"g":89,"b":91,"a":1,"validForVariant":true}],"textTransform":"","scale":1,"textShadow":[],"</a:t>
            </a:r>
            <a:r>
              <a:rPr lang="en-US" dirty="0" err="1"/>
              <a:t>listStyle</a:t>
            </a:r>
            <a:r>
              <a:rPr lang="en-US" dirty="0"/>
              <a:t>":"","link":[""],"</a:t>
            </a:r>
            <a:r>
              <a:rPr lang="en-US" dirty="0" err="1"/>
              <a:t>curvedProperties</a:t>
            </a:r>
            <a:r>
              <a:rPr lang="en-US" dirty="0"/>
              <a:t>":{"arc":null,"minArc":0,"transformCurve":0},"minBoxWidth":5,"minBoxHeight":5},{"id":"d35b694b-f08a-48ac-b560-e628840f9a3b","metadata":{},"size":{"width":233.32986439564252,"height":123.82970602938381},"position":{"x":634.1204880016268,"y":150.4600571034281},"rotation":0,"flip":{"</a:t>
            </a:r>
            <a:r>
              <a:rPr lang="en-US" dirty="0" err="1"/>
              <a:t>x":false,"y":false</a:t>
            </a:r>
            <a:r>
              <a:rPr lang="en-US" dirty="0"/>
              <a:t>},"group":"1f9f7b2d-03e0-45b9-a84a-594d71bdaafb","locked":false,"keepProportions":true,"opacity":1,"virtualGroup":null,"tags":[],"index":"</a:t>
            </a:r>
            <a:r>
              <a:rPr lang="en-US" dirty="0" err="1"/>
              <a:t>aR</a:t>
            </a:r>
            <a:r>
              <a:rPr lang="en-US" dirty="0"/>
              <a:t>","type":"shape","</a:t>
            </a:r>
            <a:r>
              <a:rPr lang="en-US" dirty="0" err="1"/>
              <a:t>viewbox</a:t>
            </a:r>
            <a:r>
              <a:rPr lang="en-US" dirty="0"/>
              <a:t>":"-0.5 -0.5 202.54327392578125 107.49105834960938","content":"&lt;g&gt;&lt;g&gt;&lt;g&gt;&lt;path transform=\"matrix(1.5124854139992294,0,0,-1.5124854139992294,-483.6277590194877,595.681768036331)\" d=\"m 327.974,393.819 c -0.712,-0.028 -0.973,-0.932 -0.401,-1.357 v 0 c 2.526,-1.878 3.734,-4.188 4.272,-6.293 v 0 c 0.098,-0.385 -0.19,-0.76 -0.587,-0.76 v 0 c -6.326,0 -11.501,-5.175 -11.501,-11.5 v 0 -38.974 c 0,-6.325 5.175,-11.5 11.501,-11.5 v 0 h 110.251 c 6.326,0 11.501,5.175 11.501,11.5 v 0 38.974 c 0,6.325 -5.175,11.5 -11.501,11.5 v 0 h -90.942 c -0.205,0 -0.4,0.088 -0.541,0.237 v 0 c -6.682,7.114 -15.832,8.197 -20.788,8.197 v 0 c -0.459,0 -0.882,-0.009 -1.264,-0.024\" style=\"stroke: none; stroke-width: 1; opacity: 1; fill: var(--color-4dc0fb58-0c4d-450e-b499-2f225269ecd2);\" id=\"SvgjsPath1005\"&gt;&lt;/path&gt;&lt;/g&gt;&lt;/g&gt;&lt;/g&gt;&lt;</a:t>
            </a:r>
            <a:r>
              <a:rPr lang="en-US" dirty="0" err="1"/>
              <a:t>defs</a:t>
            </a:r>
            <a:r>
              <a:rPr lang="en-US" dirty="0"/>
              <a:t>&gt;&lt;/</a:t>
            </a:r>
            <a:r>
              <a:rPr lang="en-US" dirty="0" err="1"/>
              <a:t>defs</a:t>
            </a:r>
            <a:r>
              <a:rPr lang="en-US" dirty="0"/>
              <a:t>&gt;","colors":[{"serializable":true,"id":"color-4dc0fb58-0c4d-450e-b499-2f225269ecd2","type":"linear","rotation":90,"stops":[{"r":31,"g":189,"b":201,"a":1,"offset":0},{"r":82,"g":58,"b":136,"a":1,"offset":100}],"</a:t>
            </a:r>
            <a:r>
              <a:rPr lang="en-US" dirty="0" err="1"/>
              <a:t>validForVariant</a:t>
            </a:r>
            <a:r>
              <a:rPr lang="en-US" dirty="0"/>
              <a:t>":true}]},{"id":"3b917e1c-0c62-4370-88f2-dc1d841e468f","metadata":{},"size":{"width":188.15680948430798,"height":62.72540688382868},"position":{"x":656.7200517446031,"y":187.87012361410686},"rotation":0,"flip":{"</a:t>
            </a:r>
            <a:r>
              <a:rPr lang="en-US" dirty="0" err="1"/>
              <a:t>x":false,"y":false</a:t>
            </a:r>
            <a:r>
              <a:rPr lang="en-US" dirty="0"/>
              <a:t>},"group":"1f9f7b2d-03e0-45b9-a84a-594d71bdaafb","locked":false,"keepProportions":true,"opacity":1,"virtualGroup":null,"tags":[],"index":"</a:t>
            </a:r>
            <a:r>
              <a:rPr lang="en-US" dirty="0" err="1"/>
              <a:t>aS</a:t>
            </a:r>
            <a:r>
              <a:rPr lang="en-US" dirty="0"/>
              <a:t>","</a:t>
            </a:r>
            <a:r>
              <a:rPr lang="en-US" dirty="0" err="1"/>
              <a:t>type":"text","content":"Capricornus</a:t>
            </a:r>
            <a:r>
              <a:rPr lang="en-US" dirty="0"/>
              <a:t> is the smallest constellation in the zodiac. Its name means “horned goat” .","fontFamily":"Oswald","fontWeight":300,"fontStyle":"normal","fontSize":13.93906497563295,"lineHeight":1.5,"letterSpacing":0,"textAlign":"center","outline":{"color":{"serializable":true,"id":"color-3d143109-9316-4193-aaf4-a9f748be2cd3","r":0,"g":0,"b":0,"a":1,"validForVariant":true},"</a:t>
            </a:r>
            <a:r>
              <a:rPr lang="en-US" dirty="0" err="1"/>
              <a:t>width":null</a:t>
            </a:r>
            <a:r>
              <a:rPr lang="en-US" dirty="0"/>
              <a:t>},"color":{"serializable":true,"id":"color-2dba0f71-073d-4f52-9ca6-0cef2b2e3751","r":255,"g":255,"b":255,"a":1,"validForVariant":true},"colors":[{"serializable":true,"id":"color-2dba0f71-073d-4f52-9ca6-0cef2b2e3751","r":255,"g":255,"b":255,"a":1,"validForVariant":true}],"textTransform":"","scale":1,"textShadow":[],"</a:t>
            </a:r>
            <a:r>
              <a:rPr lang="en-US" dirty="0" err="1"/>
              <a:t>listStyle</a:t>
            </a:r>
            <a:r>
              <a:rPr lang="en-US" dirty="0"/>
              <a:t>":"","link":[""],"</a:t>
            </a:r>
            <a:r>
              <a:rPr lang="en-US" dirty="0" err="1"/>
              <a:t>curvedProperties</a:t>
            </a:r>
            <a:r>
              <a:rPr lang="en-US" dirty="0"/>
              <a:t>":{"arc":null,"minArc":0,"transformCurve":0},"minBoxWidth":5,"minBoxHeight":5},{"id":"76dd6a2d-a76f-49ef-acae-366da0fa4ee5","metadata":{},"size":{"width":233.32986439564252,"height":124.6399873239493},"position":{"x":634.1205583141307,"y":513.1579852549391},"rotation":0,"flip":{"</a:t>
            </a:r>
            <a:r>
              <a:rPr lang="en-US" dirty="0" err="1"/>
              <a:t>x":false,"y":false</a:t>
            </a:r>
            <a:r>
              <a:rPr lang="en-US" dirty="0"/>
              <a:t>},"group":"69b39f5e-0017-4328-9506-f7020f0e43f7","locked":false,"keepProportions":true,"opacity":1,"virtualGroup":null,"tags":[],"index":"</a:t>
            </a:r>
            <a:r>
              <a:rPr lang="en-US" dirty="0" err="1"/>
              <a:t>aT</a:t>
            </a:r>
            <a:r>
              <a:rPr lang="en-US" dirty="0"/>
              <a:t>","type":"shape","</a:t>
            </a:r>
            <a:r>
              <a:rPr lang="en-US" dirty="0" err="1"/>
              <a:t>viewbox</a:t>
            </a:r>
            <a:r>
              <a:rPr lang="en-US" dirty="0"/>
              <a:t>":"-0.5 -0.5 202.54327392578125 108.19442749023438","content":"&lt;g&gt;&lt;g&gt;&lt;g&gt;&lt;path transform=\"matrix(1.5124854139992294,0,0,-1.5124854139992294,-483.62782005464396,280.8398338322295)\" d=\"m 332.739,176.782 h -1.481 c -6.326,0 -11.501,-5.175 -11.501,-11.501 v 0 -38.973 c 0,-6.325 5.175,-11.5 11.501,-11.5 v 0 h 110.251 c 6.326,0 11.501,5.175 11.501,11.5 v 0 38.973 c 0,6.326 -5.175,11.501 -11.501,11.501 v 0 h -89.17 c -0.545,0 -0.958,0.506 -0.831,1.037 v 0 c 0.499,2.095 1.65,4.415 4.106,6.32 v 0 c 0.639,0.495 0.324,1.505 -0.484,1.528 v 0 c -0.301,0.009 -0.625,0.014 -0.969,0.014 v 0 c -5.115,0 -14.696,-1.154 -21.422,-8.899\" style=\"stroke: none; stroke-width: 1; opacity: 1; fill: var(--color-e2167a86-0c86-482d-9bf9-aba67c47c4d3);\" id=\"SvgjsPath1006\"&gt;&lt;/path&gt;&lt;/g&gt;&lt;/g&gt;&lt;/g&gt;&lt;</a:t>
            </a:r>
            <a:r>
              <a:rPr lang="en-US" dirty="0" err="1"/>
              <a:t>defs</a:t>
            </a:r>
            <a:r>
              <a:rPr lang="en-US" dirty="0"/>
              <a:t>&gt;&lt;/</a:t>
            </a:r>
            <a:r>
              <a:rPr lang="en-US" dirty="0" err="1"/>
              <a:t>defs</a:t>
            </a:r>
            <a:r>
              <a:rPr lang="en-US" dirty="0"/>
              <a:t>&gt;","colors":[{"serializable":true,"id":"color-e2167a86-0c86-482d-9bf9-aba67c47c4d3","type":"linear","rotation":90,"stops":[{"r":127,"g":25,"b":230,"a":1,"offset":0},{"r":235,"g":76,"b":96,"a":1,"offset":100}],"</a:t>
            </a:r>
            <a:r>
              <a:rPr lang="en-US" dirty="0" err="1"/>
              <a:t>validForVariant</a:t>
            </a:r>
            <a:r>
              <a:rPr lang="en-US" dirty="0"/>
              <a:t>":true}]},{"id":"b9fdf6e9-3afb-41bd-bff9-0314ec2ab8f4","metadata":{},"size":{"width":188.15680948430798,"height":62.72540688382868},"position":{"x":656.7348173704148,"y":553.5243585688397},"rotation":0,"flip":{"</a:t>
            </a:r>
            <a:r>
              <a:rPr lang="en-US" dirty="0" err="1"/>
              <a:t>x":false,"y":false</a:t>
            </a:r>
            <a:r>
              <a:rPr lang="en-US" dirty="0"/>
              <a:t>},"group":"69b39f5e-0017-4328-9506-f7020f0e43f7","locked":false,"keepProportions":true,"opacity":1,"virtualGroup":null,"tags":[],"index":"</a:t>
            </a:r>
            <a:r>
              <a:rPr lang="en-US" dirty="0" err="1"/>
              <a:t>aU</a:t>
            </a:r>
            <a:r>
              <a:rPr lang="en-US" dirty="0"/>
              <a:t>","</a:t>
            </a:r>
            <a:r>
              <a:rPr lang="en-US" dirty="0" err="1"/>
              <a:t>type":"text","content":"Cassiopeia</a:t>
            </a:r>
            <a:r>
              <a:rPr lang="en-US" dirty="0"/>
              <a:t> is a constellation in the northern sky. It is easily recognizable , formed by five bright stars.","fontFamily":"Oswald","fontWeight":300,"fontStyle":"normal","fontSize":13.93906497563295,"lineHeight":1.5,"letterSpacing":0,"textAlign":"center","outline":{"color":{"serializable":true,"id":"color-8d078bff-caff-4285-aeeb-5e1ef99983f2","r":0,"g":0,"b":0,"a":1,"validForVariant":true},"</a:t>
            </a:r>
            <a:r>
              <a:rPr lang="en-US" dirty="0" err="1"/>
              <a:t>width":null</a:t>
            </a:r>
            <a:r>
              <a:rPr lang="en-US" dirty="0"/>
              <a:t>},"color":{"serializable":true,"id":"color-ce2249b0-e309-4249-80f6-c9bd972e0bb1","r":255,"g":255,"b":255,"a":1,"validForVariant":true},"colors":[{"serializable":true,"id":"color-ce2249b0-e309-4249-80f6-c9bd972e0bb1","r":255,"g":255,"b":255,"a":1,"validForVariant":true}],"textTransform":"","scale":1,"textShadow":[],"</a:t>
            </a:r>
            <a:r>
              <a:rPr lang="en-US" dirty="0" err="1"/>
              <a:t>listStyle</a:t>
            </a:r>
            <a:r>
              <a:rPr lang="en-US" dirty="0"/>
              <a:t>":"","link":[""],"</a:t>
            </a:r>
            <a:r>
              <a:rPr lang="en-US" dirty="0" err="1"/>
              <a:t>curvedProperties</a:t>
            </a:r>
            <a:r>
              <a:rPr lang="en-US" dirty="0"/>
              <a:t>":{"arc":null,"minArc":0,"transformCurve":0},"minBoxWidth":5,"minBoxHeight":5},{"id":"c0ea8fae-bc70-4e82-9e7f-3aa8c1d4a3bc","metadata":{},"size":{"width":233.32984681751657,"height":124.64204396468742},"position":{"x":158.85586225269742,"y":150.054072706099},"rotation":0,"flip":{"</a:t>
            </a:r>
            <a:r>
              <a:rPr lang="en-US" dirty="0" err="1"/>
              <a:t>x":false,"y":false</a:t>
            </a:r>
            <a:r>
              <a:rPr lang="en-US" dirty="0"/>
              <a:t>},"group":"61077e1a-6cbd-4df5-8ada-71cc5cc87a0d","locked":false,"keepProportions":true,"opacity":1,"virtualGroup":null,"tags":[],"index":"</a:t>
            </a:r>
            <a:r>
              <a:rPr lang="en-US" dirty="0" err="1"/>
              <a:t>aV</a:t>
            </a:r>
            <a:r>
              <a:rPr lang="en-US" dirty="0"/>
              <a:t>","type":"shape","</a:t>
            </a:r>
            <a:r>
              <a:rPr lang="en-US" dirty="0" err="1"/>
              <a:t>viewbox</a:t>
            </a:r>
            <a:r>
              <a:rPr lang="en-US" dirty="0"/>
              <a:t>":"-0.5 -0.5 202.5432586669922 108.19621276855469","content":"&lt;g&gt;&lt;g&gt;&lt;g&gt;&lt;path transform=\"matrix(1.5124854139992294,0,0,-1.5124854139992294,-71.07168296968302,596.0341850285186)\" d=\"m 58.49,394.076 c -6.325,0 -11.5,-5.175 -11.5,-11.5 v 0 -38.974 c 0,-6.325 5.175,-11.501 11.5,-11.501 v 0 h 1.481 c 7.751,-8.925 19.294,-9.098 23.422,-8.838 v 0 c 0.483,0.03 0.634,0.654 0.231,0.922 v 0 c -3.039,2.026 -4.373,4.648 -4.906,6.977 v 0 c -0.111,0.482 0.26,0.939 0.754,0.939 v 0 h 89.271 c 6.325,0 11.5,5.176 11.5,11.501 v 0 38.974 c 0,6.325 -5.175,11.5 -11.5,11.5 v 0 z\" style=\"stroke: none; stroke-width: 1; opacity: 1; fill: var(--color-54b53540-ceb1-4939-8b17-779d4604b3c3);\" id=\"SvgjsPath1007\"&gt;&lt;/path&gt;&lt;/g&gt;&lt;/g&gt;&lt;/g&gt;&lt;</a:t>
            </a:r>
            <a:r>
              <a:rPr lang="en-US" dirty="0" err="1"/>
              <a:t>defs</a:t>
            </a:r>
            <a:r>
              <a:rPr lang="en-US" dirty="0"/>
              <a:t>&gt;&lt;/</a:t>
            </a:r>
            <a:r>
              <a:rPr lang="en-US" dirty="0" err="1"/>
              <a:t>defs</a:t>
            </a:r>
            <a:r>
              <a:rPr lang="en-US" dirty="0"/>
              <a:t>&gt;","colors":[{"serializable":true,"id":"color-54b53540-ceb1-4939-8b17-779d4604b3c3","type":"linear","rotation":90,"stops":[{"r":69,"g":222,"b":155,"a":1,"offset":0},{"r":52,"g":174,"b":177,"a":1,"offset":100}],"</a:t>
            </a:r>
            <a:r>
              <a:rPr lang="en-US" dirty="0" err="1"/>
              <a:t>validForVariant</a:t>
            </a:r>
            <a:r>
              <a:rPr lang="en-US" dirty="0"/>
              <a:t>":true}]},{"id":"4761bf6c-09a0-49e9-bd44-1d3b3a607d9a","metadata":{},"size":{"width":188.15680948430798,"height":62.72540688382868},"position":{"x":181.2238869204388,"y":172.10229852812643},"rotation":0,"flip":{"</a:t>
            </a:r>
            <a:r>
              <a:rPr lang="en-US" dirty="0" err="1"/>
              <a:t>x":false,"y":false</a:t>
            </a:r>
            <a:r>
              <a:rPr lang="en-US" dirty="0"/>
              <a:t>},"group":"61077e1a-6cbd-4df5-8ada-71cc5cc87a0d","locked":false,"keepProportions":true,"opacity":1,"virtualGroup":null,"tags":[],"index":"</a:t>
            </a:r>
            <a:r>
              <a:rPr lang="en-US" dirty="0" err="1"/>
              <a:t>aW</a:t>
            </a:r>
            <a:r>
              <a:rPr lang="en-US" dirty="0"/>
              <a:t>","</a:t>
            </a:r>
            <a:r>
              <a:rPr lang="en-US" dirty="0" err="1"/>
              <a:t>type":"text","content":"Aquarius</a:t>
            </a:r>
            <a:r>
              <a:rPr lang="en-US" dirty="0"/>
              <a:t> is one of the oldest constellations. Its name means “water bearer,” and its symbol means water.","fontFamily":"Oswald","fontWeight":300,"fontStyle":"normal","fontSize":13.93906497563295,"lineHeight":1.5,"letterSpacing":0,"textAlign":"center","outline":{"color":{"serializable":true,"id":"color-e06855f2-ca84-4975-a960-0c948eb0fb00","r":0,"g":0,"b":0,"a":1,"validForVariant":true},"</a:t>
            </a:r>
            <a:r>
              <a:rPr lang="en-US" dirty="0" err="1"/>
              <a:t>width":null</a:t>
            </a:r>
            <a:r>
              <a:rPr lang="en-US" dirty="0"/>
              <a:t>},"color":{"serializable":true,"id":"color-d130d19e-6a20-4b05-88ad-ab6a2afc2ff6","r":255,"g":255,"b":255,"a":1,"validForVariant":true},"colors":[{"serializable":true,"id":"color-d130d19e-6a20-4b05-88ad-ab6a2afc2ff6","r":255,"g":255,"b":255,"a":1,"validForVariant":true}],"textTransform":"","scale":1,"textShadow":[],"</a:t>
            </a:r>
            <a:r>
              <a:rPr lang="en-US" dirty="0" err="1"/>
              <a:t>listStyle</a:t>
            </a:r>
            <a:r>
              <a:rPr lang="en-US" dirty="0"/>
              <a:t>":"","link":[""],"</a:t>
            </a:r>
            <a:r>
              <a:rPr lang="en-US" dirty="0" err="1"/>
              <a:t>curvedProperties</a:t>
            </a:r>
            <a:r>
              <a:rPr lang="en-US" dirty="0"/>
              <a:t>":{"arc":null,"minArc":0,"transformCurve":0},"minBoxWidth":5,"minBoxHeight":5},{"id":"c01a7ef1-92d2-462a-8d17-9d0781ff8e69","metadata":{},"size":{"width":233.3298292393906,"height":123.8313583732247},"position":{"x":180.98065839143618,"y":513.5622469959235},"rotation":0,"flip":{"</a:t>
            </a:r>
            <a:r>
              <a:rPr lang="en-US" dirty="0" err="1"/>
              <a:t>x":false,"y":false</a:t>
            </a:r>
            <a:r>
              <a:rPr lang="en-US" dirty="0"/>
              <a:t>},"group":"fc59b72d-2ebd-45d9-8cc2-c4990e716ff9","locked":false,"keepProportions":true,"opacity":1,"virtualGroup":null,"tags":[],"index":"</a:t>
            </a:r>
            <a:r>
              <a:rPr lang="en-US" dirty="0" err="1"/>
              <a:t>aX</a:t>
            </a:r>
            <a:r>
              <a:rPr lang="en-US" dirty="0"/>
              <a:t>","type":"shape","</a:t>
            </a:r>
            <a:r>
              <a:rPr lang="en-US" dirty="0" err="1"/>
              <a:t>viewbox</a:t>
            </a:r>
            <a:r>
              <a:rPr lang="en-US" dirty="0"/>
              <a:t>":"-0.5 -0.5 202.54324340820312 107.49249267578125","content":"&lt;g&gt;&lt;g&gt;&lt;g&gt;&lt;path transform=\"matrix(1.5124854139992294,0,0,-1.5124854139992294,-90.27723411714396,280.4889122013701)\" d=\"m 71.189,185.449 c -6.325,0 -11.501,-5.175 -11.501,-11.501 v 0 -38.973 c 0,-6.325 5.176,-11.5 11.501,-11.5 v 0 h 90.942 c 0.206,0 0.401,-0.089 0.54,-0.238 v 0 c 7.302,-7.772 17.549,-8.346 22.052,-8.173 v 0 c 0.712,0.027 0.974,0.933 0.403,1.357 v 0 c -2.527,1.879 -3.735,4.187 -4.273,6.292 v 0 c -0.099,0.386 0.19,0.762 0.588,0.762 v 0 c 6.325,0 11.5,5.175 11.5,11.5 v 0 38.973 c 0,6.326 -5.175,11.501 -11.5,11.501 v 0 z\" style=\"stroke: none; stroke-width: 1; opacity: 1; fill: var(--color-4511e28f-1aab-4f5a-bcdb-3ef8d6cc3995);\" id=\"SvgjsPath1008\"&gt;&lt;/path&gt;&lt;/g&gt;&lt;/g&gt;&lt;/g&gt;&lt;</a:t>
            </a:r>
            <a:r>
              <a:rPr lang="en-US" dirty="0" err="1"/>
              <a:t>defs</a:t>
            </a:r>
            <a:r>
              <a:rPr lang="en-US" dirty="0"/>
              <a:t>&gt;&lt;/</a:t>
            </a:r>
            <a:r>
              <a:rPr lang="en-US" dirty="0" err="1"/>
              <a:t>defs</a:t>
            </a:r>
            <a:r>
              <a:rPr lang="en-US" dirty="0"/>
              <a:t>&gt;","colors":[{"serializable":true,"id":"color-4511e28f-1aab-4f5a-bcdb-3ef8d6cc3995","type":"linear","rotation":90,"stops":[{"r":86,"g":131,"b":224,"a":1,"offset":0},{"r":33,"g":221,"b":222,"a":1,"offset":100}],"</a:t>
            </a:r>
            <a:r>
              <a:rPr lang="en-US" dirty="0" err="1"/>
              <a:t>validForVariant</a:t>
            </a:r>
            <a:r>
              <a:rPr lang="en-US" dirty="0"/>
              <a:t>":true}]},{"id":"a4a77d67-60b7-4e8c-a810-4c88de4d67b4","metadata":{},"size":{"width":188.15680948430798,"height":62.72540688382868},"position":{"x":203.5352397100633,"y":536.9854514091998},"rotation":0,"flip":{"</a:t>
            </a:r>
            <a:r>
              <a:rPr lang="en-US" dirty="0" err="1"/>
              <a:t>x":false,"y":false</a:t>
            </a:r>
            <a:r>
              <a:rPr lang="en-US" dirty="0"/>
              <a:t>},"group":"fc59b72d-2ebd-45d9-8cc2-c4990e716ff9","locked":false,"keepProportions":true,"opacity":1,"virtualGroup":null,"tags":[],"index":"</a:t>
            </a:r>
            <a:r>
              <a:rPr lang="en-US" dirty="0" err="1"/>
              <a:t>aY</a:t>
            </a:r>
            <a:r>
              <a:rPr lang="en-US" dirty="0"/>
              <a:t>","</a:t>
            </a:r>
            <a:r>
              <a:rPr lang="en-US" dirty="0" err="1"/>
              <a:t>type":"text","content":"Aries</a:t>
            </a:r>
            <a:r>
              <a:rPr lang="en-US" dirty="0"/>
              <a:t> is one of the zodiac constellations, and its symbol represents the ram’s horns. It’s unique.","fontFamily":"Oswald","fontWeight":300,"fontStyle":"normal","fontSize":13.93906497563295,"lineHeight":1.5,"letterSpacing":0,"textAlign":"center","outline":{"color":{"serializable":true,"id":"color-3af212fa-a933-447f-ac34-082fe96d9f78","r":0,"g":0,"b":0,"a":1,"validForVariant":true},"</a:t>
            </a:r>
            <a:r>
              <a:rPr lang="en-US" dirty="0" err="1"/>
              <a:t>width":null</a:t>
            </a:r>
            <a:r>
              <a:rPr lang="en-US" dirty="0"/>
              <a:t>},"color":{"serializable":true,"id":"color-e09a58c0-e24c-469c-9a1c-85da8781c877","r":255,"g":255,"b":255,"a":1,"validForVariant":true},"colors":[{"serializable":true,"id":"color-e09a58c0-e24c-469c-9a1c-85da8781c877","r":255,"g":255,"b":255,"a":1,"validForVariant":true}],"textTransform":"","scale":1,"textShadow":[],"</a:t>
            </a:r>
            <a:r>
              <a:rPr lang="en-US" dirty="0" err="1"/>
              <a:t>listStyle</a:t>
            </a:r>
            <a:r>
              <a:rPr lang="en-US" dirty="0"/>
              <a:t>":"","link":[""],"</a:t>
            </a:r>
            <a:r>
              <a:rPr lang="en-US" dirty="0" err="1"/>
              <a:t>curvedProperties</a:t>
            </a:r>
            <a:r>
              <a:rPr lang="en-US"/>
              <a:t>":{"arc":null,"minArc":0,"transformCurve":0},"minBoxWidth":5,"minBoxHeight":5}] 150.463,-150.464 C -67.365,-150.464 0,-83.099 0,0\" style=\"fill-opacity: 1; fill-rule: nonzero; stroke: none; stroke-width: 1; fill: var(--color-14d5ffe0-269b-4f9f-a22d-e530c6ff11aa);\" id=\"svgjspath1608\"&gt;&lt;/path&gt;&lt;path transform=\"matrix(1.5124854139992294,0,0,-1.5124854139992294,-149.81622314453125,621.193486786331)\" d=\"m 105.283,260.247 c 0,-79.659 64.576,-144.235 144.234,-144.235 v 0 c 79.658,0 144.234,64.576 144.234,144.235 v 0 c 0,79.658 -64.576,144.234 -144.234,144.234 v 0 c -79.658,0 -144.234,-64.576 -144.234,-144.234\" style=\"stroke: none; stroke-width: 1; fill: var(--color-df524b15-ae9b-4990-a9f7-3eae5b9c7bfa);\" id=\"svgjspath1606\"&gt;&lt;/path&gt;&lt;/g&gt;&lt;/g&gt;&lt;/g&gt;&lt;</a:t>
            </a:r>
            <a:r>
              <a:rPr lang="en-US" dirty="0" err="1"/>
              <a:t>defs</a:t>
            </a:r>
            <a:r>
              <a:rPr lang="en-US" dirty="0"/>
              <a:t>&gt;&lt;/</a:t>
            </a:r>
            <a:r>
              <a:rPr lang="en-US" dirty="0" err="1"/>
              <a:t>defs</a:t>
            </a:r>
            <a:r>
              <a:rPr lang="en-US" dirty="0"/>
              <a:t>&gt;","colors":[{"serializable":true,"id":"color-14d5ffe0-269b-4f9f-a22d-e530c6ff11aa","r":255,"g":255,"b":255,"a":1,"validForVariant":true},{"serializable":true,"id":"color-df524b15-ae9b-4990-a9f7-3eae5b9c7bfa","r":246,"g":246,"b":246,"a":1,"validForVariant":true}]},{"id":"eec73f8a-d8aa-45d4-b00c-44b7745d399b","metadata":{},"size":{"width":296.9368757065281,"height":296.9368757065281},"position":{"x":371.49850480741776,"y":242.99987273999298},"rotation":0,"flip":{"</a:t>
            </a:r>
            <a:r>
              <a:rPr lang="en-US" dirty="0" err="1"/>
              <a:t>x":false,"y":false</a:t>
            </a:r>
            <a:r>
              <a:rPr lang="en-US" dirty="0"/>
              <a:t>},"group":"5c9cceea-e452-4c65-959a-067c794e58d3","locked":false,"keepProportions":true,"opacity":1,"virtualGroup":null,"tags":[],"index":"a1","type":"shape","viewbox":"0 0 257.7576904296875 257.7576904296875","content":"&lt;g&gt;&lt;g&gt;&lt;g&gt;&lt;circle style=\" fill: var(--color-c10e0612-57f5-4572-909a-5799de8b8e27);\" cx=\"256\" cy=\"256\" r=\"256\" transform=\"matrix(0.5034329891204834,0,0,0.5034329891204834,1.1368683772161603e-13,0)\"&gt;&lt;/circle&gt;&lt;/g&gt;&lt;/g&gt;&lt;/g&gt;&lt;</a:t>
            </a:r>
            <a:r>
              <a:rPr lang="en-US" dirty="0" err="1"/>
              <a:t>defs</a:t>
            </a:r>
            <a:r>
              <a:rPr lang="en-US" dirty="0"/>
              <a:t>&gt;&lt;/</a:t>
            </a:r>
            <a:r>
              <a:rPr lang="en-US" dirty="0" err="1"/>
              <a:t>defs</a:t>
            </a:r>
            <a:r>
              <a:rPr lang="en-US" dirty="0"/>
              <a:t>&gt;","colors":[{"serializable":true,"id":"color-c10e0612-57f5-4572-909a-5799de8b8e27","r":147,"g":149,"b":152,"a":0.2,"validForVariant":true}]},{"id":"e40829cb-0b7c-4c79-8c36-0c5e1372c4d5","metadata":{},"size":{"width":296.93691086278005,"height":296.9368757065281},"position":{"x":363.5315707754864,"y":235.51828834413084},"rotation":0,"flip":{"</a:t>
            </a:r>
            <a:r>
              <a:rPr lang="en-US" dirty="0" err="1"/>
              <a:t>x":false,"y":false</a:t>
            </a:r>
            <a:r>
              <a:rPr lang="en-US" dirty="0"/>
              <a:t>},"group":"5c9cceea-e452-4c65-959a-067c794e58d3","locked":false,"keepProportions":true,"opacity":1,"virtualGroup":null,"tags":[],"index":"a2","type":"shape","viewbox":"0 0 257.7577209472656 257.7576904296875","content":"&lt;g&gt;&lt;g&gt;&lt;g&gt;&lt;circle style=\"opacity: 1; fill: var(--color-30e370ff-7875-449e-8ef2-2c0d0d83a28e);\" cx=\"256\" cy=\"256\" r=\"256\" id=\"SvgjsCircle1000\" transform=\"matrix(0.5034329891204834,0,0,0.5034329891204834,0,0)\"&gt;&lt;/circle&gt;&lt;/g&gt;&lt;/g&gt;&lt;/g&gt;&lt;</a:t>
            </a:r>
            <a:r>
              <a:rPr lang="en-US" dirty="0" err="1"/>
              <a:t>defs</a:t>
            </a:r>
            <a:r>
              <a:rPr lang="en-US" dirty="0"/>
              <a:t>&gt;&lt;/</a:t>
            </a:r>
            <a:r>
              <a:rPr lang="en-US" dirty="0" err="1"/>
              <a:t>defs</a:t>
            </a:r>
            <a:r>
              <a:rPr lang="en-US" dirty="0"/>
              <a:t>&gt;","colors":[{"serializable":true,"id":"color-30e370ff-7875-449e-8ef2-2c0d0d83a28e","type":"linear","rotation":272,"stops":[{"r":246,"g":246,"b":246,"a":1,"offset":0},{"r":220,"g":221,"b":222,"a":1,"offset":100}],"</a:t>
            </a:r>
            <a:r>
              <a:rPr lang="en-US" dirty="0" err="1"/>
              <a:t>validForVariant</a:t>
            </a:r>
            <a:r>
              <a:rPr lang="en-US" dirty="0"/>
              <a:t>":true}]},{"id":"b0dc4043-07d0-42d1-9fe5-e4fdcc4aefbc","metadata":{},"size":{"width":174.81534164609377,"height":174.8135838334971},"position":{"x":172.7565915328625,"y":297.26456713080114},"rotation":0,"flip":{"</a:t>
            </a:r>
            <a:r>
              <a:rPr lang="en-US" dirty="0" err="1"/>
              <a:t>x":false,"y":false</a:t>
            </a:r>
            <a:r>
              <a:rPr lang="en-US" dirty="0"/>
              <a:t>},"group":"0356b7a6-00b1-4305-a77c-147f85a2bccc","locked":false,"keepProportions":true,"opacity":1,"virtualGroup":null,"tags":[],"index":"a3","type":"shape","viewbox":"-0.5 -0.5 151.74942016601562 151.74789428710938","content":"&lt;g&gt;&lt;g&gt;&lt;g&gt;&lt;path transform=\"matrix(1.5124854139992294,0,0,-1.5124854139992294,-83.13828758394084,468.2473045353545)\" d=\"m 54.968,259.753 c 0,-27.522 22.312,-49.834 49.835,-49.834 v 0 c 27.523,0 49.835,22.312 49.835,49.834 v 0 c 0,27.523 -22.312,49.835 -49.835,49.835 v 0 c -27.523,0 -49.835,-22.312 -49.835,-49.835\" style=\"stroke: none; stroke-width: 1; fill: var(--color-24ae8f00-1c05-4bb4-a6e3-971f80819a9e);\"&gt;&lt;/path&gt;&lt;/g&gt;&lt;/g&gt;&lt;/g&gt;&lt;</a:t>
            </a:r>
            <a:r>
              <a:rPr lang="en-US" dirty="0" err="1"/>
              <a:t>defs</a:t>
            </a:r>
            <a:r>
              <a:rPr lang="en-US" dirty="0"/>
              <a:t>&gt;&lt;/</a:t>
            </a:r>
            <a:r>
              <a:rPr lang="en-US" dirty="0" err="1"/>
              <a:t>defs</a:t>
            </a:r>
            <a:r>
              <a:rPr lang="en-US" dirty="0"/>
              <a:t>&gt;","colors":[{"serializable":true,"id":"color-24ae8f00-1c05-4bb4-a6e3-971f80819a9e","r":255,"g":255,"b":255,"a":1,"validForVariant":true}]},{"id":"bf84eaef-8ff1-4a46-87d3-5eb302018cd0","metadata":{},"size":{"width":146.98424636538354,"height":146.98600417798022},"position":{"x":186.673018079516,"y":311.1774780522613},"rotation":0,"flip":{"</a:t>
            </a:r>
            <a:r>
              <a:rPr lang="en-US" dirty="0" err="1"/>
              <a:t>x":false,"y":false</a:t>
            </a:r>
            <a:r>
              <a:rPr lang="en-US" dirty="0"/>
              <a:t>},"group":"0356b7a6-00b1-4305-a77c-147f85a2bccc","locked":false,"keepProportions":true,"opacity":1,"virtualGroup":null,"tags":[],"index":"a4","type":"shape","viewbox":"-0.5 -0.5 127.59048461914062 127.59201049804688","content":"&lt;g&gt;&lt;g&gt;&lt;g&gt;&lt;path transform=\"matrix(1.5124854139992294,0,0,-1.5124854139992294,-95.21851829683146,456.17012558027636)\" d=\"m 62.955,259.753 c 0,-23.112 18.736,-41.848 41.848,-41.848 v 0 c 23.113,0 41.849,18.736 41.849,41.848 v 0 c 0,23.113 -18.736,41.85 -41.849,41.85 v 0 c -23.112,0 -41.848,-18.737 -41.848,-41.85\" style=\"stroke: none; stroke-width: 1; opacity: 1; fill: var(--color-f4f54cc5-0c41-4002-ad40-a7944ba90d02);\" id=\"SvgjsPath1001\"&gt;&lt;/path&gt;&lt;/g&gt;&lt;/g&gt;&lt;/g&gt;&lt;</a:t>
            </a:r>
            <a:r>
              <a:rPr lang="en-US" dirty="0" err="1"/>
              <a:t>defs</a:t>
            </a:r>
            <a:r>
              <a:rPr lang="en-US" dirty="0"/>
              <a:t>&gt;&lt;/</a:t>
            </a:r>
            <a:r>
              <a:rPr lang="en-US" dirty="0" err="1"/>
              <a:t>defs</a:t>
            </a:r>
            <a:r>
              <a:rPr lang="en-US" dirty="0"/>
              <a:t>&gt;","colors":[{"serializable":true,"id":"color-f4f54cc5-0c41-4002-ad40-a7944ba90d02","type":"linear","rotation":90,"stops":[{"r":69,"g":222,"b":155,"a":1,"offset":0},{"r":52,"g":174,"b":177,"a":1,"offset":100}],"</a:t>
            </a:r>
            <a:r>
              <a:rPr lang="en-US" dirty="0" err="1"/>
              <a:t>validForVariant</a:t>
            </a:r>
            <a:r>
              <a:rPr lang="en-US" dirty="0"/>
              <a:t>":true}]},{"id":"890a91f1-39c3-49c5-9827-6ff38ea97776","metadata":{},"size":{"width":106.87082228414522,"height":106.87082228414522},"position":{"x":206.7293785576158,"y":331.23629946799645},"rotation":0,"flip":{"</a:t>
            </a:r>
            <a:r>
              <a:rPr lang="en-US" dirty="0" err="1"/>
              <a:t>x":false,"y":false</a:t>
            </a:r>
            <a:r>
              <a:rPr lang="en-US" dirty="0"/>
              <a:t>},"group":"0356b7a6-00b1-4305-a77c-147f85a2bccc","locked":false,"keepProportions":true,"opacity":1,"virtualGroup":null,"tags":[],"index":"a5","type":"shape","viewbox":"0 0 92.76980590820312 92.76980590820312","content":"&lt;g&gt;&lt;g&gt;&lt;g&gt;&lt;path transform=\"matrix(1.5124854139992294,0,0,-1.5124854139992294,-112.12855247651896,439.2579551701201)\" d=\"m 74.136,259.753 c 0,-16.937 13.73,-30.667 30.667,-30.667 v 0 c 16.937,0 30.668,13.73 30.668,30.667 v 0 c 0,16.938 -13.731,30.668 -30.668,30.668 v 0 c -16.937,0 -30.667,-13.73 -30.667,-30.668\" style=\"stroke: none; stroke-width: 1; fill: var(--color-468140ca-f189-4538-bb7e-9340e669ab94);\" id=\"svgjspath1979\"&gt;&lt;/path&gt;&lt;path transform=\"matrix(1.5124854139992294,0,0,-1.5124854139992294,46.38490066376835,-0.000009247014475022297)\" d=\"m 0,0 c -16.937,0 -30.668,-13.73 -30.668,-30.668 0,-16.937 13.731,-30.668 30.668,-30.668 16.937,0 30.668,13.731 30.668,30.668 C 30.668,-13.73 16.937,0 0,0\" style=\"fill-opacity: 1; fill-rule: nonzero; stroke: none; stroke-width: 1; fill: var(--color-468140ca-f189-4538-bb7e-9340e669ab94);\" id=\"svgjspath1977\"&gt;&lt;/path&gt;&lt;path transform=\"matrix(1.5124854139992294,0,0,-1.5124854139992294,-112.12855247651896,439.2579551701201)\" d=\"m 75.334,259.753 c 0,-16.275 13.194,-29.469 29.469,-29.469 v 0 c 16.276,0 29.47,13.194 29.47,29.469 v 0 c 0,16.276 -13.194,29.47 -29.47,29.47 v 0 c -16.275,0 -29.469,-13.194 -29.469,-29.47\" style=\"stroke: none; stroke-width: 1; fill: var(--color-a2d1368e-11b4-4da9-9199-5d6fab840c40);\" id=\"svgjspath1975\"&gt;&lt;/path&gt;&lt;/g&gt;&lt;/g&gt;&lt;/g&gt;&lt;</a:t>
            </a:r>
            <a:r>
              <a:rPr lang="en-US" dirty="0" err="1"/>
              <a:t>defs</a:t>
            </a:r>
            <a:r>
              <a:rPr lang="en-US" dirty="0"/>
              <a:t>&gt;&lt;/</a:t>
            </a:r>
            <a:r>
              <a:rPr lang="en-US" dirty="0" err="1"/>
              <a:t>defs</a:t>
            </a:r>
            <a:r>
              <a:rPr lang="en-US" dirty="0"/>
              <a:t>&gt;","colors":[{"serializable":true,"id":"color-468140ca-f189-4538-bb7e-9340e669ab94","r":255,"g":255,"b":255,"a":1,"validForVariant":true},{"serializable":true,"id":"color-a2d1368e-11b4-4da9-9199-5d6fab840c40","r":230,"g":231,"b":232,"a":1,"validForVariant":true}]},{"id":"2e2bf54c-df6a-4007-90dd-b059c6dab738","metadata":{},"size":{"width":74.96256857606627,"height":74.96272677919997},"position":{"x":222.6838657632376,"y":347.1899253454459},"rotation":0,"flip":{"</a:t>
            </a:r>
            <a:r>
              <a:rPr lang="en-US" dirty="0" err="1"/>
              <a:t>x":false,"y":false</a:t>
            </a:r>
            <a:r>
              <a:rPr lang="en-US" dirty="0"/>
              <a:t>},"group":"0356b7a6-00b1-4305-a77c-147f85a2bccc","locked":false,"keepProportions":true,"opacity":1,"virtualGroup":null,"tags":[],"index":"a6","type":"shape","viewbox":"0 0 65.07167053222656 65.07180786132812","content":"&lt;g&gt;&lt;g&gt;&lt;g&gt;&lt;path transform=\"matrix(1.5124854139992294,0,0,-1.5124854139992294,-125.97793296968302,425.4093223576201)\" d=\"m 83.292,259.753 c 0,-11.879 9.631,-21.511 21.511,-21.511 v 0 c 11.881,0 21.512,9.632 21.512,21.511 v 0 c 0,11.881 -9.631,21.512 -21.512,21.512 v 0 c -11.88,0 -21.511,-9.631 -21.511,-21.512\" style=\"stroke: none; stroke-width: 1; fill: var(--color-9af1cd38-3ff8-42e8-b0f9-99583eb718b1);\" id=\"svgjspath1992\"&gt;&lt;/path&gt;&lt;path transform=\"matrix(1.5124854139992294,0,0,-1.5124854139992294,32.535520170604286,65.07164037702029)\" d=\"M 0,0 C 11.88,0 21.511,9.631 21.511,21.511 21.511,33.392 11.88,43.023 0,43.023 -11.88,43.023 -21.511,33.392 -21.511,21.511 -21.511,9.631 -11.88,0 0,0\" style=\"fill-opacity: 1; fill-rule: nonzero; stroke: none; stroke-width: 1; fill: var(--color-9af1cd38-3ff8-42e8-b0f9-99583eb718b1);\" id=\"svgjspath1990\"&gt;&lt;/path&gt;&lt;path transform=\"matrix(1.5124854139992294,0,0,-1.5124854139992294,-125.97793296968302,425.4093223576201)\" d=\"m 84.931,259.753 c 0,-10.975 8.897,-19.871 19.872,-19.871 v 0 c 10.976,0 19.873,8.896 19.873,19.871 v 0 c 0,10.976 -8.897,19.873 -19.873,19.873 v 0 c -10.975,0 -19.872,-8.897 -19.872,-19.873\" style=\"stroke: none; stroke-width: 1; fill: var(--color-17da5f0a-dbfc-4187-9210-b358a5b7d65a);\" id=\"svgjspath1988\"&gt;&lt;/path&gt;&lt;/g&gt;&lt;/g&gt;&lt;/g&gt;&lt;</a:t>
            </a:r>
            <a:r>
              <a:rPr lang="en-US" dirty="0" err="1"/>
              <a:t>defs</a:t>
            </a:r>
            <a:r>
              <a:rPr lang="en-US" dirty="0"/>
              <a:t>&gt;&lt;/</a:t>
            </a:r>
            <a:r>
              <a:rPr lang="en-US" dirty="0" err="1"/>
              <a:t>defs</a:t>
            </a:r>
            <a:r>
              <a:rPr lang="en-US" dirty="0"/>
              <a:t>&gt;","colors":[{"serializable":true,"id":"color-9af1cd38-3ff8-42e8-b0f9-99583eb718b1","r":255,"g":255,"b":255,"a":1,"validForVariant":true},{"serializable":true,"id":"color-17da5f0a-dbfc-4187-9210-b358a5b7d65a","r":246,"g":246,"b":246,"a":1,"validForVariant":true}]},{"id":"af539496-5e35-4161-a27e-f99964d57812","metadata":{},"size":{"width":40.82335185465935,"height":35.863771503757434},"position":{"x":239.7530874051698,"y":366.7392623581594},"rotation":0,"flip":{"</a:t>
            </a:r>
            <a:r>
              <a:rPr lang="en-US" dirty="0" err="1"/>
              <a:t>x":false,"y":false</a:t>
            </a:r>
            <a:r>
              <a:rPr lang="en-US" dirty="0"/>
              <a:t>},"group":"0356b7a6-00b1-4305-a77c-147f85a2bccc","locked":false,"keepProportions":true,"opacity":1,"virtualGroup":null,"tags":[],"index":"a7","type":"shape","viewbox":"-0.5 -0.5 35.43693542480469 31.131744384765625","content":"&lt;g&gt;&lt;g&gt;&lt;g&gt;&lt;path transform=\"matrix(1.5124854139992294,0,0,-1.5124854139992294,26.264979919469624,12.47649581666343)\" d=\"m 0,0 c 0.281,-0.282 0.422,-0.616 0.422,-1.001 0,-0.386 -0.141,-0.719 -0.422,-1 -0.283,-0.282 -0.617,-0.423 -1.001,-0.423 -0.386,0 -0.719,0.141 -1,0.423 -0.284,0.281 -0.423,0.614 -0.423,1 0,0.385 0.139,0.719 0.423,1.001 0.281,0.281 0.614,0.422 1,0.422 C -0.617,0.422 -0.283,0.281 0,0 m -4.981,0 c 0.281,-0.282 0.423,-0.616 0.423,-1.001 0,-0.386 -0.142,-0.719 -0.423,-1 -0.283,-0.282 -0.617,-0.423 -1,-0.423 -0.387,0 -0.72,0.141 -1.001,0.423 -0.283,0.281 -0.422,0.614 -0.422,1 0,0.385 0.139,0.719 0.422,1.001 0.281,0.281 0.614,0.422 1.001,0.422 0.383,0 0.717,-0.141 1,-0.422 m -4.98,0 c 0.28,-0.282 0.422,-0.616 0.422,-1.001 0,-0.386 -0.142,-0.719 -0.422,-1 -0.284,-0.282 -0.617,-0.423 -1.001,-0.423 -0.386,0 -0.72,0.141 -1,0.423 -0.284,0.281 -0.423,0.614 -0.423,1 0,0.385 0.139,0.719 0.423,1.001 0.28,0.281 0.614,0.422 1,0.422 0.384,0 0.717,-0.141 1.001,-0.422 m 8.605,-7.16 c 1.423,0.637 2.548,1.504 3.379,2.602 0.829,1.096 1.246,2.282 1.246,3.557 0,1.275 -0.417,2.46 -1.246,3.558 -0.831,1.096 -1.956,1.964 -3.379,2.602 -1.423,0.636 -2.966,0.956 -4.625,0.956 -1.662,0 -3.202,-0.32 -4.625,-0.956 -1.423,-0.638 -2.551,-1.506 -3.38,-2.602 -0.831,-1.098 -1.245,-2.283 -1.245,-3.558 0,-1.512 0.592,-2.89 1.779,-4.135 l 0.889,-0.979 -0.444,-1.245 c -0.239,-0.593 -0.534,-1.2 -0.89,-1.823 0.89,0.296 1.735,0.741 2.535,1.334 l 0.889,0.578 1.023,-0.311 c 1.126,-0.356 2.282,-0.534 3.469,-0.534 1.659,0 3.202,0.319 4.625,0.956 M -0.267,7.004 C 1.467,6.173 2.846,5.054 3.869,3.647 4.892,2.237 5.403,0.689 5.403,-1.001 5.403,-2.69 4.892,-4.24 3.869,-5.648 2.846,-7.057 1.467,-8.175 -0.267,-9.005 c -1.734,-0.831 -3.641,-1.245 -5.714,-1.245 -1.395,0 -2.774,0.207 -4.136,0.622 -1.929,-1.363 -3.988,-2.045 -6.181,-2.045 -0.209,0 -0.4,0.059 -0.578,0.178 -0.178,0.119 -0.312,0.275 -0.401,0.467 -0.088,0.193 -0.111,0.393 -0.066,0.6 0.044,0.207 0.133,0.378 0.267,0.511 0.133,0.134 0.392,0.467 0.778,1.001 0.592,0.8 1.023,1.57 1.289,2.312 -1.573,1.66 -2.356,3.527 -2.356,5.603 0,1.69 0.511,3.238 1.534,4.648 1.023,1.407 2.401,2.526 4.135,3.357 1.735,0.83 3.639,1.245 5.715,1.245 2.073,0 3.98,-0.415 5.714,-1.245\" style=\"fill-opacity: 1; fill-rule: nonzero; stroke: none; stroke-width: 1; fill: var(--color-5200334c-ad4e-4cfa-8d4a-54093d3c93ae);\"&gt;&lt;/path&gt;&lt;/g&gt;&lt;/g&gt;&lt;/g&gt;&lt;</a:t>
            </a:r>
            <a:r>
              <a:rPr lang="en-US" dirty="0" err="1"/>
              <a:t>defs</a:t>
            </a:r>
            <a:r>
              <a:rPr lang="en-US" dirty="0"/>
              <a:t>&gt;&lt;/</a:t>
            </a:r>
            <a:r>
              <a:rPr lang="en-US" dirty="0" err="1"/>
              <a:t>defs</a:t>
            </a:r>
            <a:r>
              <a:rPr lang="en-US" dirty="0"/>
              <a:t>&gt;","colors":[{"serializable":true,"id":"color-5200334c-ad4e-4cfa-8d4a-54093d3c93ae","r":88,"g":89,"b":91,"a":1,"validForVariant":true}]},{"id":"9cb4f35a-7eee-4d0f-aa6a-7f5a5b7db90e","metadata":{},"size":{"width":174.81706430243852,"height":174.81709945869045},"position":{"x":425.76112497936185,"y":549.4082997487064},"rotation":0,"flip":{"</a:t>
            </a:r>
            <a:r>
              <a:rPr lang="en-US" dirty="0" err="1"/>
              <a:t>x":false,"y":false</a:t>
            </a:r>
            <a:r>
              <a:rPr lang="en-US" dirty="0"/>
              <a:t>},"group":"fc5a33d7-66f4-44f3-a8d1-2e254374317d","locked":false,"keepProportions":true,"opacity":1,"virtualGroup":null,"tags":[],"index":"a8","type":"shape","viewbox":"-0.5 -0.5 151.75091552734375 151.75094604492188","content":"&lt;g&gt;&lt;g&gt;&lt;g&gt;&lt;path transform=\"matrix(1.5124854139992294,0,0,-1.5124854139992294,-302.76026634370646,249.3725486759795)\" d=\"m 200.174,115.04 c 0,-27.523 22.312,-49.835 49.836,-49.835 v 0 c 27.523,0 49.835,22.312 49.835,49.835 v 0 c 0,27.524 -22.312,49.836 -49.835,49.836 v 0 c -27.524,0 -49.836,-22.312 -49.836,-49.836\" style=\"stroke: none; stroke-width: 1; fill: var(--color-aa3ad24d-7172-4f12-8e27-d6036ef86ae9);\"&gt;&lt;/path&gt;&lt;/g&gt;&lt;/g&gt;&lt;/g&gt;&lt;</a:t>
            </a:r>
            <a:r>
              <a:rPr lang="en-US" dirty="0" err="1"/>
              <a:t>defs</a:t>
            </a:r>
            <a:r>
              <a:rPr lang="en-US" dirty="0"/>
              <a:t>&gt;&lt;/</a:t>
            </a:r>
            <a:r>
              <a:rPr lang="en-US" dirty="0" err="1"/>
              <a:t>defs</a:t>
            </a:r>
            <a:r>
              <a:rPr lang="en-US" dirty="0"/>
              <a:t>&gt;","colors":[{"serializable":true,"id":"color-aa3ad24d-7172-4f12-8e27-d6036ef86ae9","r":255,"g":255,"b":255,"a":1,"validForVariant":true}]},{"id":"dab8550b-3070-40c6-b2be-bde43ca9e91e","metadata":{},"size":{"width":146.98428152163547,"height":146.98431667788742},"position":{"x":439.67751636976334,"y":563.3246911391079},"rotation":0,"flip":{"</a:t>
            </a:r>
            <a:r>
              <a:rPr lang="en-US" dirty="0" err="1"/>
              <a:t>x":false,"y":false</a:t>
            </a:r>
            <a:r>
              <a:rPr lang="en-US" dirty="0"/>
              <a:t>},"group":"fc5a33d7-66f4-44f3-a8d1-2e254374317d","locked":false,"keepProportions":true,"opacity":1,"virtualGroup":null,"tags":[],"index":"a9","type":"shape","viewbox":"-0.5 -0.5 127.59051513671875 127.59054565429688","content":"&lt;g&gt;&lt;g&gt;&lt;g&gt;&lt;path transform=\"matrix(1.5124854139992294,0,0,-1.5124854139992294,-314.84046653901896,237.292348480667)\" d=\"m 208.161,115.04 c 0,-23.112 18.736,-41.848 41.849,-41.848 v 0 c 23.112,0 41.848,18.736 41.848,41.848 v 0 c 0,23.113 -18.736,41.849 -41.848,41.849 v 0 c -23.113,0 -41.849,-18.736 -41.849,-41.849\" style=\"stroke: none; stroke-width: 1; opacity: 1; fill: var(--color-1cf60862-c1c0-460f-ae7b-27335ccd81b1);\" id=\"SvgjsPath1002\"&gt;&lt;/path&gt;&lt;/g&gt;&lt;/g&gt;&lt;/g&gt;&lt;</a:t>
            </a:r>
            <a:r>
              <a:rPr lang="en-US" dirty="0" err="1"/>
              <a:t>defs</a:t>
            </a:r>
            <a:r>
              <a:rPr lang="en-US" dirty="0"/>
              <a:t>&gt;&lt;/</a:t>
            </a:r>
            <a:r>
              <a:rPr lang="en-US" dirty="0" err="1"/>
              <a:t>defs</a:t>
            </a:r>
            <a:r>
              <a:rPr lang="en-US" dirty="0"/>
              <a:t>&gt;","colors":[{"serializable":true,"id":"color-1cf60862-c1c0-460f-ae7b-27335ccd81b1","type":"linear","rotation":90,"stops":[{"r":86,"g":131,"b":224,"a":1,"offset":0},{"r":33,"g":221,"b":222,"a":1,"offset":100}],"</a:t>
            </a:r>
            <a:r>
              <a:rPr lang="en-US" dirty="0" err="1"/>
              <a:t>validForVariant</a:t>
            </a:r>
            <a:r>
              <a:rPr lang="en-US" dirty="0"/>
              <a:t>":true}]},{"id":"eb4c901b-9a1c-41a2-93a6-8829f929879c","metadata":{},"size":{"width":106.87096290915295,"height":106.87099806540489},"position":{"x":459.7349315354212,"y":583.3821414610177},"rotation":0,"flip":{"</a:t>
            </a:r>
            <a:r>
              <a:rPr lang="en-US" dirty="0" err="1"/>
              <a:t>x":false,"y":false</a:t>
            </a:r>
            <a:r>
              <a:rPr lang="en-US" dirty="0"/>
              <a:t>},"group":"fc5a33d7-66f4-44f3-a8d1-2e254374317d","locked":false,"keepProportions":true,"opacity":1,"virtualGroup":null,"tags":[],"index":"aA","type":"shape","viewbox":"0 0 92.76992797851562 92.76995849609375","content":"&lt;g&gt;&lt;g&gt;&lt;g&gt;&lt;path transform=\"matrix(1.5124854139992294,0,0,-1.5124854139992294,-331.7514162460502,220.3813682560576)\" d=\"m 219.342,115.04 c 0,-16.937 13.73,-30.668 30.668,-30.668 v 0 c 16.937,0 30.668,13.731 30.668,30.668 v 0 c 0,16.938 -13.731,30.668 -30.668,30.668 v 0 c -16.938,0 -30.668,-13.73 -30.668,-30.668\" style=\"stroke: none; stroke-width: 1; fill: var(--color-2ee4f7bd-e79d-4f99-ac84-ec974de16cd8);\" id=\"svgjspath2291\"&gt;&lt;/path&gt;&lt;path transform=\"matrix(1.5124854139992294,0,0,-1.5124854139992294,-0.0000010854782885871828,46.384907541039865)\" d=\"m 0,0 c 0,-16.937 13.73,-30.668 30.668,-30.668 16.937,0 30.667,13.731 30.667,30.668 0,16.937 -13.73,30.668 -30.667,30.668 C 13.73,30.668 0,16.937 0,0\" style=\"fill-opacity: 1; fill-rule: nonzero; stroke: none; stroke-width: 1; fill: var(--color-2ee4f7bd-e79d-4f99-ac84-ec974de16cd8);\" id=\"svgjspath2289\"&gt;&lt;/path&gt;&lt;path transform=\"matrix(1.5124854139992294,0,0,-1.5124854139992294,-331.7514162460502,220.3813682560576)\" d=\"m 220.54,115.04 c 0,-16.276 13.194,-29.47 29.47,-29.47 v 0 c 16.276,0 29.47,13.194 29.47,29.47 v 0 c 0,16.275 -13.194,29.47 -29.47,29.47 v 0 c -16.276,0 -29.47,-13.195 -29.47,-29.47\" style=\"stroke: none; stroke-width: 1; fill: var(--color-6b4e1db0-e2ce-4079-818b-f793ae500482);\" id=\"svgjspath2287\"&gt;&lt;/path&gt;&lt;/g&gt;&lt;/g&gt;&lt;/g&gt;&lt;</a:t>
            </a:r>
            <a:r>
              <a:rPr lang="en-US" dirty="0" err="1"/>
              <a:t>defs</a:t>
            </a:r>
            <a:r>
              <a:rPr lang="en-US" dirty="0"/>
              <a:t>&gt;&lt;/</a:t>
            </a:r>
            <a:r>
              <a:rPr lang="en-US" dirty="0" err="1"/>
              <a:t>defs</a:t>
            </a:r>
            <a:r>
              <a:rPr lang="en-US" dirty="0"/>
              <a:t>&gt;","colors":[{"serializable":true,"id":"color-2ee4f7bd-e79d-4f99-ac84-ec974de16cd8","r":255,"g":255,"b":255,"a":1,"validForVariant":true},{"serializable":true,"id":"color-6b4e1db0-e2ce-4079-818b-f793ae500482","r":230,"g":231,"b":232,"a":1,"validForVariant":true}]},{"id":"78600578-c272-4018-9e08-8ab98e047aeb","metadata":{},"size":{"width":74.96258615419224,"height":74.96304318546737},"position":{"x":475.688346475359,"y":599.3355564009556},"rotation":0,"flip":{"</a:t>
            </a:r>
            <a:r>
              <a:rPr lang="en-US" dirty="0" err="1"/>
              <a:t>x":false,"y":false</a:t>
            </a:r>
            <a:r>
              <a:rPr lang="en-US" dirty="0"/>
              <a:t>},"group":"fc5a33d7-66f4-44f3-a8d1-2e254374317d","locked":false,"keepProportions":true,"opacity":1,"virtualGroup":null,"tags":[],"index":"aB","type":"shape","viewbox":"0 0 65.07168579101562 65.07208251953125","content":"&lt;g&gt;&lt;g&gt;&lt;g&gt;&lt;path transform=\"matrix(1.5124854139992294,0,0,-1.5124854139992294,-345.59986595308146,206.53291854902636)\" d=\"m 228.498,115.04 c 0,-11.88 9.631,-21.511 21.512,-21.511 v 0 c 11.88,0 21.511,9.631 21.511,21.511 v 0 c 0,11.881 -9.631,21.512 -21.511,21.512 v 0 c -11.881,0 -21.512,-9.631 -21.512,-21.512\" style=\"stroke: none; stroke-width: 1; fill: var(--color-3398fd1d-1c38-458e-b657-0f2be15a9e30);\" id=\"svgjspath2304\"&gt;&lt;/path&gt;&lt;path transform=\"matrix(1.5124854139992294,0,0,-1.5124854139992294,32.53616505728144,65.07208980270661)\" d=\"M 0,0 C 11.88,0 21.511,9.631 21.511,21.511 21.511,33.392 11.88,43.023 0,43.023 -11.88,43.023 -21.511,33.392 -21.511,21.511 -21.511,9.631 -11.88,0 0,0\" style=\"fill-opacity: 1; fill-rule: nonzero; stroke: none; stroke-width: 1; fill: var(--color-3398fd1d-1c38-458e-b657-0f2be15a9e30);\" id=\"svgjspath2302\"&gt;&lt;/path&gt;&lt;path transform=\"matrix(1.5124854139992294,0,0,-1.5124854139992294,-345.59986595308146,206.53291854902636)\" d=\"m 230.137,115.04 c 0,-10.975 8.898,-19.872 19.873,-19.872 v 0 c 10.975,0 19.872,8.897 19.872,19.872 v 0 c 0,10.975 -8.897,19.873 -19.872,19.873 v 0 c -10.975,0 -19.873,-8.898 -19.873,-19.873\" style=\"stroke: none; stroke-width: 1; fill: var(--color-ce4ee9a0-56b7-4d1a-91bd-241649dd3c7e);\" id=\"svgjspath2300\"&gt;&lt;/path&gt;&lt;/g&gt;&lt;/g&gt;&lt;/g&gt;&lt;</a:t>
            </a:r>
            <a:r>
              <a:rPr lang="en-US" dirty="0" err="1"/>
              <a:t>defs</a:t>
            </a:r>
            <a:r>
              <a:rPr lang="en-US" dirty="0"/>
              <a:t>&gt;&lt;/</a:t>
            </a:r>
            <a:r>
              <a:rPr lang="en-US" dirty="0" err="1"/>
              <a:t>defs</a:t>
            </a:r>
            <a:r>
              <a:rPr lang="en-US" dirty="0"/>
              <a:t>&gt;","colors":[{"serializable":true,"id":"color-3398fd1d-1c38-458e-b657-0f2be15a9e30","r":255,"g":255,"b":255,"a":1,"validForVariant":true},{"serializable":true,"id":"color-ce4ee9a0-56b7-4d1a-91bd-241649dd3c7e","r":246,"g":246,"b":246,"a":1,"validForVariant":true}]},{"id":"59f3423c-8376-4b66-beb6-449b1792d77e","metadata":{},"size":{"width":35.863771503757434,"height":40.82428349533559},"position":{"x":495.2382811443554,"y":616.4053932772966},"rotation":0,"flip":{"</a:t>
            </a:r>
            <a:r>
              <a:rPr lang="en-US" dirty="0" err="1"/>
              <a:t>x":false,"y":false</a:t>
            </a:r>
            <a:r>
              <a:rPr lang="en-US" dirty="0"/>
              <a:t>},"group":"fc5a33d7-66f4-44f3-a8d1-2e254374317d","locked":false,"keepProportions":true,"opacity":1,"virtualGroup":null,"tags":[],"index":"</a:t>
            </a:r>
            <a:r>
              <a:rPr lang="en-US" dirty="0" err="1"/>
              <a:t>aC</a:t>
            </a:r>
            <a:r>
              <a:rPr lang="en-US" dirty="0"/>
              <a:t>","type":"shape","</a:t>
            </a:r>
            <a:r>
              <a:rPr lang="en-US" dirty="0" err="1"/>
              <a:t>viewbox</a:t>
            </a:r>
            <a:r>
              <a:rPr lang="en-US" dirty="0"/>
              <a:t>":"-0.5 -0.5 31.131744384765625 35.437744140625","content":"&lt;g&gt;&lt;g&gt;&lt;g&gt;&lt;path transform=\"matrix(1.5124854139992294,0,0,-1.5124854139992294,23.674933043868805,25.0210378653137)\" d=\"M 0,0 V 1.779 C 0,1.926 -0.053,2.053 -0.156,2.157 -0.261,2.26 -0.386,2.312 -0.534,2.312 H -2.312 C -2.463,2.312 -2.588,2.26 -2.69,2.157 -2.796,2.053 -2.846,1.926 -2.846,1.779 V 0 c 0,-0.149 0.05,-0.275 0.156,-0.378 0.102,-0.104 0.227,-0.156 0.378,-0.156 h 1.778 c 0.148,0 0.273,0.052 0.378,0.156 C -0.053,-0.275 0,-0.149 0,0 m 0,4.269 v 1.779 c 0,0.147 -0.053,0.274 -0.156,0.378 -0.105,0.103 -0.23,0.156 -0.378,0.156 H -2.312 C -2.463,6.582 -2.588,6.529 -2.69,6.426 -2.796,6.322 -2.846,6.195 -2.846,6.048 V 4.269 c 0,-0.149 0.05,-0.275 0.156,-0.378 0.102,-0.104 0.227,-0.156 0.378,-0.156 h 1.778 c 0.148,0 0.273,0.052 0.378,0.156 C -0.053,3.994 0,4.12 0,4.269 M -4.269,0 v 1.779 c 0,0.147 -0.053,0.274 -0.156,0.378 -0.105,0.103 -0.23,0.155 -0.378,0.155 H -6.582 C -6.732,2.312 -6.857,2.26 -6.96,2.157 -7.065,2.053 -7.115,1.926 -7.115,1.779 V 0 c 0,-0.149 0.05,-0.275 0.155,-0.378 0.103,-0.104 0.228,-0.156 0.378,-0.156 h 1.779 c 0.148,0 0.273,0.052 0.378,0.156 0.103,0.103 0.156,0.229 0.156,0.378 m 0,4.269 v 1.779 c 0,0.147 -0.053,0.274 -0.156,0.378 -0.105,0.103 -0.23,0.156 -0.378,0.156 H -6.582 C -6.732,6.582 -6.857,6.529 -6.96,6.426 -7.065,6.322 -7.115,6.195 -7.115,6.048 V 4.269 c 0,-0.149 0.05,-0.275 0.155,-0.378 0.103,-0.104 0.228,-0.156 0.378,-0.156 h 1.779 c 0.148,0 0.273,0.052 0.378,0.156 0.103,0.103 0.156,0.229 0.156,0.378 M -8.538,0 v 1.779 c 0,0.147 -0.053,0.274 -0.156,0.378 -0.105,0.103 -0.231,0.155 -0.378,0.155 h -1.779 c -0.15,0 -0.275,-0.052 -0.378,-0.155 -0.105,-0.104 -0.155,-0.231 -0.155,-0.378 V 0 c 0,-0.149 0.05,-0.275 0.155,-0.378 0.103,-0.104 0.228,-0.156 0.378,-0.156 h 1.779 c 0.147,0 0.273,0.052 0.378,0.156 0.103,0.103 0.156,0.229 0.156,0.378 m -0.534,3.735 h -1.779 c -0.15,0 -0.275,0.052 -0.378,0.156 -0.105,0.103 -0.155,0.229 -0.155,0.378 v 1.779 c 0,0.147 0.05,0.274 0.155,0.378 0.103,0.103 0.228,0.156 0.378,0.156 h 1.779 c 0.147,0 0.273,-0.053 0.378,-0.156 0.103,-0.104 0.156,-0.231 0.156,-0.378 V 4.269 C -8.538,4.12 -8.591,3.994 -8.694,3.891 -8.799,3.787 -8.925,3.735 -9.072,3.735 M 2.135,-3.824 V 9.428 H -13.519 V -3.824 c 0,-0.059 0.028,-0.119 0.089,-0.178 0.058,-0.059 0.117,-0.089 0.178,-0.089 h 15.12 c 0.058,0 0.116,0.03 0.178,0.089 0.058,0.059 0.089,0.119 0.089,0.178 M 4.269,11.562 V -4.091 C 4.269,-4.683 4.061,-5.188 3.647,-5.603 3.23,-6.017 2.727,-6.226 2.135,-6.226 h -15.654 c -0.595,0 -1.098,0.209 -1.512,0.623 -0.417,0.415 -0.622,0.92 -0.622,1.512 v 15.653 c 0,0.592 0.205,1.097 0.622,1.512 0.414,0.414 0.917,0.623 1.512,0.623 h 2.135 v 2.312 c 0,0.147 0.05,0.274 0.155,0.378 0.103,0.103 0.228,0.156 0.378,0.156 h 1.779 c 0.147,0 0.273,-0.053 0.378,-0.156 0.103,-0.104 0.156,-0.231 0.156,-0.378 v -2.312 h 5.692 v 2.312 c 0,0.147 0.05,0.274 0.156,0.378 0.102,0.103 0.227,0.156 0.378,0.156 h 1.778 c 0.148,0 0.273,-0.053 0.378,-0.156 C -0.053,16.283 0,16.156 0,16.009 v -2.312 h 2.135 c 0.592,0 1.095,-0.209 1.512,-0.623 0.414,-0.415 0.622,-0.92 0.622,-1.512\" style=\"fill-opacity: 1; fill-rule: nonzero; stroke: none; stroke-width: 1; fill: var(--color-d761404a-d1a5-40ab-9844-c2d3eb6b3364);\"&gt;&lt;/path&gt;&lt;/g&gt;&lt;/g&gt;&lt;/g&gt;&lt;</a:t>
            </a:r>
            <a:r>
              <a:rPr lang="en-US" dirty="0" err="1"/>
              <a:t>defs</a:t>
            </a:r>
            <a:r>
              <a:rPr lang="en-US" dirty="0"/>
              <a:t>&gt;&lt;/</a:t>
            </a:r>
            <a:r>
              <a:rPr lang="en-US" dirty="0" err="1"/>
              <a:t>defs</a:t>
            </a:r>
            <a:r>
              <a:rPr lang="en-US" dirty="0"/>
              <a:t>&gt;","colors":[{"serializable":true,"id":"color-d761404a-d1a5-40ab-9844-c2d3eb6b3364","r":88,"g":89,"b":91,"a":1,"validForVariant":true}]},{"id":"6792b7d7-245b-4d9d-b690-05ae2f089a41","metadata":{},"size":{"width":174.81706430243852,"height":174.81534164609377},"position":{"x":677.9083732224605,"y":296.4055592710557},"rotation":0,"flip":{"</a:t>
            </a:r>
            <a:r>
              <a:rPr lang="en-US" dirty="0" err="1"/>
              <a:t>x":false,"y":false</a:t>
            </a:r>
            <a:r>
              <a:rPr lang="en-US" dirty="0"/>
              <a:t>},"group":"66f97aa3-e3f9-4ce1-acae-2b84d3517b98","locked":false,"keepProportions":true,"opacity":1,"virtualGroup":null,"tags":[],"index":"</a:t>
            </a:r>
            <a:r>
              <a:rPr lang="en-US" dirty="0" err="1"/>
              <a:t>aD</a:t>
            </a:r>
            <a:r>
              <a:rPr lang="en-US" dirty="0"/>
              <a:t>","type":"shape","</a:t>
            </a:r>
            <a:r>
              <a:rPr lang="en-US" dirty="0" err="1"/>
              <a:t>viewbox</a:t>
            </a:r>
            <a:r>
              <a:rPr lang="en-US" dirty="0"/>
              <a:t>":"-0.5 -0.5 151.75091552734375 151.74942016601562","content":"&lt;g&gt;&lt;g&gt;&lt;g&gt;&lt;path transform=\"matrix(1.5124854139992294,0,0,-1.5124854139992294,-521.638073960894,468.99297103926074)\" d=\"m 344.888,260.247 c 0,-27.524 22.312,-49.836 49.835,-49.836 v 0 c 27.524,0 49.836,22.312 49.836,49.836 v 0 c 0,27.523 -22.312,49.834 -49.836,49.834 v 0 c -27.523,0 -49.835,-22.311 -49.835,-49.834\" style=\"stroke: none; stroke-width: 1; fill: var(--color-76eaa7ea-8aad-42f7-bae7-9f5fa06d4160);\"&gt;&lt;/path&gt;&lt;/g&gt;&lt;/g&gt;&lt;/g&gt;&lt;</a:t>
            </a:r>
            <a:r>
              <a:rPr lang="en-US" dirty="0" err="1"/>
              <a:t>defs</a:t>
            </a:r>
            <a:r>
              <a:rPr lang="en-US" dirty="0"/>
              <a:t>&gt;&lt;/</a:t>
            </a:r>
            <a:r>
              <a:rPr lang="en-US" dirty="0" err="1"/>
              <a:t>defs</a:t>
            </a:r>
            <a:r>
              <a:rPr lang="en-US" dirty="0"/>
              <a:t>&gt;","colors":[{"serializable":true,"id":"color-76eaa7ea-8aad-42f7-bae7-9f5fa06d4160","r":255,"g":255,"b":255,"a":1,"validForVariant":true}]},{"id":"4a3a3346-bf87-4af2-9464-7aa92a4165b7","metadata":{},"size":{"width":146.98428152163547,"height":146.9842112091316},"position":{"x":691.824764612862,"y":310.32022800511254},"rotation":0,"flip":{"</a:t>
            </a:r>
            <a:r>
              <a:rPr lang="en-US" dirty="0" err="1"/>
              <a:t>x":false,"y":false</a:t>
            </a:r>
            <a:r>
              <a:rPr lang="en-US" dirty="0"/>
              <a:t>},"group":"66f97aa3-e3f9-4ce1-acae-2b84d3517b98","locked":false,"keepProportions":true,"opacity":1,"virtualGroup":null,"tags":[],"index":"</a:t>
            </a:r>
            <a:r>
              <a:rPr lang="en-US" dirty="0" err="1"/>
              <a:t>aE</a:t>
            </a:r>
            <a:r>
              <a:rPr lang="en-US" dirty="0"/>
              <a:t>","type":"shape","</a:t>
            </a:r>
            <a:r>
              <a:rPr lang="en-US" dirty="0" err="1"/>
              <a:t>viewbox</a:t>
            </a:r>
            <a:r>
              <a:rPr lang="en-US" dirty="0"/>
              <a:t>":"-0.5 -0.5 127.59051513671875 127.5904541015625","content":"&lt;g&gt;&lt;g&gt;&lt;g&gt;&lt;path transform=\"matrix(1.5124854139992294,0,0,-1.5124854139992294,-533.7182741562065,456.91426620527636)\" d=\"m 352.875,260.247 c 0,-23.113 18.736,-41.849 41.848,-41.849 v 0 c 23.113,0 41.849,18.736 41.849,41.849 v 0 c 0,23.112 -18.736,41.848 -41.849,41.848 v 0 c -23.112,0 -41.848,-18.736 -41.848,-41.848\" style=\"stroke: none; stroke-width: 1; opacity: 1; fill: var(--color-3d2149ea-6572-4aeb-a7bb-02a6743fabd6);\" id=\"SvgjsPath1003\"&gt;&lt;/path&gt;&lt;/g&gt;&lt;/g&gt;&lt;/g&gt;&lt;</a:t>
            </a:r>
            <a:r>
              <a:rPr lang="en-US" dirty="0" err="1"/>
              <a:t>defs</a:t>
            </a:r>
            <a:r>
              <a:rPr lang="en-US" dirty="0"/>
              <a:t>&gt;&lt;/</a:t>
            </a:r>
            <a:r>
              <a:rPr lang="en-US" dirty="0" err="1"/>
              <a:t>defs</a:t>
            </a:r>
            <a:r>
              <a:rPr lang="en-US" dirty="0"/>
              <a:t>&gt;","colors":[{"serializable":true,"id":"color-3d2149ea-6572-4aeb-a7bb-02a6743fabd6","type":"linear","rotation":90,"stops":[{"r":127,"g":25,"b":230,"a":1,"offset":0},{"r":235,"g":76,"b":96,"a":1,"offset":100}],"</a:t>
            </a:r>
            <a:r>
              <a:rPr lang="en-US" dirty="0" err="1"/>
              <a:t>validForVariant</a:t>
            </a:r>
            <a:r>
              <a:rPr lang="en-US" dirty="0"/>
              <a:t>":true}]},{"id":"c38d7441-cfe4-4d55-a348-07a3d56711ba","metadata":{},"size":{"width":106.87099806540489,"height":106.87085744039716},"position":{"x":711.8806329034347,"y":330.37778379577804},"rotation":0,"flip":{"</a:t>
            </a:r>
            <a:r>
              <a:rPr lang="en-US" dirty="0" err="1"/>
              <a:t>x":false,"y":false</a:t>
            </a:r>
            <a:r>
              <a:rPr lang="en-US" dirty="0"/>
              <a:t>},"group":"66f97aa3-e3f9-4ce1-acae-2b84d3517b98","locked":false,"keepProportions":true,"opacity":1,"virtualGroup":null,"tags":[],"index":"aF","type":"shape","viewbox":"0 0 92.76995849609375 92.76983642578125","content":"&lt;g&gt;&lt;g&gt;&lt;g&gt;&lt;path transform=\"matrix(1.5124854139992294,0,0,-1.5124854139992294,-550.6278810898002,440.0031944279326)\" d=\"m 364.055,260.247 c 0,-16.938 13.731,-30.669 30.668,-30.669 v 0 c 16.937,0 30.668,13.731 30.668,30.669 v 0 c 0,16.937 -13.731,30.667 -30.668,30.667 v 0 c -16.937,0 -30.668,-13.73 -30.668,-30.667\" style=\"stroke: none; stroke-width: 1; fill: var(--color-10c1e103-beb8-4979-8dff-f35f13856703);\" id=\"svgjspath2332\"&gt;&lt;/path&gt;&lt;path transform=\"matrix(1.5124854139992294,0,0,-1.5124854139992294,46.385037772888495,92.7687543836073)\" d=\"M 0,0 C 16.937,0 30.668,13.73 30.668,30.668 30.668,47.605 16.937,61.335 0,61.335 -16.937,61.335 -30.668,47.605 -30.668,30.668 -30.668,13.73 -16.937,0 0,0\" style=\"fill-opacity: 1; fill-rule: nonzero; stroke: none; stroke-width: 1; fill: var(--color-10c1e103-beb8-4979-8dff-f35f13856703);\" id=\"svgjspath2330\"&gt;&lt;/path&gt;&lt;path transform=\"matrix(1.5124854139992294,0,0,-1.5124854139992294,-550.6278810898002,440.0031944279326)\" d=\"m 365.253,260.247 c 0,-16.276 13.194,-29.471 29.47,-29.471 v 0 c 16.276,0 29.47,13.195 29.47,29.471 v 0 c 0,16.275 -13.194,29.469 -29.47,29.469 v 0 c -16.276,0 -29.47,-13.194 -29.47,-29.469\" style=\"stroke: none; stroke-width: 1; fill: var(--color-8588f7d3-e66e-4945-82b1-b1eb50fa719f);\" id=\"svgjspath2328\"&gt;&lt;/path&gt;&lt;/g&gt;&lt;/g&gt;&lt;/g&gt;&lt;</a:t>
            </a:r>
            <a:r>
              <a:rPr lang="en-US" dirty="0" err="1"/>
              <a:t>defs</a:t>
            </a:r>
            <a:r>
              <a:rPr lang="en-US" dirty="0"/>
              <a:t>&gt;&lt;/</a:t>
            </a:r>
            <a:r>
              <a:rPr lang="en-US" dirty="0" err="1"/>
              <a:t>defs</a:t>
            </a:r>
            <a:r>
              <a:rPr lang="en-US" dirty="0"/>
              <a:t>&gt;","colors":[{"serializable":true,"id":"color-10c1e103-beb8-4979-8dff-f35f13856703","r":255,"g":255,"b":255,"a":1,"validForVariant":true},{"serializable":true,"id":"color-8588f7d3-e66e-4945-82b1-b1eb50fa719f","r":230,"g":231,"b":232,"a":1,"validForVariant":true}]},{"id":"fb0cf25d-310c-41a1-af63-ab13f1da442d","metadata":{},"size":{"width":74.9625509979403,"height":74.9625509979403},"position":{"x":727.8355947184576,"y":346.33105811070817},"rotation":0,"flip":{"</a:t>
            </a:r>
            <a:r>
              <a:rPr lang="en-US" dirty="0" err="1"/>
              <a:t>x":false,"y":false</a:t>
            </a:r>
            <a:r>
              <a:rPr lang="en-US" dirty="0"/>
              <a:t>},"group":"66f97aa3-e3f9-4ce1-acae-2b84d3517b98","locked":false,"keepProportions":true,"opacity":1,"virtualGroup":null,"tags":[],"index":"aG","type":"shape","viewbox":"0 0 65.0716552734375 65.0716552734375","content":"&lt;g&gt;&lt;g&gt;&lt;g&gt;&lt;path transform=\"matrix(1.5124854139992294,0,0,-1.5124854139992294,-564.477673570269,426.15486679121386)\" d=\"m 373.212,260.247 c 0,-11.881 9.631,-21.512 21.511,-21.512 v 0 c 11.881,0 21.512,9.631 21.512,21.512 v 0 c 0,11.88 -9.631,21.511 -21.512,21.511 v 0 c -11.88,0 -21.511,-9.631 -21.511,-21.511\" style=\"stroke: none; stroke-width: 1; fill: var(--color-4451df55-3ac6-4f32-bc77-f38b6bebb724);\" id=\"svgjspath2345\"&gt;&lt;/path&gt;&lt;path transform=\"matrix(1.5124854139992294,0,0,-1.5124854139992294,32.535245292419745,65.0716505740711)\" d=\"M 0,0 C 11.88,0 21.511,9.631 21.511,21.511 21.511,33.392 11.88,43.023 0,43.023 -11.88,43.023 -21.511,33.392 -21.511,21.511 -21.511,9.631 -11.88,0 0,0\" style=\"fill-opacity: 1; fill-rule: nonzero; stroke: none; stroke-width: 1; fill: var(--color-4451df55-3ac6-4f32-bc77-f38b6bebb724);\" id=\"svgjspath2343\"&gt;&lt;/path&gt;&lt;path transform=\"matrix(1.5124854139992294,0,0,-1.5124854139992294,-564.477673570269,426.15486679121386)\" d=\"m 374.851,260.247 c 0,-10.976 8.897,-19.873 19.872,-19.873 v 0 c 10.975,0 19.873,8.897 19.873,19.873 v 0 c 0,10.974 -8.898,19.872 -19.873,19.872 v 0 c -10.975,0 -19.872,-8.898 -19.872,-19.872\" style=\"stroke: none; stroke-width: 1; fill: var(--color-709d9a49-ecaa-402c-9a9d-367d13bb32fb);\" id=\"svgjspath2341\"&gt;&lt;/path&gt;&lt;/g&gt;&lt;/g&gt;&lt;/g&gt;&lt;</a:t>
            </a:r>
            <a:r>
              <a:rPr lang="en-US" dirty="0" err="1"/>
              <a:t>defs</a:t>
            </a:r>
            <a:r>
              <a:rPr lang="en-US" dirty="0"/>
              <a:t>&gt;&lt;/</a:t>
            </a:r>
            <a:r>
              <a:rPr lang="en-US" dirty="0" err="1"/>
              <a:t>defs</a:t>
            </a:r>
            <a:r>
              <a:rPr lang="en-US" dirty="0"/>
              <a:t>&gt;","colors":[{"serializable":true,"id":"color-4451df55-3ac6-4f32-bc77-f38b6bebb724","r":255,"g":255,"b":255,"a":1,"validForVariant":true},{"serializable":true,"id":"color-709d9a49-ecaa-402c-9a9d-367d13bb32fb","r":246,"g":246,"b":246,"a":1,"validForVariant":true}]},{"id":"6af7311e-1cd7-454e-86e9-ff2e20292610","metadata":{},"size":{"width":35.86549416010217,"height":40.82259599524278},"position":{"x":747.3838067311094,"y":363.4013871745763},"rotation":0,"flip":{"</a:t>
            </a:r>
            <a:r>
              <a:rPr lang="en-US" dirty="0" err="1"/>
              <a:t>x":false,"y":false</a:t>
            </a:r>
            <a:r>
              <a:rPr lang="en-US" dirty="0"/>
              <a:t>},"group":"66f97aa3-e3f9-4ce1-acae-2b84d3517b98","locked":false,"keepProportions":true,"opacity":1,"virtualGroup":null,"tags":[],"index":"</a:t>
            </a:r>
            <a:r>
              <a:rPr lang="en-US" dirty="0" err="1"/>
              <a:t>aH</a:t>
            </a:r>
            <a:r>
              <a:rPr lang="en-US" dirty="0"/>
              <a:t>","type":"shape","</a:t>
            </a:r>
            <a:r>
              <a:rPr lang="en-US" dirty="0" err="1"/>
              <a:t>viewbox</a:t>
            </a:r>
            <a:r>
              <a:rPr lang="en-US" dirty="0"/>
              <a:t>":"-0.5 -0.5 31.13323974609375 35.436279296875","content":"&lt;g&gt;&lt;g&gt;&lt;g&gt;&lt;path transform=\"matrix(1.5124854139992294,0,0,-1.5124854139992294,18.025808931102915,23.674948744883295)\" d=\"M 0,0 H 1.779 C 1.926,0 2.051,0.051 2.157,0.156 2.26,0.258 2.312,0.385 2.312,0.534 V 2.312 C 2.312,2.46 2.26,2.586 2.157,2.69 2.051,2.793 1.926,2.846 1.779,2.846 H 0 C -0.15,2.846 -0.275,2.793 -0.378,2.69 -0.484,2.586 -0.534,2.46 -0.534,2.312 V 0.534 c 0,-0.149 0.05,-0.276 0.156,-0.378 C -0.275,0.051 -0.15,0 0,0 m 0,4.269 h 1.779 c 0.147,0 0.272,0.052 0.378,0.156 0.103,0.103 0.155,0.229 0.155,0.378 V 6.582 C 2.312,6.729 2.26,6.855 2.157,6.96 2.051,7.062 1.926,7.115 1.779,7.115 H 0 C -0.15,7.115 -0.275,7.062 -0.378,6.96 -0.484,6.855 -0.534,6.729 -0.534,6.582 V 4.803 c 0,-0.149 0.05,-0.275 0.156,-0.378 C -0.275,4.321 -0.15,4.269 0,4.269 m 0,4.269 h 1.779 c 0.147,0 0.272,0.052 0.378,0.156 0.103,0.103 0.155,0.229 0.155,0.378 v 1.779 c 0,0.147 -0.052,0.273 -0.155,0.378 -0.106,0.102 -0.231,0.155 -0.378,0.155 H 0 c -0.15,0 -0.275,-0.053 -0.378,-0.155 -0.106,-0.105 -0.156,-0.231 -0.156,-0.378 V 9.072 c 0,-0.149 0.05,-0.275 0.156,-0.378 C -0.275,8.59 -0.15,8.538 0,8.538 M -3.38,0.534 v 1.778 c 0,0.148 -0.052,0.274 -0.155,0.378 -0.106,0.103 -0.231,0.156 -0.378,0.156 H -5.692 C -5.842,2.846 -5.967,2.793 -6.07,2.69 -6.176,2.586 -6.226,2.46 -6.226,2.312 V 0.534 c 0,-0.149 0.05,-0.276 0.156,-0.378 C -5.967,0.051 -5.842,0 -5.692,0 h 1.779 c 0.147,0 0.272,0.051 0.378,0.156 0.103,0.102 0.155,0.229 0.155,0.378 m -2.312,3.735 h 1.779 c 0.147,0 0.272,0.052 0.378,0.156 0.103,0.103 0.155,0.229 0.155,0.378 v 1.779 c 0,0.147 -0.052,0.273 -0.155,0.378 -0.106,0.102 -0.231,0.155 -0.378,0.155 H -5.692 C -5.842,7.115 -5.967,7.062 -6.07,6.96 -6.176,6.855 -6.226,6.729 -6.226,6.582 V 4.803 c 0,-0.149 0.05,-0.275 0.156,-0.378 0.103,-0.104 0.228,-0.156 0.378,-0.156 m -0.534,4.803 v 1.779 c 0,0.147 0.05,0.273 0.156,0.378 0.103,0.102 0.228,0.155 0.378,0.155 h 1.779 c 0.147,0 0.272,-0.053 0.378,-0.155 0.103,-0.105 0.155,-0.231 0.155,-0.378 V 9.072 C -3.38,8.923 -3.432,8.797 -3.535,8.694 -3.641,8.59 -3.766,8.538 -3.913,8.538 h -1.779 c -0.15,0 -0.275,0.052 -0.378,0.156 -0.106,0.103 -0.156,0.229 -0.156,0.378 M -8.36,-4.936 h 4.98 v 2.979 c 0,0.148 0.05,0.274 0.156,0.378 0.103,0.103 0.228,0.156 0.378,0.156 h 1.779 c 0.147,0 0.272,-0.053 0.378,-0.156 0.103,-0.104 0.155,-0.23 0.155,-0.378 v -2.979 h 5.025 v 18.41 L -8.36,13.519 Z M 8.005,-5.514 v -1.601 h -19.923 v 1.601 c 0,0.148 0.05,0.275 0.156,0.378 0.103,0.104 0.228,0.155 0.378,0.155 h 0.889 v 19.567 c -0.03,0.296 0.067,0.548 0.289,0.756 0.223,0.207 0.481,0.311 0.778,0.311 H 5.559 c 0.267,0 0.511,-0.104 0.733,-0.311 0.223,-0.208 0.317,-0.46 0.29,-0.756 V -4.981 h 0.889 c 0.147,0 0.272,-0.051 0.378,-0.155 0.103,-0.103 0.156,-0.23 0.156,-0.378\" style=\"fill-opacity: 1; fill-rule: nonzero; stroke: none; stroke-width: 1; fill: var(--color-5058954d-acb7-4233-83d8-555bdc5cd795);\"&gt;&lt;/path&gt;&lt;/g&gt;&lt;/g&gt;&lt;/g&gt;&lt;</a:t>
            </a:r>
            <a:r>
              <a:rPr lang="en-US" dirty="0" err="1"/>
              <a:t>defs</a:t>
            </a:r>
            <a:r>
              <a:rPr lang="en-US" dirty="0"/>
              <a:t>&gt;&lt;/</a:t>
            </a:r>
            <a:r>
              <a:rPr lang="en-US" dirty="0" err="1"/>
              <a:t>defs</a:t>
            </a:r>
            <a:r>
              <a:rPr lang="en-US" dirty="0"/>
              <a:t>&gt;","colors":[{"serializable":true,"id":"color-5058954d-acb7-4233-83d8-555bdc5cd795","r":88,"g":89,"b":91,"a":1,"validForVariant":true}]},{"id":"514185ce-a3a9-4a4a-ba7c-c930f3e6be04","metadata":{},"size":{"width":174.81534164609377,"height":174.8153240679678},"position":{"x":424.90383977596116,"y":44.258324211551574},"rotation":0,"flip":{"</a:t>
            </a:r>
            <a:r>
              <a:rPr lang="en-US" dirty="0" err="1"/>
              <a:t>x":false,"y":false</a:t>
            </a:r>
            <a:r>
              <a:rPr lang="en-US" dirty="0"/>
              <a:t>},"group":"91996bc7-db81-45ed-8937-a47551729ead","locked":false,"keepProportions":true,"opacity":1,"virtualGroup":null,"tags":[],"index":"</a:t>
            </a:r>
            <a:r>
              <a:rPr lang="en-US" dirty="0" err="1"/>
              <a:t>aI</a:t>
            </a:r>
            <a:r>
              <a:rPr lang="en-US" dirty="0"/>
              <a:t>","type":"shape","</a:t>
            </a:r>
            <a:r>
              <a:rPr lang="en-US" dirty="0" err="1"/>
              <a:t>viewbox</a:t>
            </a:r>
            <a:r>
              <a:rPr lang="en-US" dirty="0"/>
              <a:t>":"-0.5 -0.5 151.74942016601562 151.74940490722656","content":"&lt;g&gt;&lt;g&gt;&lt;g&gt;&lt;path transform=\"matrix(1.5124854139992294,0,0,-1.5124854139992294,-302.01609520112834,687.8707672123564)\" d=\"m 199.682,404.96 c 0,-27.523 22.312,-49.835 49.835,-49.835 v 0 c 27.523,0 49.835,22.312 49.835,49.835 v 0 c 0,27.523 -22.312,49.835 -49.835,49.835 v 0 c -27.523,0 -49.835,-22.312 -49.835,-49.835\" style=\"stroke: none; stroke-width: 1; fill: var(--color-1d86561e-d46d-4b3c-b3c1-1417e566c195);\"&gt;&lt;/path&gt;&lt;/g&gt;&lt;/g&gt;&lt;/g&gt;&lt;</a:t>
            </a:r>
            <a:r>
              <a:rPr lang="en-US" dirty="0" err="1"/>
              <a:t>defs</a:t>
            </a:r>
            <a:r>
              <a:rPr lang="en-US" dirty="0"/>
              <a:t>&gt;&lt;/</a:t>
            </a:r>
            <a:r>
              <a:rPr lang="en-US" dirty="0" err="1"/>
              <a:t>defs</a:t>
            </a:r>
            <a:r>
              <a:rPr lang="en-US" dirty="0"/>
              <a:t>&gt;","colors":[{"serializable":true,"id":"color-1d86561e-d46d-4b3c-b3c1-1417e566c195","r":255,"g":255,"b":255,"a":1,"validForVariant":true}]},{"id":"6a086572-63ee-4829-80c2-14deedcdff33","metadata":{},"size":{"width":146.9842112091316,"height":146.98600417798022},"position":{"x":438.8185436662699,"y":58.17297976201388},"rotation":0,"flip":{"</a:t>
            </a:r>
            <a:r>
              <a:rPr lang="en-US" dirty="0" err="1"/>
              <a:t>x":false,"y":false</a:t>
            </a:r>
            <a:r>
              <a:rPr lang="en-US" dirty="0"/>
              <a:t>},"group":"91996bc7-db81-45ed-8937-a47551729ead","locked":false,"keepProportions":true,"opacity":1,"virtualGroup":null,"tags":[],"index":"</a:t>
            </a:r>
            <a:r>
              <a:rPr lang="en-US" dirty="0" err="1"/>
              <a:t>aJ</a:t>
            </a:r>
            <a:r>
              <a:rPr lang="en-US" dirty="0"/>
              <a:t>","type":"shape","</a:t>
            </a:r>
            <a:r>
              <a:rPr lang="en-US" dirty="0" err="1"/>
              <a:t>viewbox</a:t>
            </a:r>
            <a:r>
              <a:rPr lang="en-US" dirty="0"/>
              <a:t>":"-0.5 -0.5 127.5904541015625 127.59201049804688","content":"&lt;g&gt;&lt;g&gt;&lt;g&gt;&lt;path transform=\"matrix(1.5124854139992294,0,0,-1.5124854139992294,-314.09483055269084,675.7920738224639)\" d=\"m 207.668,404.96 c 0,-23.112 18.736,-41.849 41.849,-41.849 v 0 c 23.112,0 41.848,18.737 41.848,41.849 v 0 c 0,23.112 -18.736,41.849 -41.848,41.849 v 0 c -23.113,0 -41.849,-18.737 -41.849,-41.849\" style=\"stroke: none; stroke-width: 1; opacity: 1; fill: var(--color-9731591d-b00c-47f6-ab8d-fd7e18bc76bd);\" id=\"SvgjsPath1004\"&gt;&lt;/path&gt;&lt;/g&gt;&lt;/g&gt;&lt;/g&gt;&lt;</a:t>
            </a:r>
            <a:r>
              <a:rPr lang="en-US" dirty="0" err="1"/>
              <a:t>defs</a:t>
            </a:r>
            <a:r>
              <a:rPr lang="en-US" dirty="0"/>
              <a:t>&gt;&lt;/</a:t>
            </a:r>
            <a:r>
              <a:rPr lang="en-US" dirty="0" err="1"/>
              <a:t>defs</a:t>
            </a:r>
            <a:r>
              <a:rPr lang="en-US" dirty="0"/>
              <a:t>&gt;","colors":[{"serializable":true,"id":"color-9731591d-b00c-47f6-ab8d-fd7e18bc76bd","type":"linear","rotation":90,"stops":[{"r":31,"g":189,"b":201,"a":1,"offset":0},{"r":82,"g":58,"b":136,"a":1,"offset":100}],"</a:t>
            </a:r>
            <a:r>
              <a:rPr lang="en-US" dirty="0" err="1"/>
              <a:t>validForVariant</a:t>
            </a:r>
            <a:r>
              <a:rPr lang="en-US" dirty="0"/>
              <a:t>":true}]},{"id":"cc2d4be3-28a1-461b-ae73-dcaec2375662","metadata":{},"size":{"width":106.87078712789328,"height":106.87097169821594},"position":{"x":458.87529086314095,"y":78.23057949799437},"rotation":0,"flip":{"</a:t>
            </a:r>
            <a:r>
              <a:rPr lang="en-US" dirty="0" err="1"/>
              <a:t>x":false,"y":false</a:t>
            </a:r>
            <a:r>
              <a:rPr lang="en-US" dirty="0"/>
              <a:t>},"group":"91996bc7-db81-45ed-8937-a47551729ead","locked":false,"keepProportions":true,"opacity":1,"virtualGroup":null,"tags":[],"index":"aK","type":"shape","viewbox":"0 0 92.769775390625 92.76993560791016","content":"&lt;g&gt;&lt;g&gt;&lt;g&gt;&lt;path transform=\"matrix(1.5124854139992294,0,0,-1.5124854139992294,-331.0052004257377,658.8809638981475)\" d=\"m 218.849,404.96 c 0,-16.938 13.731,-30.668 30.668,-30.668 v 0 c 16.937,0 30.667,13.73 30.667,30.668 v 0 c 0,16.937 -13.73,30.668 -30.667,30.668 v 0 c -16.937,0 -30.668,-13.731 -30.668,-30.668\" style=\"stroke: none; stroke-width: 1; fill: var(--color-81f12239-3255-4c00-890d-5655408f9164);\" id=\"svgjspath2373\"&gt;&lt;/path&gt;&lt;path transform=\"matrix(1.5124854139992294,0,0,-1.5124854139992294,92.76977372568945,46.38502015170528)\" d=\"m 0,0 c 0,16.937 -13.73,30.668 -30.668,30.668 -16.937,0 -30.668,-13.731 -30.668,-30.668 0,-16.937 13.731,-30.668 30.668,-30.668 C -13.73,-30.668 0,-16.937 0,0\" style=\"fill-opacity: 1; fill-rule: nonzero; stroke: none; stroke-width: 1; fill: var(--color-81f12239-3255-4c00-890d-5655408f9164);\" id=\"svgjspath2371\"&gt;&lt;/path&gt;&lt;path transform=\"matrix(1.5124854139992294,0,0,-1.5124854139992294,-331.0052004257377,658.8809638981475)\" d=\"m 220.047,404.96 c 0,-16.276 13.194,-29.47 29.47,-29.47 v 0 c 16.275,0 29.469,13.194 29.469,29.47 v 0 c 0,16.276 -13.194,29.47 -29.469,29.47 v 0 c -16.276,0 -29.47,-13.194 -29.47,-29.47\" style=\"stroke: none; stroke-width: 1; fill: var(--color-6b12fbaa-4856-4faf-9474-f0acb4cfcb7c);\" id=\"svgjspath2369\"&gt;&lt;/path&gt;&lt;/g&gt;&lt;/g&gt;&lt;/g&gt;&lt;</a:t>
            </a:r>
            <a:r>
              <a:rPr lang="en-US" dirty="0" err="1"/>
              <a:t>defs</a:t>
            </a:r>
            <a:r>
              <a:rPr lang="en-US" dirty="0"/>
              <a:t>&gt;&lt;/</a:t>
            </a:r>
            <a:r>
              <a:rPr lang="en-US" dirty="0" err="1"/>
              <a:t>defs</a:t>
            </a:r>
            <a:r>
              <a:rPr lang="en-US" dirty="0"/>
              <a:t>&gt;","colors":[{"serializable":true,"id":"color-81f12239-3255-4c00-890d-5655408f9164","r":255,"g":255,"b":255,"a":1,"validForVariant":true},{"serializable":true,"id":"color-6b12fbaa-4856-4faf-9474-f0acb4cfcb7c","r":230,"g":231,"b":232,"a":1,"validForVariant":true}]},{"id":"3316992b-d1d4-4547-97c3-1d704d85d0f8","metadata":{},"size":{"width":74.96258615419224,"height":74.9625509979403},"position":{"x":474.8293386156136,"y":94.18470635203384},"rotation":0,"flip":{"</a:t>
            </a:r>
            <a:r>
              <a:rPr lang="en-US" dirty="0" err="1"/>
              <a:t>x":false,"y":false</a:t>
            </a:r>
            <a:r>
              <a:rPr lang="en-US" dirty="0"/>
              <a:t>},"group":"91996bc7-db81-45ed-8937-a47551729ead","locked":false,"keepProportions":true,"opacity":1,"virtualGroup":null,"tags":[],"index":"aL","type":"shape","viewbox":"0 0 65.07168579101562 65.0716552734375","content":"&lt;g&gt;&lt;g&gt;&lt;g&gt;&lt;path transform=\"matrix(1.5124854139992294,0,0,-1.5124854139992294,-344.8541994491752,645.0318962101592)\" d=\"m 228.005,404.96 c 0,-11.881 9.631,-21.511 21.512,-21.511 v 0 c 11.88,0 21.511,9.63 21.511,21.511 v 0 c 0,11.88 -9.631,21.511 -21.511,21.511 v 0 c -11.881,0 -21.512,-9.631 -21.512,-21.511\" style=\"stroke: none; stroke-width: 1; fill: var(--color-3f22f4ff-41a7-4429-b624-2c7539f50e05);\" id=\"svgjspath2386\"&gt;&lt;/path&gt;&lt;path transform=\"matrix(1.5124854139992294,0,0,-1.5124854139992294,32.536331942690595,65.07165366850677)\" d=\"M 0,0 C 11.88,0 21.511,9.631 21.511,21.511 21.511,33.392 11.88,43.023 0,43.023 -11.88,43.023 -21.511,33.392 -21.511,21.511 -21.511,9.631 -11.88,0 0,0\" style=\"fill-opacity: 1; fill-rule: nonzero; stroke: none; stroke-width: 1; fill: var(--color-3f22f4ff-41a7-4429-b624-2c7539f50e05);\" id=\"svgjspath2384\"&gt;&lt;/path&gt;&lt;path transform=\"matrix(1.5124854139992294,0,0,-1.5124854139992294,-344.8541994491752,645.0318962101592)\" d=\"m 229.644,404.96 c 0,-10.975 8.897,-19.873 19.873,-19.873 v 0 c 10.975,0 19.872,8.898 19.872,19.873 v 0 c 0,10.975 -8.897,19.872 -19.872,19.872 v 0 c -10.976,0 -19.873,-8.897 -19.873,-19.872\" style=\"stroke: none; stroke-width: 1; fill: var(--color-6bfb1dde-0411-41e9-a60b-ee5a90cd9604);\" id=\"svgjspath2382\"&gt;&lt;/path&gt;&lt;/g&gt;&lt;/g&gt;&lt;/g&gt;&lt;</a:t>
            </a:r>
            <a:r>
              <a:rPr lang="en-US" dirty="0" err="1"/>
              <a:t>defs</a:t>
            </a:r>
            <a:r>
              <a:rPr lang="en-US" dirty="0"/>
              <a:t>&gt;&lt;/</a:t>
            </a:r>
            <a:r>
              <a:rPr lang="en-US" dirty="0" err="1"/>
              <a:t>defs</a:t>
            </a:r>
            <a:r>
              <a:rPr lang="en-US" dirty="0"/>
              <a:t>&gt;","colors":[{"serializable":true,"id":"color-3f22f4ff-41a7-4429-b624-2c7539f50e05","r":255,"g":255,"b":255,"a":1,"validForVariant":true},{"serializable":true,"id":"color-6bfb1dde-0411-41e9-a60b-ee5a90cd9604","r":246,"g":246,"b":246,"a":1,"validForVariant":true}]},{"id":"f0d9078d-8bf6-41ba-9363-4e95a01ace82","metadata":{},"size":{"width":35.863771503757434,"height":40.82432744065051},"position":{"x":494.3789568783426,"y":111.25416529866658},"rotation":0,"flip":{"</a:t>
            </a:r>
            <a:r>
              <a:rPr lang="en-US" dirty="0" err="1"/>
              <a:t>x":false,"y":false</a:t>
            </a:r>
            <a:r>
              <a:rPr lang="en-US" dirty="0"/>
              <a:t>},"group":"91996bc7-db81-45ed-8937-a47551729ead","locked":false,"keepProportions":true,"opacity":1,"virtualGroup":null,"tags":[],"index":"</a:t>
            </a:r>
            <a:r>
              <a:rPr lang="en-US" dirty="0" err="1"/>
              <a:t>aM</a:t>
            </a:r>
            <a:r>
              <a:rPr lang="en-US" dirty="0"/>
              <a:t>","type":"shape","</a:t>
            </a:r>
            <a:r>
              <a:rPr lang="en-US" dirty="0" err="1"/>
              <a:t>viewbox</a:t>
            </a:r>
            <a:r>
              <a:rPr lang="en-US" dirty="0"/>
              <a:t>":"-0.5 -0.5 31.131744384765625 35.437782287597656","content":"&lt;g&gt;&lt;g&gt;&lt;g&gt;&lt;path transform=\"matrix(1.5124854139992294,0,0,-1.5124854139992294,12.039383908712011,33.19300418286002)\" d=\"M 0,0 C -0.564,0.549 -0.845,1.223 -0.845,2.023 H 4.847 C 4.847,1.223 4.564,0.549 4.002,0 3.438,-0.548 2.771,-0.823 2.001,-0.823 1.228,-0.823 0.561,-0.548 0,0 M 8.938,5.581 C 7.632,7.329 6.982,9.686 6.982,12.652 v 0.044 c 0,0.89 -0.223,1.719 -0.667,2.49 -0.445,0.77 -1.054,1.379 -1.824,1.824 -0.772,0.444 -1.6,0.667 -2.49,0.667 -0.889,0 -1.72,-0.223 -2.49,-0.667 -0.773,-0.445 -1.379,-1.054 -1.823,-1.824 -0.445,-0.771 -0.667,-1.6 -0.667,-2.49 v -0.044 c 0,-2.966 -0.654,-5.323 -1.957,-7.071 z m 3.024,-0.734 c 0,-0.371 -0.133,-0.697 -0.4,-0.978 C 11.295,3.587 10.953,3.446 10.539,3.446 H -6.537 c -0.417,0 -0.756,0.141 -1.023,0.423 -0.267,0.281 -0.4,0.607 -0.4,0.978 0,0.37 0.133,0.703 0.4,1.001 l 0.134,0.178 c 0.681,0.711 1.184,1.407 1.512,2.09 0.533,1.185 0.8,2.712 0.8,4.58 0,1.719 0.534,3.216 1.601,4.492 1.067,1.274 2.429,2.074 4.091,2.401 v 0.934 c 0,0.385 0.139,0.718 0.423,1 0.28,0.281 0.614,0.423 1,0.423 0.384,0 0.717,-0.142 1.001,-0.423 0.28,-0.282 0.422,-0.615 0.422,-1 v -0.934 c 1.659,-0.327 3.024,-1.127 4.091,-2.401 1.068,-1.276 1.601,-2.773 1.601,-4.492 0,-1.868 0.267,-3.395 0.801,-4.58 0.325,-0.683 0.828,-1.379 1.512,-2.09 0.058,-0.089 0.103,-0.149 0.133,-0.178 0.267,-0.298 0.4,-0.631 0.4,-1.001\" style=\"fill-opacity: 1; fill-rule: nonzero; stroke: none; stroke-width: 1; fill: var(--color-689ee524-0e6e-4f9a-9547-d9016d659e99);\"&gt;&lt;/path&gt;&lt;/g&gt;&lt;/g&gt;&lt;/g&gt;&lt;</a:t>
            </a:r>
            <a:r>
              <a:rPr lang="en-US" dirty="0" err="1"/>
              <a:t>defs</a:t>
            </a:r>
            <a:r>
              <a:rPr lang="en-US" dirty="0"/>
              <a:t>&gt;&lt;/</a:t>
            </a:r>
            <a:r>
              <a:rPr lang="en-US" dirty="0" err="1"/>
              <a:t>defs</a:t>
            </a:r>
            <a:r>
              <a:rPr lang="en-US" dirty="0"/>
              <a:t>&gt;","colors":[{"serializable":true,"id":"color-689ee524-0e6e-4f9a-9547-d9016d659e99","r":88,"g":89,"b":91,"a":1,"validForVariant":true}]},{"id":"d12e5469-f3ca-45a1-bc12-c59bb0724945","metadata":{},"size":{"width":170.85885705348713,"height":170.85885705348713},"position":{"x":434.5322231180223,"y":300.8455477965051},"rotation":0,"flip":{"</a:t>
            </a:r>
            <a:r>
              <a:rPr lang="en-US" dirty="0" err="1"/>
              <a:t>x":false,"y":false</a:t>
            </a:r>
            <a:r>
              <a:rPr lang="en-US" dirty="0"/>
              <a:t>},"group":"0759b35c-f7cb-40c3-a9fb-1372487b04e8","locked":false,"keepProportions":true,"opacity":1,"virtualGroup":null,"tags":[],"index":"aN","type":"shape","viewbox":"0 0 148.31497192382812 148.31497192382812","content":"&lt;g&gt;&lt;g&gt;&lt;g&gt;&lt;circle style=\" fill: var(--color-d7d66ef9-564d-402b-b246-8cae6a58bc21);\" cx=\"256\" cy=\"256\" r=\"256\" transform=\"matrix(0.2896776795387268,0,0,0.2896776795387268,1.1368683772161603e-13,0)\"&gt;&lt;/circle&gt;&lt;/g&gt;&lt;/g&gt;&lt;/g&gt;&lt;</a:t>
            </a:r>
            <a:r>
              <a:rPr lang="en-US" dirty="0" err="1"/>
              <a:t>defs</a:t>
            </a:r>
            <a:r>
              <a:rPr lang="en-US" dirty="0"/>
              <a:t>&gt;&lt;/</a:t>
            </a:r>
            <a:r>
              <a:rPr lang="en-US" dirty="0" err="1"/>
              <a:t>defs</a:t>
            </a:r>
            <a:r>
              <a:rPr lang="en-US" dirty="0"/>
              <a:t>&gt;","colors":[{"serializable":true,"id":"color-d7d66ef9-564d-402b-b246-8cae6a58bc21","r":147,"g":149,"b":152,"a":0.2,"validForVariant":true}]},{"id":"866de2a0-6fdc-4479-ab1d-f5782b34276a","metadata":{},"size":{"width":170.85885705348713,"height":170.85885705348713},"position":{"x":426.57242580523337,"y":298.5725554839905},"rotation":0,"flip":{"</a:t>
            </a:r>
            <a:r>
              <a:rPr lang="en-US" dirty="0" err="1"/>
              <a:t>x":false,"y":false</a:t>
            </a:r>
            <a:r>
              <a:rPr lang="en-US" dirty="0"/>
              <a:t>},"group":"0759b35c-f7cb-40c3-a9fb-1372487b04e8","locked":false,"keepProportions":true,"opacity":1,"virtualGroup":null,"tags":[],"index":"aO","type":"shape","viewbox":"0 0 148.31497192382812 148.31497192382812","content":"&lt;g&gt;&lt;g&gt;&lt;g&gt;&lt;circle style=\" fill: var(--color-c8d051b0-45cd-4342-84b5-3af2f19ad337);\" cx=\"256\" cy=\"256\" r=\"256\" transform=\"matrix(0.2896776795387268,0,0,0.2896776795387268,1.1368683772161603e-13,5.684341886080802e-14)\"&gt;&lt;/circle&gt;&lt;/g&gt;&lt;/g&gt;&lt;/g&gt;&lt;</a:t>
            </a:r>
            <a:r>
              <a:rPr lang="en-US" dirty="0" err="1"/>
              <a:t>defs</a:t>
            </a:r>
            <a:r>
              <a:rPr lang="en-US" dirty="0"/>
              <a:t>&gt;&lt;/</a:t>
            </a:r>
            <a:r>
              <a:rPr lang="en-US" dirty="0" err="1"/>
              <a:t>defs</a:t>
            </a:r>
            <a:r>
              <a:rPr lang="en-US" dirty="0"/>
              <a:t>&gt;","colors":[{"serializable":true,"id":"color-c8d051b0-45cd-4342-84b5-3af2f19ad337","r":255,"g":255,"b":255,"a":1,"validForVariant":true}]},{"id":"42b1b7f3-3261-467d-ac25-ac2b4f706efb","metadata":{},"size":{"width":139.15400192660977,"height":48.78642499149738},"position":{"x":442.422621989494,"y":371.78854388586996},"rotation":0,"flip":{"</a:t>
            </a:r>
            <a:r>
              <a:rPr lang="en-US" dirty="0" err="1"/>
              <a:t>x":false,"y":false</a:t>
            </a:r>
            <a:r>
              <a:rPr lang="en-US" dirty="0"/>
              <a:t>},"group":"3fcb355e-39da-4e16-a1d4-50001304b6d0","locked":false,"keepProportions":true,"opacity":1,"virtualGroup":null,"tags":[],"index":"aP","type":"text","content":"STEPS","fontFamily":"Oswald","fontWeight":700,"fontStyle":"normal","fontSize":40.72036475162873,"lineHeight":1.198091611219272,"letterSpacing":0,"textAlign":"center","outline":{"color":{"serializable":true,"id":"color-64a4349a-3103-4057-816e-e9871908ec5e","r":0,"g":0,"b":0,"a":1,"validForVariant":true},"</a:t>
            </a:r>
            <a:r>
              <a:rPr lang="en-US" dirty="0" err="1"/>
              <a:t>width":null</a:t>
            </a:r>
            <a:r>
              <a:rPr lang="en-US" dirty="0"/>
              <a:t>},"color":{"serializable":true,"id":"color-a82c4ca4-b4e3-42ee-96b0-7a9b6b405dcd","r":147,"g":149,"b":152,"a":1,"validForVariant":true},"colors":[{"serializable":true,"id":"color-a82c4ca4-b4e3-42ee-96b0-7a9b6b405dcd","r":147,"g":149,"b":152,"a":1,"validForVariant":true}],"textTransform":"","scale":1,"textShadow":[],"</a:t>
            </a:r>
            <a:r>
              <a:rPr lang="en-US" dirty="0" err="1"/>
              <a:t>listStyle</a:t>
            </a:r>
            <a:r>
              <a:rPr lang="en-US" dirty="0"/>
              <a:t>":"","link":[""],"</a:t>
            </a:r>
            <a:r>
              <a:rPr lang="en-US" dirty="0" err="1"/>
              <a:t>curvedProperties</a:t>
            </a:r>
            <a:r>
              <a:rPr lang="en-US" dirty="0"/>
              <a:t>":{"arc":null,"minArc":0,"transformCurve":0},"minBoxWidth":5,"minBoxHeight":5},{"id":"a559a4da-d028-4799-a4f6-6b80d2a54df7","metadata":{},"size":{"width":140.04611718627118,"height":22.650839343790764},"position":{"x":441.97726258999955,"y":351.23215603651863},"rotation":0,"flip":{"</a:t>
            </a:r>
            <a:r>
              <a:rPr lang="en-US" dirty="0" err="1"/>
              <a:t>x":false,"y":false</a:t>
            </a:r>
            <a:r>
              <a:rPr lang="en-US" dirty="0"/>
              <a:t>},"group":"3fcb355e-39da-4e16-a1d4-50001304b6d0","locked":false,"keepProportions":true,"opacity":1,"virtualGroup":null,"tags":[],"index":"aQ","type":"text","content":"INFOGRAPHIC","fontFamily":"Oswald","fontWeight":700,"fontStyle":"italic","fontSize":19.831630455769584,"lineHeight":1.142164313515318,"letterSpacing":0,"textAlign":"center","outline":{"color":{"serializable":true,"id":"color-2e9fae33-b457-430e-8491-3ac6bc1405ff","r":0,"g":0,"b":0,"a":1,"validForVariant":true},"</a:t>
            </a:r>
            <a:r>
              <a:rPr lang="en-US" dirty="0" err="1"/>
              <a:t>width":null</a:t>
            </a:r>
            <a:r>
              <a:rPr lang="en-US" dirty="0"/>
              <a:t>},"color":{"serializable":true,"id":"color-caad95b7-7daa-4fcd-8873-5992dd825333","r":88,"g":89,"b":91,"a":1,"validForVariant":true},"colors":[{"serializable":true,"id":"color-caad95b7-7daa-4fcd-8873-5992dd825333","r":88,"g":89,"b":91,"a":1,"validForVariant":true}],"textTransform":"","scale":1,"textShadow":[],"</a:t>
            </a:r>
            <a:r>
              <a:rPr lang="en-US" dirty="0" err="1"/>
              <a:t>listStyle</a:t>
            </a:r>
            <a:r>
              <a:rPr lang="en-US" dirty="0"/>
              <a:t>":"","link":[""],"</a:t>
            </a:r>
            <a:r>
              <a:rPr lang="en-US" dirty="0" err="1"/>
              <a:t>curvedProperties</a:t>
            </a:r>
            <a:r>
              <a:rPr lang="en-US" dirty="0"/>
              <a:t>":{"arc":null,"minArc":0,"transformCurve":0},"minBoxWidth":5,"minBoxHeight":5},{"id":"d35b694b-f08a-48ac-b560-e628840f9a3b","metadata":{},"size":{"width":233.32986439564252,"height":123.82970602938381},"position":{"x":634.1204880016268,"y":150.4600571034281},"rotation":0,"flip":{"</a:t>
            </a:r>
            <a:r>
              <a:rPr lang="en-US" dirty="0" err="1"/>
              <a:t>x":false,"y":false</a:t>
            </a:r>
            <a:r>
              <a:rPr lang="en-US" dirty="0"/>
              <a:t>},"group":"1f9f7b2d-03e0-45b9-a84a-594d71bdaafb","locked":false,"keepProportions":true,"opacity":1,"virtualGroup":null,"tags":[],"index":"</a:t>
            </a:r>
            <a:r>
              <a:rPr lang="en-US" dirty="0" err="1"/>
              <a:t>aR</a:t>
            </a:r>
            <a:r>
              <a:rPr lang="en-US" dirty="0"/>
              <a:t>","type":"shape","</a:t>
            </a:r>
            <a:r>
              <a:rPr lang="en-US" dirty="0" err="1"/>
              <a:t>viewbox</a:t>
            </a:r>
            <a:r>
              <a:rPr lang="en-US" dirty="0"/>
              <a:t>":"-0.5 -0.5 202.54327392578125 107.49105834960938","content":"&lt;g&gt;&lt;g&gt;&lt;g&gt;&lt;path transform=\"matrix(1.5124854139992294,0,0,-1.5124854139992294,-483.6277590194877,595.681768036331)\" d=\"m 327.974,393.819 c -0.712,-0.028 -0.973,-0.932 -0.401,-1.357 v 0 c 2.526,-1.878 3.734,-4.188 4.272,-6.293 v 0 c 0.098,-0.385 -0.19,-0.76 -0.587,-0.76 v 0 c -6.326,0 -11.501,-5.175 -11.501,-11.5 v 0 -38.974 c 0,-6.325 5.175,-11.5 11.501,-11.5 v 0 h 110.251 c 6.326,0 11.501,5.175 11.501,11.5 v 0 38.974 c 0,6.325 -5.175,11.5 -11.501,11.5 v 0 h -90.942 c -0.205,0 -0.4,0.088 -0.541,0.237 v 0 c -6.682,7.114 -15.832,8.197 -20.788,8.197 v 0 c -0.459,0 -0.882,-0.009 -1.264,-0.024\" style=\"stroke: none; stroke-width: 1; opacity: 1; fill: var(--color-4dc0fb58-0c4d-450e-b499-2f225269ecd2);\" id=\"SvgjsPath1005\"&gt;&lt;/path&gt;&lt;/g&gt;&lt;/g&gt;&lt;/g&gt;&lt;</a:t>
            </a:r>
            <a:r>
              <a:rPr lang="en-US" dirty="0" err="1"/>
              <a:t>defs</a:t>
            </a:r>
            <a:r>
              <a:rPr lang="en-US" dirty="0"/>
              <a:t>&gt;&lt;/</a:t>
            </a:r>
            <a:r>
              <a:rPr lang="en-US" dirty="0" err="1"/>
              <a:t>defs</a:t>
            </a:r>
            <a:r>
              <a:rPr lang="en-US" dirty="0"/>
              <a:t>&gt;","colors":[{"serializable":true,"id":"color-4dc0fb58-0c4d-450e-b499-2f225269ecd2","type":"linear","rotation":90,"stops":[{"r":31,"g":189,"b":201,"a":1,"offset":0},{"r":82,"g":58,"b":136,"a":1,"offset":100}],"</a:t>
            </a:r>
            <a:r>
              <a:rPr lang="en-US" dirty="0" err="1"/>
              <a:t>validForVariant</a:t>
            </a:r>
            <a:r>
              <a:rPr lang="en-US" dirty="0"/>
              <a:t>":true}]},{"id":"3b917e1c-0c62-4370-88f2-dc1d841e468f","metadata":{},"size":{"width":188.15680948430798,"height":62.72540688382868},"position":{"x":656.7200517446031,"y":187.87012361410686},"rotation":0,"flip":{"</a:t>
            </a:r>
            <a:r>
              <a:rPr lang="en-US" dirty="0" err="1"/>
              <a:t>x":false,"y":false</a:t>
            </a:r>
            <a:r>
              <a:rPr lang="en-US" dirty="0"/>
              <a:t>},"group":"1f9f7b2d-03e0-45b9-a84a-594d71bdaafb","locked":false,"keepProportions":true,"opacity":1,"virtualGroup":null,"tags":[],"index":"</a:t>
            </a:r>
            <a:r>
              <a:rPr lang="en-US" dirty="0" err="1"/>
              <a:t>aS</a:t>
            </a:r>
            <a:r>
              <a:rPr lang="en-US" dirty="0"/>
              <a:t>","</a:t>
            </a:r>
            <a:r>
              <a:rPr lang="en-US" dirty="0" err="1"/>
              <a:t>type":"text","content":"Capricornus</a:t>
            </a:r>
            <a:r>
              <a:rPr lang="en-US" dirty="0"/>
              <a:t> is the smallest constellation in the zodiac. Its name means “horned goat” .","fontFamily":"Oswald","fontWeight":300,"fontStyle":"normal","fontSize":13.93906497563295,"lineHeight":1.5,"letterSpacing":0,"textAlign":"center","outline":{"color":{"serializable":true,"id":"color-3d143109-9316-4193-aaf4-a9f748be2cd3","r":0,"g":0,"b":0,"a":1,"validForVariant":true},"</a:t>
            </a:r>
            <a:r>
              <a:rPr lang="en-US" dirty="0" err="1"/>
              <a:t>width":null</a:t>
            </a:r>
            <a:r>
              <a:rPr lang="en-US" dirty="0"/>
              <a:t>},"color":{"serializable":true,"id":"color-2dba0f71-073d-4f52-9ca6-0cef2b2e3751","r":255,"g":255,"b":255,"a":1,"validForVariant":true},"colors":[{"serializable":true,"id":"color-2dba0f71-073d-4f52-9ca6-0cef2b2e3751","r":255,"g":255,"b":255,"a":1,"validForVariant":true}],"textTransform":"","scale":1,"textShadow":[],"</a:t>
            </a:r>
            <a:r>
              <a:rPr lang="en-US" dirty="0" err="1"/>
              <a:t>listStyle</a:t>
            </a:r>
            <a:r>
              <a:rPr lang="en-US" dirty="0"/>
              <a:t>":"","link":[""],"</a:t>
            </a:r>
            <a:r>
              <a:rPr lang="en-US" dirty="0" err="1"/>
              <a:t>curvedProperties</a:t>
            </a:r>
            <a:r>
              <a:rPr lang="en-US" dirty="0"/>
              <a:t>":{"arc":null,"minArc":0,"transformCurve":0},"minBoxWidth":5,"minBoxHeight":5},{"id":"76dd6a2d-a76f-49ef-acae-366da0fa4ee5","metadata":{},"size":{"width":233.32986439564252,"height":124.6399873239493},"position":{"x":634.1205583141307,"y":513.1579852549391},"rotation":0,"flip":{"</a:t>
            </a:r>
            <a:r>
              <a:rPr lang="en-US" dirty="0" err="1"/>
              <a:t>x":false,"y":false</a:t>
            </a:r>
            <a:r>
              <a:rPr lang="en-US" dirty="0"/>
              <a:t>},"group":"69b39f5e-0017-4328-9506-f7020f0e43f7","locked":false,"keepProportions":true,"opacity":1,"virtualGroup":null,"tags":[],"index":"</a:t>
            </a:r>
            <a:r>
              <a:rPr lang="en-US" dirty="0" err="1"/>
              <a:t>aT</a:t>
            </a:r>
            <a:r>
              <a:rPr lang="en-US" dirty="0"/>
              <a:t>","type":"shape","</a:t>
            </a:r>
            <a:r>
              <a:rPr lang="en-US" dirty="0" err="1"/>
              <a:t>viewbox</a:t>
            </a:r>
            <a:r>
              <a:rPr lang="en-US" dirty="0"/>
              <a:t>":"-0.5 -0.5 202.54327392578125 108.19442749023438","content":"&lt;g&gt;&lt;g&gt;&lt;g&gt;&lt;path transform=\"matrix(1.5124854139992294,0,0,-1.5124854139992294,-483.62782005464396,280.8398338322295)\" d=\"m 332.739,176.782 h -1.481 c -6.326,0 -11.501,-5.175 -11.501,-11.501 v 0 -38.973 c 0,-6.325 5.175,-11.5 11.501,-11.5 v 0 h 110.251 c 6.326,0 11.501,5.175 11.501,11.5 v 0 38.973 c 0,6.326 -5.175,11.501 -11.501,11.501 v 0 h -89.17 c -0.545,0 -0.958,0.506 -0.831,1.037 v 0 c 0.499,2.095 1.65,4.415 4.106,6.32 v 0 c 0.639,0.495 0.324,1.505 -0.484,1.528 v 0 c -0.301,0.009 -0.625,0.014 -0.969,0.014 v 0 c -5.115,0 -14.696,-1.154 -21.422,-8.899\" style=\"stroke: none; stroke-width: 1; opacity: 1; fill: var(--color-e2167a86-0c86-482d-9bf9-aba67c47c4d3);\" id=\"SvgjsPath1006\"&gt;&lt;/path&gt;&lt;/g&gt;&lt;/g&gt;&lt;/g&gt;&lt;</a:t>
            </a:r>
            <a:r>
              <a:rPr lang="en-US" dirty="0" err="1"/>
              <a:t>defs</a:t>
            </a:r>
            <a:r>
              <a:rPr lang="en-US" dirty="0"/>
              <a:t>&gt;&lt;/</a:t>
            </a:r>
            <a:r>
              <a:rPr lang="en-US" dirty="0" err="1"/>
              <a:t>defs</a:t>
            </a:r>
            <a:r>
              <a:rPr lang="en-US" dirty="0"/>
              <a:t>&gt;","colors":[{"serializable":true,"id":"color-e2167a86-0c86-482d-9bf9-aba67c47c4d3","type":"linear","rotation":90,"stops":[{"r":127,"g":25,"b":230,"a":1,"offset":0},{"r":235,"g":76,"b":96,"a":1,"offset":100}],"</a:t>
            </a:r>
            <a:r>
              <a:rPr lang="en-US" dirty="0" err="1"/>
              <a:t>validForVariant</a:t>
            </a:r>
            <a:r>
              <a:rPr lang="en-US" dirty="0"/>
              <a:t>":true}]},{"id":"b9fdf6e9-3afb-41bd-bff9-0314ec2ab8f4","metadata":{},"size":{"width":188.15680948430798,"height":62.72540688382868},"position":{"x":656.7348173704148,"y":553.5243585688397},"rotation":0,"flip":{"</a:t>
            </a:r>
            <a:r>
              <a:rPr lang="en-US" dirty="0" err="1"/>
              <a:t>x":false,"y":false</a:t>
            </a:r>
            <a:r>
              <a:rPr lang="en-US" dirty="0"/>
              <a:t>},"group":"69b39f5e-0017-4328-9506-f7020f0e43f7","locked":false,"keepProportions":true,"opacity":1,"virtualGroup":null,"tags":[],"index":"</a:t>
            </a:r>
            <a:r>
              <a:rPr lang="en-US" dirty="0" err="1"/>
              <a:t>aU</a:t>
            </a:r>
            <a:r>
              <a:rPr lang="en-US" dirty="0"/>
              <a:t>","</a:t>
            </a:r>
            <a:r>
              <a:rPr lang="en-US" dirty="0" err="1"/>
              <a:t>type":"text","content":"Cassiopeia</a:t>
            </a:r>
            <a:r>
              <a:rPr lang="en-US" dirty="0"/>
              <a:t> is a constellation in the northern sky. It is easily recognizable , formed by five bright stars.","fontFamily":"Oswald","fontWeight":300,"fontStyle":"normal","fontSize":13.93906497563295,"lineHeight":1.5,"letterSpacing":0,"textAlign":"center","outline":{"color":{"serializable":true,"id":"color-8d078bff-caff-4285-aeeb-5e1ef99983f2","r":0,"g":0,"b":0,"a":1,"validForVariant":true},"</a:t>
            </a:r>
            <a:r>
              <a:rPr lang="en-US" dirty="0" err="1"/>
              <a:t>width":null</a:t>
            </a:r>
            <a:r>
              <a:rPr lang="en-US" dirty="0"/>
              <a:t>},"color":{"serializable":true,"id":"color-ce2249b0-e309-4249-80f6-c9bd972e0bb1","r":255,"g":255,"b":255,"a":1,"validForVariant":true},"colors":[{"serializable":true,"id":"color-ce2249b0-e309-4249-80f6-c9bd972e0bb1","r":255,"g":255,"b":255,"a":1,"validForVariant":true}],"textTransform":"","scale":1,"textShadow":[],"</a:t>
            </a:r>
            <a:r>
              <a:rPr lang="en-US" dirty="0" err="1"/>
              <a:t>listStyle</a:t>
            </a:r>
            <a:r>
              <a:rPr lang="en-US" dirty="0"/>
              <a:t>":"","link":[""],"</a:t>
            </a:r>
            <a:r>
              <a:rPr lang="en-US" dirty="0" err="1"/>
              <a:t>curvedProperties</a:t>
            </a:r>
            <a:r>
              <a:rPr lang="en-US" dirty="0"/>
              <a:t>":{"arc":null,"minArc":0,"transformCurve":0},"minBoxWidth":5,"minBoxHeight":5},{"id":"c0ea8fae-bc70-4e82-9e7f-3aa8c1d4a3bc","metadata":{},"size":{"width":233.32984681751657,"height":124.64204396468742},"position":{"x":158.85586225269742,"y":150.054072706099},"rotation":0,"flip":{"</a:t>
            </a:r>
            <a:r>
              <a:rPr lang="en-US" dirty="0" err="1"/>
              <a:t>x":false,"y":false</a:t>
            </a:r>
            <a:r>
              <a:rPr lang="en-US" dirty="0"/>
              <a:t>},"group":"61077e1a-6cbd-4df5-8ada-71cc5cc87a0d","locked":false,"keepProportions":true,"opacity":1,"virtualGroup":null,"tags":[],"index":"</a:t>
            </a:r>
            <a:r>
              <a:rPr lang="en-US" dirty="0" err="1"/>
              <a:t>aV</a:t>
            </a:r>
            <a:r>
              <a:rPr lang="en-US" dirty="0"/>
              <a:t>","type":"shape","</a:t>
            </a:r>
            <a:r>
              <a:rPr lang="en-US" dirty="0" err="1"/>
              <a:t>viewbox</a:t>
            </a:r>
            <a:r>
              <a:rPr lang="en-US" dirty="0"/>
              <a:t>":"-0.5 -0.5 202.5432586669922 108.19621276855469","content":"&lt;g&gt;&lt;g&gt;&lt;g&gt;&lt;path transform=\"matrix(1.5124854139992294,0,0,-1.5124854139992294,-71.07168296968302,596.0341850285186)\" d=\"m 58.49,394.076 c -6.325,0 -11.5,-5.175 -11.5,-11.5 v 0 -38.974 c 0,-6.325 5.175,-11.501 11.5,-11.501 v 0 h 1.481 c 7.751,-8.925 19.294,-9.098 23.422,-8.838 v 0 c 0.483,0.03 0.634,0.654 0.231,0.922 v 0 c -3.039,2.026 -4.373,4.648 -4.906,6.977 v 0 c -0.111,0.482 0.26,0.939 0.754,0.939 v 0 h 89.271 c 6.325,0 11.5,5.176 11.5,11.501 v 0 38.974 c 0,6.325 -5.175,11.5 -11.5,11.5 v 0 z\" style=\"stroke: none; stroke-width: 1; opacity: 1; fill: var(--color-54b53540-ceb1-4939-8b17-779d4604b3c3);\" id=\"SvgjsPath1007\"&gt;&lt;/path&gt;&lt;/g&gt;&lt;/g&gt;&lt;/g&gt;&lt;</a:t>
            </a:r>
            <a:r>
              <a:rPr lang="en-US" dirty="0" err="1"/>
              <a:t>defs</a:t>
            </a:r>
            <a:r>
              <a:rPr lang="en-US" dirty="0"/>
              <a:t>&gt;&lt;/</a:t>
            </a:r>
            <a:r>
              <a:rPr lang="en-US" dirty="0" err="1"/>
              <a:t>defs</a:t>
            </a:r>
            <a:r>
              <a:rPr lang="en-US" dirty="0"/>
              <a:t>&gt;","colors":[{"serializable":true,"id":"color-54b53540-ceb1-4939-8b17-779d4604b3c3","type":"linear","rotation":90,"stops":[{"r":69,"g":222,"b":155,"a":1,"offset":0},{"r":52,"g":174,"b":177,"a":1,"offset":100}],"</a:t>
            </a:r>
            <a:r>
              <a:rPr lang="en-US" dirty="0" err="1"/>
              <a:t>validForVariant</a:t>
            </a:r>
            <a:r>
              <a:rPr lang="en-US" dirty="0"/>
              <a:t>":true}]},{"id":"4761bf6c-09a0-49e9-bd44-1d3b3a607d9a","metadata":{},"size":{"width":188.15680948430798,"height":62.72540688382868},"position":{"x":181.2238869204388,"y":172.10229852812643},"rotation":0,"flip":{"</a:t>
            </a:r>
            <a:r>
              <a:rPr lang="en-US" dirty="0" err="1"/>
              <a:t>x":false,"y":false</a:t>
            </a:r>
            <a:r>
              <a:rPr lang="en-US" dirty="0"/>
              <a:t>},"group":"61077e1a-6cbd-4df5-8ada-71cc5cc87a0d","locked":false,"keepProportions":true,"opacity":1,"virtualGroup":null,"tags":[],"index":"</a:t>
            </a:r>
            <a:r>
              <a:rPr lang="en-US" dirty="0" err="1"/>
              <a:t>aW</a:t>
            </a:r>
            <a:r>
              <a:rPr lang="en-US" dirty="0"/>
              <a:t>","</a:t>
            </a:r>
            <a:r>
              <a:rPr lang="en-US" dirty="0" err="1"/>
              <a:t>type":"text","content":"Aquarius</a:t>
            </a:r>
            <a:r>
              <a:rPr lang="en-US" dirty="0"/>
              <a:t> is one of the oldest constellations. Its name means “water bearer,” and its symbol means water.","fontFamily":"Oswald","fontWeight":300,"fontStyle":"normal","fontSize":13.93906497563295,"lineHeight":1.5,"letterSpacing":0,"textAlign":"center","outline":{"color":{"serializable":true,"id":"color-e06855f2-ca84-4975-a960-0c948eb0fb00","r":0,"g":0,"b":0,"a":1,"validForVariant":true},"</a:t>
            </a:r>
            <a:r>
              <a:rPr lang="en-US" dirty="0" err="1"/>
              <a:t>width":null</a:t>
            </a:r>
            <a:r>
              <a:rPr lang="en-US" dirty="0"/>
              <a:t>},"color":{"serializable":true,"id":"color-d130d19e-6a20-4b05-88ad-ab6a2afc2ff6","r":255,"g":255,"b":255,"a":1,"validForVariant":true},"colors":[{"serializable":true,"id":"color-d130d19e-6a20-4b05-88ad-ab6a2afc2ff6","r":255,"g":255,"b":255,"a":1,"validForVariant":true}],"textTransform":"","scale":1,"textShadow":[],"</a:t>
            </a:r>
            <a:r>
              <a:rPr lang="en-US" dirty="0" err="1"/>
              <a:t>listStyle</a:t>
            </a:r>
            <a:r>
              <a:rPr lang="en-US" dirty="0"/>
              <a:t>":"","link":[""],"</a:t>
            </a:r>
            <a:r>
              <a:rPr lang="en-US" dirty="0" err="1"/>
              <a:t>curvedProperties</a:t>
            </a:r>
            <a:r>
              <a:rPr lang="en-US" dirty="0"/>
              <a:t>":{"arc":null,"minArc":0,"transformCurve":0},"minBoxWidth":5,"minBoxHeight":5},{"id":"c01a7ef1-92d2-462a-8d17-9d0781ff8e69","metadata":{},"size":{"width":233.3298292393906,"height":123.8313583732247},"position":{"x":180.98065839143618,"y":513.5622469959235},"rotation":0,"flip":{"</a:t>
            </a:r>
            <a:r>
              <a:rPr lang="en-US" dirty="0" err="1"/>
              <a:t>x":false,"y":false</a:t>
            </a:r>
            <a:r>
              <a:rPr lang="en-US" dirty="0"/>
              <a:t>},"group":"fc59b72d-2ebd-45d9-8cc2-c4990e716ff9","locked":false,"keepProportions":true,"opacity":1,"virtualGroup":null,"tags":[],"index":"</a:t>
            </a:r>
            <a:r>
              <a:rPr lang="en-US" dirty="0" err="1"/>
              <a:t>aX</a:t>
            </a:r>
            <a:r>
              <a:rPr lang="en-US" dirty="0"/>
              <a:t>","type":"shape","</a:t>
            </a:r>
            <a:r>
              <a:rPr lang="en-US" dirty="0" err="1"/>
              <a:t>viewbox</a:t>
            </a:r>
            <a:r>
              <a:rPr lang="en-US" dirty="0"/>
              <a:t>":"-0.5 -0.5 202.54324340820312 107.49249267578125","content":"&lt;g&gt;&lt;g&gt;&lt;g&gt;&lt;path transform=\"matrix(1.5124854139992294,0,0,-1.5124854139992294,-90.27723411714396,280.4889122013701)\" d=\"m 71.189,185.449 c -6.325,0 -11.501,-5.175 -11.501,-11.501 v 0 -38.973 c 0,-6.325 5.176,-11.5 11.501,-11.5 v 0 h 90.942 c 0.206,0 0.401,-0.089 0.54,-0.238 v 0 c 7.302,-7.772 17.549,-8.346 22.052,-8.173 v 0 c 0.712,0.027 0.974,0.933 0.403,1.357 v 0 c -2.527,1.879 -3.735,4.187 -4.273,6.292 v 0 c -0.099,0.386 0.19,0.762 0.588,0.762 v 0 c 6.325,0 11.5,5.175 11.5,11.5 v 0 38.973 c 0,6.326 -5.175,11.501 -11.5,11.501 v 0 z\" style=\"stroke: none; stroke-width: 1; opacity: 1; fill: var(--color-4511e28f-1aab-4f5a-bcdb-3ef8d6cc3995);\" id=\"SvgjsPath1008\"&gt;&lt;/path&gt;&lt;/g&gt;&lt;/g&gt;&lt;/g&gt;&lt;</a:t>
            </a:r>
            <a:r>
              <a:rPr lang="en-US" dirty="0" err="1"/>
              <a:t>defs</a:t>
            </a:r>
            <a:r>
              <a:rPr lang="en-US" dirty="0"/>
              <a:t>&gt;&lt;/</a:t>
            </a:r>
            <a:r>
              <a:rPr lang="en-US" dirty="0" err="1"/>
              <a:t>defs</a:t>
            </a:r>
            <a:r>
              <a:rPr lang="en-US" dirty="0"/>
              <a:t>&gt;","colors":[{"serializable":true,"id":"color-4511e28f-1aab-4f5a-bcdb-3ef8d6cc3995","type":"linear","rotation":90,"stops":[{"r":86,"g":131,"b":224,"a":1,"offset":0},{"r":33,"g":221,"b":222,"a":1,"offset":100}],"</a:t>
            </a:r>
            <a:r>
              <a:rPr lang="en-US" dirty="0" err="1"/>
              <a:t>validForVariant</a:t>
            </a:r>
            <a:r>
              <a:rPr lang="en-US" dirty="0"/>
              <a:t>":true}]},{"id":"a4a77d67-60b7-4e8c-a810-4c88de4d67b4","metadata":{},"size":{"width":188.15680948430798,"height":62.72540688382868},"position":{"x":203.5352397100633,"y":536.9854514091998},"rotation":0,"flip":{"</a:t>
            </a:r>
            <a:r>
              <a:rPr lang="en-US" dirty="0" err="1"/>
              <a:t>x":false,"y":false</a:t>
            </a:r>
            <a:r>
              <a:rPr lang="en-US" dirty="0"/>
              <a:t>},"group":"fc59b72d-2ebd-45d9-8cc2-c4990e716ff9","locked":false,"keepProportions":true,"opacity":1,"virtualGroup":null,"tags":[],"index":"</a:t>
            </a:r>
            <a:r>
              <a:rPr lang="en-US" dirty="0" err="1"/>
              <a:t>aY</a:t>
            </a:r>
            <a:r>
              <a:rPr lang="en-US" dirty="0"/>
              <a:t>","</a:t>
            </a:r>
            <a:r>
              <a:rPr lang="en-US" dirty="0" err="1"/>
              <a:t>type":"text","content":"Aries</a:t>
            </a:r>
            <a:r>
              <a:rPr lang="en-US" dirty="0"/>
              <a:t> is one of the zodiac constellations, and its symbol represents the ram’s horns. It’s unique.","fontFamily":"Oswald","fontWeight":300,"fontStyle":"normal","fontSize":13.93906497563295,"lineHeight":1.5,"letterSpacing":0,"textAlign":"center","outline":{"color":{"serializable":true,"id":"color-3af212fa-a933-447f-ac34-082fe96d9f78","r":0,"g":0,"b":0,"a":1,"validForVariant":true},"</a:t>
            </a:r>
            <a:r>
              <a:rPr lang="en-US" dirty="0" err="1"/>
              <a:t>width":null</a:t>
            </a:r>
            <a:r>
              <a:rPr lang="en-US" dirty="0"/>
              <a:t>},"color":{"serializable":true,"id":"color-e09a58c0-e24c-469c-9a1c-85da8781c877","r":255,"g":255,"b":255,"a":1,"validForVariant":true},"colors":[{"serializable":true,"id":"color-e09a58c0-e24c-469c-9a1c-85da8781c877","r":255,"g":255,"b":255,"a":1,"validForVariant":true}],"textTransform":"","scale":1,"textShadow":[],"</a:t>
            </a:r>
            <a:r>
              <a:rPr lang="en-US" dirty="0" err="1"/>
              <a:t>listStyle</a:t>
            </a:r>
            <a:r>
              <a:rPr lang="en-US" dirty="0"/>
              <a:t>":"","link":[""],"</a:t>
            </a:r>
            <a:r>
              <a:rPr lang="en-US" dirty="0" err="1"/>
              <a:t>curvedProperties</a:t>
            </a:r>
            <a:r>
              <a:rPr lang="en-US" dirty="0"/>
              <a:t>":{"arc":null,"minArc":0,"transformCurve":0},"minBoxWidth":5,"minBoxHeight":5}]</a:t>
            </a:r>
          </a:p>
        </p:txBody>
      </p:sp>
      <p:sp>
        <p:nvSpPr>
          <p:cNvPr id="4" name="Slide Number Placeholder 3">
            <a:extLst>
              <a:ext uri="{FF2B5EF4-FFF2-40B4-BE49-F238E27FC236}">
                <a16:creationId xmlns:a16="http://schemas.microsoft.com/office/drawing/2014/main" id="{5F2D4720-6916-C86B-670F-DFE20DE4A697}"/>
              </a:ext>
            </a:extLst>
          </p:cNvPr>
          <p:cNvSpPr>
            <a:spLocks noGrp="1"/>
          </p:cNvSpPr>
          <p:nvPr>
            <p:ph type="sldNum" sz="quarter" idx="12"/>
          </p:nvPr>
        </p:nvSpPr>
        <p:spPr/>
        <p:txBody>
          <a:bodyPr/>
          <a:lstStyle/>
          <a:p>
            <a:fld id="{ACBA2266-26B9-4045-B39C-CC86668FECF9}" type="slidenum">
              <a:rPr lang="en-US" smtClean="0"/>
              <a:t>5</a:t>
            </a:fld>
            <a:endParaRPr lang="en-US"/>
          </a:p>
        </p:txBody>
      </p:sp>
    </p:spTree>
    <p:extLst>
      <p:ext uri="{BB962C8B-B14F-4D97-AF65-F5344CB8AC3E}">
        <p14:creationId xmlns:p14="http://schemas.microsoft.com/office/powerpoint/2010/main" val="26023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dirty="0">
              <a:solidFill>
                <a:srgbClr val="FFFFFF"/>
              </a:solidFill>
            </a:endParaRPr>
          </a:p>
        </p:txBody>
      </p:sp>
      <p:sp>
        <p:nvSpPr>
          <p:cNvPr id="1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dirty="0">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dirty="0">
              <a:solidFill>
                <a:srgbClr val="FFFFFF"/>
              </a:solidFill>
            </a:endParaRPr>
          </a:p>
        </p:txBody>
      </p:sp>
      <p:sp>
        <p:nvSpPr>
          <p:cNvPr id="4" name="TextBox 3">
            <a:extLst>
              <a:ext uri="{FF2B5EF4-FFF2-40B4-BE49-F238E27FC236}">
                <a16:creationId xmlns:a16="http://schemas.microsoft.com/office/drawing/2014/main" id="{39069E24-295B-B991-FA75-51428FBFA2DC}"/>
              </a:ext>
            </a:extLst>
          </p:cNvPr>
          <p:cNvSpPr txBox="1"/>
          <p:nvPr/>
        </p:nvSpPr>
        <p:spPr>
          <a:xfrm>
            <a:off x="245096" y="254524"/>
            <a:ext cx="7532017" cy="400110"/>
          </a:xfrm>
          <a:prstGeom prst="rect">
            <a:avLst/>
          </a:prstGeom>
          <a:noFill/>
        </p:spPr>
        <p:txBody>
          <a:bodyPr wrap="square" rtlCol="0">
            <a:spAutoFit/>
          </a:bodyPr>
          <a:lstStyle/>
          <a:p>
            <a:r>
              <a:rPr lang="en-US" sz="2000" b="0" i="0" dirty="0">
                <a:solidFill>
                  <a:schemeClr val="bg1"/>
                </a:solidFill>
                <a:effectLst/>
                <a:latin typeface="Segoe UI" panose="020B0502040204020203" pitchFamily="34" charset="0"/>
              </a:rPr>
              <a:t>Windows Update does the following actions when it runs a scan</a:t>
            </a:r>
            <a:endParaRPr lang="en-US" sz="2000" dirty="0">
              <a:solidFill>
                <a:schemeClr val="bg1"/>
              </a:solidFill>
            </a:endParaRPr>
          </a:p>
        </p:txBody>
      </p:sp>
      <p:sp>
        <p:nvSpPr>
          <p:cNvPr id="6" name="Rectangle: Rounded Corners 5">
            <a:extLst>
              <a:ext uri="{FF2B5EF4-FFF2-40B4-BE49-F238E27FC236}">
                <a16:creationId xmlns:a16="http://schemas.microsoft.com/office/drawing/2014/main" id="{E77EB9AA-4B60-E757-A329-448A9437A728}"/>
              </a:ext>
            </a:extLst>
          </p:cNvPr>
          <p:cNvSpPr/>
          <p:nvPr/>
        </p:nvSpPr>
        <p:spPr>
          <a:xfrm>
            <a:off x="980034" y="4003829"/>
            <a:ext cx="10554821" cy="266265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Font typeface="+mj-lt"/>
              <a:buAutoNum type="arabicPeriod"/>
            </a:pPr>
            <a:r>
              <a:rPr lang="en-US" sz="1600" b="1" i="0" dirty="0">
                <a:solidFill>
                  <a:schemeClr val="bg1"/>
                </a:solidFill>
                <a:effectLst/>
                <a:latin typeface="Söhne"/>
              </a:rPr>
              <a:t>Communication Trigger</a:t>
            </a:r>
            <a:r>
              <a:rPr lang="en-US" sz="1600" b="0" i="0" dirty="0">
                <a:solidFill>
                  <a:schemeClr val="bg1"/>
                </a:solidFill>
                <a:effectLst/>
                <a:latin typeface="Söhne"/>
              </a:rPr>
              <a:t>: Microsoft Defender Antivirus, which is the built-in antivirus solution in Windows, periodically checks for updates to ensure that it has the latest virus definitions and other important files. When it determines that an update scan is necessary, it sends a request to the Windows Update engine via the Component Object Model API (ComApi).</a:t>
            </a:r>
          </a:p>
          <a:p>
            <a:pPr lvl="1">
              <a:buFont typeface="+mj-lt"/>
              <a:buAutoNum type="arabicPeriod"/>
            </a:pPr>
            <a:r>
              <a:rPr lang="en-US" sz="1600" b="1" i="0" dirty="0">
                <a:solidFill>
                  <a:schemeClr val="bg1"/>
                </a:solidFill>
                <a:effectLst/>
                <a:latin typeface="Söhne"/>
              </a:rPr>
              <a:t>ComApi: </a:t>
            </a:r>
            <a:r>
              <a:rPr lang="en-US" sz="1600" b="0" i="0" dirty="0">
                <a:solidFill>
                  <a:schemeClr val="bg1"/>
                </a:solidFill>
                <a:effectLst/>
                <a:latin typeface="Söhne"/>
              </a:rPr>
              <a:t>The Component Object Model (COM) is a Microsoft technology that allows different software components to communicate with each other. ComApi is the specific API used to manage and control Windows Update operations. Microsoft Defender Antivirus utilizes this API to send a request to the Windows Update engine.</a:t>
            </a:r>
          </a:p>
          <a:p>
            <a:pPr lvl="1">
              <a:buFont typeface="+mj-lt"/>
              <a:buAutoNum type="arabicPeriod"/>
            </a:pPr>
            <a:r>
              <a:rPr lang="en-US" sz="1600" b="1" i="0" dirty="0">
                <a:solidFill>
                  <a:schemeClr val="bg1"/>
                </a:solidFill>
                <a:effectLst/>
                <a:latin typeface="Söhne"/>
              </a:rPr>
              <a:t>Windows Update Engine</a:t>
            </a:r>
            <a:r>
              <a:rPr lang="en-US" sz="1600" b="0" i="0" dirty="0">
                <a:solidFill>
                  <a:schemeClr val="bg1"/>
                </a:solidFill>
                <a:effectLst/>
                <a:latin typeface="Söhne"/>
              </a:rPr>
              <a:t>: The Windows Update engine receives the ComApi message from Microsoft Defender Antivirus, which contains instructions to initiate an update scan. The engine then performs the necessary actions to check for available updates related to Microsoft Defender Antivirus</a:t>
            </a:r>
            <a:r>
              <a:rPr lang="en-US" sz="1600" b="0" i="0" dirty="0">
                <a:solidFill>
                  <a:srgbClr val="374151"/>
                </a:solidFill>
                <a:effectLst/>
                <a:latin typeface="Söhne"/>
              </a:rPr>
              <a:t>.</a:t>
            </a:r>
          </a:p>
        </p:txBody>
      </p:sp>
      <p:graphicFrame>
        <p:nvGraphicFramePr>
          <p:cNvPr id="18" name="TextBox 4">
            <a:extLst>
              <a:ext uri="{FF2B5EF4-FFF2-40B4-BE49-F238E27FC236}">
                <a16:creationId xmlns:a16="http://schemas.microsoft.com/office/drawing/2014/main" id="{624C0D5C-CD0F-5971-6A78-F715CC4D417A}"/>
              </a:ext>
            </a:extLst>
          </p:cNvPr>
          <p:cNvGraphicFramePr/>
          <p:nvPr/>
        </p:nvGraphicFramePr>
        <p:xfrm>
          <a:off x="980034" y="667481"/>
          <a:ext cx="10270074" cy="3447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79836672-5F53-A9D1-A97D-639B6A5CCDDD}"/>
              </a:ext>
            </a:extLst>
          </p:cNvPr>
          <p:cNvSpPr txBox="1"/>
          <p:nvPr/>
        </p:nvSpPr>
        <p:spPr>
          <a:xfrm>
            <a:off x="431515" y="1225788"/>
            <a:ext cx="2728936" cy="369332"/>
          </a:xfrm>
          <a:prstGeom prst="rect">
            <a:avLst/>
          </a:prstGeom>
          <a:noFill/>
        </p:spPr>
        <p:txBody>
          <a:bodyPr wrap="square" rtlCol="0">
            <a:spAutoFit/>
          </a:bodyPr>
          <a:lstStyle/>
          <a:p>
            <a:pPr lvl="0"/>
            <a:r>
              <a:rPr lang="en-US" b="1" i="0" dirty="0"/>
              <a:t>Starts the scan for updates</a:t>
            </a:r>
            <a:endParaRPr lang="en-US" dirty="0"/>
          </a:p>
        </p:txBody>
      </p:sp>
      <p:sp>
        <p:nvSpPr>
          <p:cNvPr id="2" name="Slide Number Placeholder 1">
            <a:extLst>
              <a:ext uri="{FF2B5EF4-FFF2-40B4-BE49-F238E27FC236}">
                <a16:creationId xmlns:a16="http://schemas.microsoft.com/office/drawing/2014/main" id="{C1B0F33F-A548-D38D-213A-D4783A45442B}"/>
              </a:ext>
            </a:extLst>
          </p:cNvPr>
          <p:cNvSpPr>
            <a:spLocks noGrp="1"/>
          </p:cNvSpPr>
          <p:nvPr>
            <p:ph type="sldNum" sz="quarter" idx="12"/>
          </p:nvPr>
        </p:nvSpPr>
        <p:spPr/>
        <p:txBody>
          <a:bodyPr/>
          <a:lstStyle/>
          <a:p>
            <a:fld id="{ACBA2266-26B9-4045-B39C-CC86668FECF9}" type="slidenum">
              <a:rPr lang="en-US" smtClean="0"/>
              <a:t>6</a:t>
            </a:fld>
            <a:endParaRPr lang="en-US"/>
          </a:p>
        </p:txBody>
      </p:sp>
    </p:spTree>
    <p:extLst>
      <p:ext uri="{BB962C8B-B14F-4D97-AF65-F5344CB8AC3E}">
        <p14:creationId xmlns:p14="http://schemas.microsoft.com/office/powerpoint/2010/main" val="216377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dirty="0">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dirty="0">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dirty="0">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AA99607-58AD-B98E-D762-A14A436CE541}"/>
              </a:ext>
            </a:extLst>
          </p:cNvPr>
          <p:cNvSpPr txBox="1"/>
          <p:nvPr/>
        </p:nvSpPr>
        <p:spPr>
          <a:xfrm>
            <a:off x="1301262" y="263951"/>
            <a:ext cx="8813698" cy="1815882"/>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161616"/>
                </a:solidFill>
                <a:effectLst/>
                <a:latin typeface="Segoe UI" panose="020B0502040204020203" pitchFamily="34" charset="0"/>
              </a:rPr>
              <a:t>"Agent" messages: queueing the scan, then actually starting the work:</a:t>
            </a:r>
          </a:p>
          <a:p>
            <a:pPr algn="l">
              <a:buFont typeface="Arial" panose="020B0604020202020204" pitchFamily="34" charset="0"/>
              <a:buChar char="•"/>
            </a:pPr>
            <a:endParaRPr lang="en-US" sz="1600" dirty="0">
              <a:solidFill>
                <a:srgbClr val="161616"/>
              </a:solidFill>
              <a:latin typeface="Segoe UI" panose="020B0502040204020203" pitchFamily="34" charset="0"/>
            </a:endParaRPr>
          </a:p>
          <a:p>
            <a:pPr marL="742950" lvl="1" indent="-285750">
              <a:buFont typeface="Courier New" panose="02070309020205020404" pitchFamily="49" charset="0"/>
              <a:buChar char="o"/>
            </a:pPr>
            <a:r>
              <a:rPr lang="en-US" sz="1600" b="0" i="0" dirty="0">
                <a:solidFill>
                  <a:srgbClr val="161616"/>
                </a:solidFill>
                <a:effectLst/>
                <a:latin typeface="Segoe UI" panose="020B0502040204020203" pitchFamily="34" charset="0"/>
              </a:rPr>
              <a:t>Updates are identified by the different IDs ("ID = 10", "ID = 11") and from the different thread ID numbers.</a:t>
            </a:r>
          </a:p>
          <a:p>
            <a:pPr lvl="1"/>
            <a:r>
              <a:rPr lang="en-US" sz="1600" b="0" i="0" dirty="0">
                <a:solidFill>
                  <a:schemeClr val="bg1"/>
                </a:solidFill>
                <a:effectLst/>
                <a:latin typeface="Söhne"/>
              </a:rPr>
              <a:t>there may be multiple tasks or processes running simultaneously, such as scanning for updates, downloading updates, and installing updates. To ensure efficient utilization of system resources and prioritize certain tasks, the operating system can employ thread ID filtering.</a:t>
            </a:r>
            <a:endParaRPr lang="en-US" sz="1600" b="0" i="0" dirty="0">
              <a:solidFill>
                <a:schemeClr val="bg1"/>
              </a:solidFill>
              <a:effectLst/>
              <a:latin typeface="Segoe UI" panose="020B0502040204020203" pitchFamily="34" charset="0"/>
            </a:endParaRPr>
          </a:p>
        </p:txBody>
      </p:sp>
      <p:pic>
        <p:nvPicPr>
          <p:cNvPr id="3" name="Picture 2">
            <a:hlinkClick r:id="rId2"/>
            <a:extLst>
              <a:ext uri="{FF2B5EF4-FFF2-40B4-BE49-F238E27FC236}">
                <a16:creationId xmlns:a16="http://schemas.microsoft.com/office/drawing/2014/main" id="{75E74D11-20E1-B34A-BE97-5716E78DC698}"/>
              </a:ext>
            </a:extLst>
          </p:cNvPr>
          <p:cNvPicPr>
            <a:picLocks noChangeAspect="1"/>
          </p:cNvPicPr>
          <p:nvPr/>
        </p:nvPicPr>
        <p:blipFill>
          <a:blip r:embed="rId3"/>
          <a:stretch>
            <a:fillRect/>
          </a:stretch>
        </p:blipFill>
        <p:spPr>
          <a:xfrm>
            <a:off x="1574277" y="2094321"/>
            <a:ext cx="10096106" cy="1505876"/>
          </a:xfrm>
          <a:prstGeom prst="rect">
            <a:avLst/>
          </a:prstGeom>
        </p:spPr>
      </p:pic>
      <p:sp>
        <p:nvSpPr>
          <p:cNvPr id="4" name="TextBox 3">
            <a:extLst>
              <a:ext uri="{FF2B5EF4-FFF2-40B4-BE49-F238E27FC236}">
                <a16:creationId xmlns:a16="http://schemas.microsoft.com/office/drawing/2014/main" id="{59313C23-296C-8FEB-1163-F31AFAA33DE4}"/>
              </a:ext>
            </a:extLst>
          </p:cNvPr>
          <p:cNvSpPr txBox="1"/>
          <p:nvPr/>
        </p:nvSpPr>
        <p:spPr>
          <a:xfrm>
            <a:off x="1989056" y="3648974"/>
            <a:ext cx="8125904" cy="338554"/>
          </a:xfrm>
          <a:prstGeom prst="rect">
            <a:avLst/>
          </a:prstGeom>
          <a:noFill/>
        </p:spPr>
        <p:txBody>
          <a:bodyPr wrap="square" rtlCol="0">
            <a:spAutoFit/>
          </a:bodyPr>
          <a:lstStyle/>
          <a:p>
            <a:pPr marL="285750" indent="-285750">
              <a:buFont typeface="Courier New" panose="02070309020205020404" pitchFamily="49" charset="0"/>
              <a:buChar char="o"/>
            </a:pPr>
            <a:r>
              <a:rPr lang="en-US" sz="1600" b="0" i="0" dirty="0">
                <a:solidFill>
                  <a:srgbClr val="161616"/>
                </a:solidFill>
                <a:effectLst/>
                <a:latin typeface="Segoe UI" panose="020B0502040204020203" pitchFamily="34" charset="0"/>
              </a:rPr>
              <a:t>Windows Update uses the thread ID filtering to concentrate on one task.</a:t>
            </a:r>
            <a:endParaRPr lang="en-US" sz="1600" dirty="0"/>
          </a:p>
        </p:txBody>
      </p:sp>
      <p:sp>
        <p:nvSpPr>
          <p:cNvPr id="13" name="TextBox 12">
            <a:extLst>
              <a:ext uri="{FF2B5EF4-FFF2-40B4-BE49-F238E27FC236}">
                <a16:creationId xmlns:a16="http://schemas.microsoft.com/office/drawing/2014/main" id="{7D1C7A4C-1E21-426E-CA90-33AF46EF4CFF}"/>
              </a:ext>
            </a:extLst>
          </p:cNvPr>
          <p:cNvSpPr txBox="1"/>
          <p:nvPr/>
        </p:nvSpPr>
        <p:spPr>
          <a:xfrm>
            <a:off x="1423447" y="3944497"/>
            <a:ext cx="9587059" cy="2831544"/>
          </a:xfrm>
          <a:prstGeom prst="rect">
            <a:avLst/>
          </a:prstGeom>
          <a:noFill/>
        </p:spPr>
        <p:txBody>
          <a:bodyPr wrap="square" rtlCol="0">
            <a:spAutoFit/>
          </a:bodyPr>
          <a:lstStyle/>
          <a:p>
            <a:pPr marL="342900" indent="-342900" algn="l">
              <a:buFont typeface="+mj-lt"/>
              <a:buAutoNum type="arabicPeriod" startAt="2"/>
            </a:pPr>
            <a:r>
              <a:rPr lang="en-US" b="1" i="0" dirty="0">
                <a:solidFill>
                  <a:srgbClr val="161616"/>
                </a:solidFill>
                <a:effectLst/>
                <a:latin typeface="Segoe UI" panose="020B0502040204020203" pitchFamily="34" charset="0"/>
              </a:rPr>
              <a:t>Proxy Behavior:</a:t>
            </a:r>
          </a:p>
          <a:p>
            <a:pPr lvl="1"/>
            <a:r>
              <a:rPr lang="en-US" sz="1600" b="0" i="0" dirty="0">
                <a:solidFill>
                  <a:srgbClr val="161616"/>
                </a:solidFill>
                <a:effectLst/>
                <a:latin typeface="Segoe UI" panose="020B0502040204020203" pitchFamily="34" charset="0"/>
              </a:rPr>
              <a:t>For Windows Update (WU) scans URLs that are used for update detection by using </a:t>
            </a:r>
            <a:r>
              <a:rPr lang="en-US" sz="1600" b="1" i="0" dirty="0">
                <a:solidFill>
                  <a:srgbClr val="161616"/>
                </a:solidFill>
                <a:effectLst/>
                <a:latin typeface="Segoe UI" panose="020B0502040204020203" pitchFamily="34" charset="0"/>
              </a:rPr>
              <a:t>SimpleAuth Web Service </a:t>
            </a:r>
            <a:r>
              <a:rPr lang="en-US" sz="1600" i="0" dirty="0">
                <a:solidFill>
                  <a:srgbClr val="161616"/>
                </a:solidFill>
                <a:effectLst/>
                <a:latin typeface="Segoe UI" panose="020B0502040204020203" pitchFamily="34" charset="0"/>
              </a:rPr>
              <a:t>and</a:t>
            </a:r>
            <a:r>
              <a:rPr lang="en-US" sz="1600" b="1" i="0" dirty="0">
                <a:solidFill>
                  <a:srgbClr val="161616"/>
                </a:solidFill>
                <a:effectLst/>
                <a:latin typeface="Segoe UI" panose="020B0502040204020203" pitchFamily="34" charset="0"/>
              </a:rPr>
              <a:t> Client Web Service </a:t>
            </a:r>
          </a:p>
          <a:p>
            <a:pPr lvl="1"/>
            <a:endParaRPr lang="en-US" sz="1600" b="1" dirty="0">
              <a:solidFill>
                <a:srgbClr val="161616"/>
              </a:solidFill>
              <a:latin typeface="Segoe UI" panose="020B0502040204020203" pitchFamily="34" charset="0"/>
            </a:endParaRPr>
          </a:p>
          <a:p>
            <a:pPr lvl="1"/>
            <a:r>
              <a:rPr lang="en-US" sz="1600" b="1" i="0" u="sng" dirty="0">
                <a:solidFill>
                  <a:srgbClr val="374151"/>
                </a:solidFill>
                <a:effectLst/>
                <a:latin typeface="Söhne"/>
              </a:rPr>
              <a:t>The SimpleAuth Web Service </a:t>
            </a:r>
            <a:r>
              <a:rPr lang="en-US" sz="1600" b="0" i="0" dirty="0">
                <a:solidFill>
                  <a:srgbClr val="374151"/>
                </a:solidFill>
                <a:effectLst/>
                <a:latin typeface="Söhne"/>
              </a:rPr>
              <a:t>URL is used for authentication purposes during the Windows Update process. This service allows the client to authenticate itself and establish a secure connection with the update server.</a:t>
            </a:r>
            <a:endParaRPr lang="en-US" sz="1600" b="0" i="0" dirty="0">
              <a:solidFill>
                <a:srgbClr val="161616"/>
              </a:solidFill>
              <a:effectLst/>
              <a:latin typeface="Segoe UI" panose="020B0502040204020203" pitchFamily="34" charset="0"/>
            </a:endParaRPr>
          </a:p>
          <a:p>
            <a:pPr lvl="1"/>
            <a:endParaRPr lang="en-US" sz="1600" b="0" i="0" dirty="0">
              <a:solidFill>
                <a:srgbClr val="374151"/>
              </a:solidFill>
              <a:effectLst/>
              <a:latin typeface="Söhne"/>
            </a:endParaRPr>
          </a:p>
          <a:p>
            <a:pPr lvl="1"/>
            <a:r>
              <a:rPr lang="en-US" sz="1600" b="1" i="0" u="sng" dirty="0">
                <a:solidFill>
                  <a:srgbClr val="374151"/>
                </a:solidFill>
                <a:effectLst/>
                <a:latin typeface="Söhne"/>
              </a:rPr>
              <a:t>The Client Web Service URL </a:t>
            </a:r>
            <a:r>
              <a:rPr lang="en-US" sz="1600" b="0" i="0" dirty="0">
                <a:solidFill>
                  <a:srgbClr val="374151"/>
                </a:solidFill>
                <a:effectLst/>
                <a:latin typeface="Söhne"/>
              </a:rPr>
              <a:t>is utilized for the actual update detection process. This service allows the client to communicate with the update server and retrieve information about available updates. The client sends requests to this URL, and the server responds with details regarding the updates that are applicable to the client's system.</a:t>
            </a:r>
            <a:endParaRPr lang="en-US" sz="1600" b="1" i="0" dirty="0">
              <a:solidFill>
                <a:srgbClr val="161616"/>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B5263FB1-0126-BBD4-F3DA-7333F796238F}"/>
              </a:ext>
            </a:extLst>
          </p:cNvPr>
          <p:cNvSpPr>
            <a:spLocks noGrp="1"/>
          </p:cNvSpPr>
          <p:nvPr>
            <p:ph type="sldNum" sz="quarter" idx="12"/>
          </p:nvPr>
        </p:nvSpPr>
        <p:spPr/>
        <p:txBody>
          <a:bodyPr/>
          <a:lstStyle/>
          <a:p>
            <a:fld id="{ACBA2266-26B9-4045-B39C-CC86668FECF9}" type="slidenum">
              <a:rPr lang="en-US" smtClean="0"/>
              <a:t>7</a:t>
            </a:fld>
            <a:endParaRPr lang="en-US"/>
          </a:p>
        </p:txBody>
      </p:sp>
    </p:spTree>
    <p:extLst>
      <p:ext uri="{BB962C8B-B14F-4D97-AF65-F5344CB8AC3E}">
        <p14:creationId xmlns:p14="http://schemas.microsoft.com/office/powerpoint/2010/main" val="128905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2" name="TextBox 1">
            <a:extLst>
              <a:ext uri="{FF2B5EF4-FFF2-40B4-BE49-F238E27FC236}">
                <a16:creationId xmlns:a16="http://schemas.microsoft.com/office/drawing/2014/main" id="{3966F726-F484-DD2E-1A99-B744AE0296A7}"/>
              </a:ext>
            </a:extLst>
          </p:cNvPr>
          <p:cNvSpPr txBox="1"/>
          <p:nvPr/>
        </p:nvSpPr>
        <p:spPr>
          <a:xfrm>
            <a:off x="395926" y="292231"/>
            <a:ext cx="6042581" cy="369332"/>
          </a:xfrm>
          <a:prstGeom prst="rect">
            <a:avLst/>
          </a:prstGeom>
          <a:noFill/>
        </p:spPr>
        <p:txBody>
          <a:bodyPr wrap="square" rtlCol="0">
            <a:spAutoFit/>
          </a:bodyPr>
          <a:lstStyle/>
          <a:p>
            <a:pPr algn="just"/>
            <a:r>
              <a:rPr lang="en-US" b="1" i="0" dirty="0">
                <a:solidFill>
                  <a:srgbClr val="161616"/>
                </a:solidFill>
                <a:effectLst/>
                <a:latin typeface="Segoe UI" panose="020B0502040204020203" pitchFamily="34" charset="0"/>
              </a:rPr>
              <a:t>Identifies service IDs:</a:t>
            </a:r>
          </a:p>
        </p:txBody>
      </p:sp>
      <p:sp>
        <p:nvSpPr>
          <p:cNvPr id="3" name="TextBox 2">
            <a:extLst>
              <a:ext uri="{FF2B5EF4-FFF2-40B4-BE49-F238E27FC236}">
                <a16:creationId xmlns:a16="http://schemas.microsoft.com/office/drawing/2014/main" id="{A6B38B97-3C4B-7C37-3969-CED68A06BFDF}"/>
              </a:ext>
            </a:extLst>
          </p:cNvPr>
          <p:cNvSpPr txBox="1"/>
          <p:nvPr/>
        </p:nvSpPr>
        <p:spPr>
          <a:xfrm>
            <a:off x="565608" y="1027522"/>
            <a:ext cx="1029407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Service IDs indicate which update source is being scanned.</a:t>
            </a: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The Windows Update engine treats every service as a separate entity, even though multiple services may contain the same updates. e.g. </a:t>
            </a:r>
          </a:p>
          <a:p>
            <a:pPr marL="285750" indent="-285750" algn="just">
              <a:buFont typeface="Arial" panose="020B0604020202020204" pitchFamily="34" charset="0"/>
              <a:buChar char="•"/>
            </a:pPr>
            <a:endParaRPr lang="en-US" dirty="0">
              <a:solidFill>
                <a:srgbClr val="161616"/>
              </a:solidFill>
              <a:latin typeface="Segoe UI" panose="020B0502040204020203" pitchFamily="34" charset="0"/>
            </a:endParaRPr>
          </a:p>
          <a:p>
            <a:pPr marL="285750" indent="-285750" algn="just">
              <a:buFont typeface="Arial" panose="020B0604020202020204" pitchFamily="34" charset="0"/>
              <a:buChar char="•"/>
            </a:pPr>
            <a:endParaRPr lang="en-US" dirty="0">
              <a:solidFill>
                <a:srgbClr val="161616"/>
              </a:solidFill>
              <a:latin typeface="Segoe UI" panose="020B0502040204020203" pitchFamily="34" charset="0"/>
            </a:endParaRPr>
          </a:p>
          <a:p>
            <a:pPr marL="285750" indent="-285750" algn="just">
              <a:buFont typeface="Arial" panose="020B0604020202020204" pitchFamily="34" charset="0"/>
              <a:buChar char="•"/>
            </a:pPr>
            <a:endParaRPr lang="en-US" dirty="0">
              <a:solidFill>
                <a:srgbClr val="161616"/>
              </a:solidFill>
              <a:latin typeface="Segoe UI" panose="020B0502040204020203" pitchFamily="34" charset="0"/>
            </a:endParaRPr>
          </a:p>
          <a:p>
            <a:pPr algn="just"/>
            <a:endParaRPr lang="en-US" dirty="0"/>
          </a:p>
        </p:txBody>
      </p:sp>
      <p:graphicFrame>
        <p:nvGraphicFramePr>
          <p:cNvPr id="13" name="Table 12">
            <a:extLst>
              <a:ext uri="{FF2B5EF4-FFF2-40B4-BE49-F238E27FC236}">
                <a16:creationId xmlns:a16="http://schemas.microsoft.com/office/drawing/2014/main" id="{DEC0B17D-4C29-A931-7AF7-46053E04C340}"/>
              </a:ext>
            </a:extLst>
          </p:cNvPr>
          <p:cNvGraphicFramePr>
            <a:graphicFrameLocks noGrp="1"/>
          </p:cNvGraphicFramePr>
          <p:nvPr>
            <p:extLst>
              <p:ext uri="{D42A27DB-BD31-4B8C-83A1-F6EECF244321}">
                <p14:modId xmlns:p14="http://schemas.microsoft.com/office/powerpoint/2010/main" val="1973067309"/>
              </p:ext>
            </p:extLst>
          </p:nvPr>
        </p:nvGraphicFramePr>
        <p:xfrm>
          <a:off x="946584" y="2223158"/>
          <a:ext cx="9532118" cy="1097280"/>
        </p:xfrm>
        <a:graphic>
          <a:graphicData uri="http://schemas.openxmlformats.org/drawingml/2006/table">
            <a:tbl>
              <a:tblPr/>
              <a:tblGrid>
                <a:gridCol w="4766059">
                  <a:extLst>
                    <a:ext uri="{9D8B030D-6E8A-4147-A177-3AD203B41FA5}">
                      <a16:colId xmlns:a16="http://schemas.microsoft.com/office/drawing/2014/main" val="1016015230"/>
                    </a:ext>
                  </a:extLst>
                </a:gridCol>
                <a:gridCol w="4766059">
                  <a:extLst>
                    <a:ext uri="{9D8B030D-6E8A-4147-A177-3AD203B41FA5}">
                      <a16:colId xmlns:a16="http://schemas.microsoft.com/office/drawing/2014/main" val="4169677543"/>
                    </a:ext>
                  </a:extLst>
                </a:gridCol>
              </a:tblGrid>
              <a:tr h="0">
                <a:tc>
                  <a:txBody>
                    <a:bodyPr/>
                    <a:lstStyle/>
                    <a:p>
                      <a:pPr algn="ctr" fontAlgn="t"/>
                      <a:r>
                        <a:rPr lang="en-US" b="1" dirty="0">
                          <a:effectLst/>
                        </a:rPr>
                        <a:t>Service</a:t>
                      </a:r>
                    </a:p>
                  </a:txBody>
                  <a:tcPr>
                    <a:lnL>
                      <a:noFill/>
                    </a:lnL>
                    <a:lnR>
                      <a:noFill/>
                    </a:lnR>
                    <a:lnT>
                      <a:noFill/>
                    </a:lnT>
                    <a:lnB>
                      <a:noFill/>
                    </a:lnB>
                    <a:solidFill>
                      <a:srgbClr val="FFFFFF"/>
                    </a:solidFill>
                  </a:tcPr>
                </a:tc>
                <a:tc>
                  <a:txBody>
                    <a:bodyPr/>
                    <a:lstStyle/>
                    <a:p>
                      <a:pPr algn="ctr" fontAlgn="t"/>
                      <a:r>
                        <a:rPr lang="en-US" b="1" dirty="0">
                          <a:effectLst/>
                        </a:rPr>
                        <a:t>Service Id</a:t>
                      </a:r>
                    </a:p>
                  </a:txBody>
                  <a:tcPr>
                    <a:lnL>
                      <a:noFill/>
                    </a:lnL>
                    <a:lnR>
                      <a:noFill/>
                    </a:lnR>
                    <a:lnT>
                      <a:noFill/>
                    </a:lnT>
                    <a:lnB>
                      <a:noFill/>
                    </a:lnB>
                    <a:solidFill>
                      <a:srgbClr val="FFFFFF"/>
                    </a:solidFill>
                  </a:tcPr>
                </a:tc>
                <a:extLst>
                  <a:ext uri="{0D108BD9-81ED-4DB2-BD59-A6C34878D82A}">
                    <a16:rowId xmlns:a16="http://schemas.microsoft.com/office/drawing/2014/main" val="2554235151"/>
                  </a:ext>
                </a:extLst>
              </a:tr>
              <a:tr h="0">
                <a:tc>
                  <a:txBody>
                    <a:bodyPr/>
                    <a:lstStyle/>
                    <a:p>
                      <a:pPr algn="ctr" fontAlgn="t"/>
                      <a:r>
                        <a:rPr lang="en-US" dirty="0">
                          <a:effectLst/>
                        </a:rPr>
                        <a:t>Windows Update</a:t>
                      </a:r>
                    </a:p>
                  </a:txBody>
                  <a:tcPr>
                    <a:lnL>
                      <a:noFill/>
                    </a:lnL>
                    <a:lnR>
                      <a:noFill/>
                    </a:lnR>
                    <a:lnT>
                      <a:noFill/>
                    </a:lnT>
                    <a:lnB>
                      <a:noFill/>
                    </a:lnB>
                    <a:solidFill>
                      <a:srgbClr val="FFFFFF"/>
                    </a:solidFill>
                  </a:tcPr>
                </a:tc>
                <a:tc>
                  <a:txBody>
                    <a:bodyPr/>
                    <a:lstStyle/>
                    <a:p>
                      <a:pPr algn="l" fontAlgn="t"/>
                      <a:r>
                        <a:rPr lang="en-US" dirty="0">
                          <a:effectLst/>
                        </a:rPr>
                        <a:t>9482F4B4-E343-43B6-B170-9A65BC822C77</a:t>
                      </a:r>
                    </a:p>
                  </a:txBody>
                  <a:tcPr>
                    <a:lnL>
                      <a:noFill/>
                    </a:lnL>
                    <a:lnR>
                      <a:noFill/>
                    </a:lnR>
                    <a:lnT>
                      <a:noFill/>
                    </a:lnT>
                    <a:lnB>
                      <a:noFill/>
                    </a:lnB>
                    <a:solidFill>
                      <a:srgbClr val="FFFFFF"/>
                    </a:solidFill>
                  </a:tcPr>
                </a:tc>
                <a:extLst>
                  <a:ext uri="{0D108BD9-81ED-4DB2-BD59-A6C34878D82A}">
                    <a16:rowId xmlns:a16="http://schemas.microsoft.com/office/drawing/2014/main" val="4282441714"/>
                  </a:ext>
                </a:extLst>
              </a:tr>
              <a:tr h="0">
                <a:tc>
                  <a:txBody>
                    <a:bodyPr/>
                    <a:lstStyle/>
                    <a:p>
                      <a:pPr algn="ctr" fontAlgn="t"/>
                      <a:r>
                        <a:rPr lang="en-US" dirty="0">
                          <a:effectLst/>
                        </a:rPr>
                        <a:t>Microsoft Update</a:t>
                      </a:r>
                    </a:p>
                  </a:txBody>
                  <a:tcPr>
                    <a:lnL>
                      <a:noFill/>
                    </a:lnL>
                    <a:lnR>
                      <a:noFill/>
                    </a:lnR>
                    <a:lnT>
                      <a:noFill/>
                    </a:lnT>
                    <a:lnB>
                      <a:noFill/>
                    </a:lnB>
                    <a:solidFill>
                      <a:srgbClr val="FFFFFF"/>
                    </a:solidFill>
                  </a:tcPr>
                </a:tc>
                <a:tc>
                  <a:txBody>
                    <a:bodyPr/>
                    <a:lstStyle/>
                    <a:p>
                      <a:pPr algn="l" fontAlgn="t"/>
                      <a:r>
                        <a:rPr lang="en-US" dirty="0">
                          <a:effectLst/>
                        </a:rPr>
                        <a:t>7971f918-a847-4430-9279-4a52d1efe18d</a:t>
                      </a:r>
                    </a:p>
                  </a:txBody>
                  <a:tcPr>
                    <a:lnL>
                      <a:noFill/>
                    </a:lnL>
                    <a:lnR>
                      <a:noFill/>
                    </a:lnR>
                    <a:lnT>
                      <a:noFill/>
                    </a:lnT>
                    <a:lnB>
                      <a:noFill/>
                    </a:lnB>
                    <a:solidFill>
                      <a:srgbClr val="FFFFFF"/>
                    </a:solidFill>
                  </a:tcPr>
                </a:tc>
                <a:extLst>
                  <a:ext uri="{0D108BD9-81ED-4DB2-BD59-A6C34878D82A}">
                    <a16:rowId xmlns:a16="http://schemas.microsoft.com/office/drawing/2014/main" val="372899608"/>
                  </a:ext>
                </a:extLst>
              </a:tr>
            </a:tbl>
          </a:graphicData>
        </a:graphic>
      </p:graphicFrame>
      <p:sp>
        <p:nvSpPr>
          <p:cNvPr id="17" name="TextBox 16">
            <a:extLst>
              <a:ext uri="{FF2B5EF4-FFF2-40B4-BE49-F238E27FC236}">
                <a16:creationId xmlns:a16="http://schemas.microsoft.com/office/drawing/2014/main" id="{4AC572BA-1B22-2C41-7E33-9B982C5A31F5}"/>
              </a:ext>
            </a:extLst>
          </p:cNvPr>
          <p:cNvSpPr txBox="1"/>
          <p:nvPr/>
        </p:nvSpPr>
        <p:spPr>
          <a:xfrm>
            <a:off x="340936" y="3309183"/>
            <a:ext cx="7160695" cy="1754326"/>
          </a:xfrm>
          <a:prstGeom prst="rect">
            <a:avLst/>
          </a:prstGeom>
          <a:noFill/>
        </p:spPr>
        <p:txBody>
          <a:bodyPr wrap="square" rtlCol="0">
            <a:spAutoFit/>
          </a:bodyPr>
          <a:lstStyle/>
          <a:p>
            <a:pPr algn="just"/>
            <a:r>
              <a:rPr lang="en-US" sz="2400" dirty="0"/>
              <a:t>Downloading update:</a:t>
            </a:r>
          </a:p>
          <a:p>
            <a:pPr algn="just"/>
            <a:r>
              <a:rPr lang="en-US" sz="1400" b="0" i="0" dirty="0">
                <a:solidFill>
                  <a:srgbClr val="161616"/>
                </a:solidFill>
                <a:effectLst/>
                <a:latin typeface="Segoe UI" panose="020B0502040204020203" pitchFamily="34" charset="0"/>
              </a:rPr>
              <a:t>Once the Windows Update Orchestrator determines which updates apply to the computer, it would begin downloading the updates, if the user selected the option to automatically download updates. It does operation in the background without interrupting the normal use of the device.</a:t>
            </a:r>
          </a:p>
          <a:p>
            <a:pPr algn="just"/>
            <a:r>
              <a:rPr lang="en-US" sz="1400" b="0" i="0" dirty="0">
                <a:solidFill>
                  <a:srgbClr val="161616"/>
                </a:solidFill>
                <a:effectLst/>
                <a:latin typeface="Segoe UI" panose="020B0502040204020203" pitchFamily="34" charset="0"/>
              </a:rPr>
              <a:t>To ensure that other downloads aren't affected or slowed down because updates are downloading, Windows Update uses Delivery Optimization.</a:t>
            </a:r>
          </a:p>
        </p:txBody>
      </p:sp>
      <p:graphicFrame>
        <p:nvGraphicFramePr>
          <p:cNvPr id="25" name="Diagram 24">
            <a:extLst>
              <a:ext uri="{FF2B5EF4-FFF2-40B4-BE49-F238E27FC236}">
                <a16:creationId xmlns:a16="http://schemas.microsoft.com/office/drawing/2014/main" id="{C7145A45-36AE-342A-4932-1BA6EB556986}"/>
              </a:ext>
            </a:extLst>
          </p:cNvPr>
          <p:cNvGraphicFramePr/>
          <p:nvPr>
            <p:extLst>
              <p:ext uri="{D42A27DB-BD31-4B8C-83A1-F6EECF244321}">
                <p14:modId xmlns:p14="http://schemas.microsoft.com/office/powerpoint/2010/main" val="343525938"/>
              </p:ext>
            </p:extLst>
          </p:nvPr>
        </p:nvGraphicFramePr>
        <p:xfrm>
          <a:off x="565608" y="4409129"/>
          <a:ext cx="10635810" cy="325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Cloud 27">
            <a:extLst>
              <a:ext uri="{FF2B5EF4-FFF2-40B4-BE49-F238E27FC236}">
                <a16:creationId xmlns:a16="http://schemas.microsoft.com/office/drawing/2014/main" id="{3B2CF1F3-0888-8362-4B1F-AC68FABAB12D}"/>
              </a:ext>
            </a:extLst>
          </p:cNvPr>
          <p:cNvSpPr/>
          <p:nvPr/>
        </p:nvSpPr>
        <p:spPr>
          <a:xfrm>
            <a:off x="7312931" y="3799154"/>
            <a:ext cx="4879069" cy="14881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00" b="0" i="0" dirty="0">
                <a:solidFill>
                  <a:schemeClr val="bg1"/>
                </a:solidFill>
                <a:effectLst/>
                <a:latin typeface="Söhne"/>
              </a:rPr>
              <a:t>By utilizing Delivery Optimization, Windows Update can minimize the impact on network bandwidth and ensure that other downloads or internet activities are not significantly affected while updates are being downloaded in the background. This helps to provide a smoother and more seamless experience for users, allowing them to continue using their devices without significant interruptions caused by the update process.</a:t>
            </a:r>
            <a:endParaRPr lang="en-US" sz="1000" dirty="0">
              <a:solidFill>
                <a:schemeClr val="bg1"/>
              </a:solidFill>
            </a:endParaRPr>
          </a:p>
        </p:txBody>
      </p:sp>
      <p:sp>
        <p:nvSpPr>
          <p:cNvPr id="4" name="Slide Number Placeholder 3">
            <a:extLst>
              <a:ext uri="{FF2B5EF4-FFF2-40B4-BE49-F238E27FC236}">
                <a16:creationId xmlns:a16="http://schemas.microsoft.com/office/drawing/2014/main" id="{59599E70-2C7A-FB94-11C5-F6EC783977DC}"/>
              </a:ext>
            </a:extLst>
          </p:cNvPr>
          <p:cNvSpPr>
            <a:spLocks noGrp="1"/>
          </p:cNvSpPr>
          <p:nvPr>
            <p:ph type="sldNum" sz="quarter" idx="12"/>
          </p:nvPr>
        </p:nvSpPr>
        <p:spPr/>
        <p:txBody>
          <a:bodyPr/>
          <a:lstStyle/>
          <a:p>
            <a:fld id="{ACBA2266-26B9-4045-B39C-CC86668FECF9}" type="slidenum">
              <a:rPr lang="en-US" smtClean="0"/>
              <a:t>8</a:t>
            </a:fld>
            <a:endParaRPr lang="en-US"/>
          </a:p>
        </p:txBody>
      </p:sp>
    </p:spTree>
    <p:extLst>
      <p:ext uri="{BB962C8B-B14F-4D97-AF65-F5344CB8AC3E}">
        <p14:creationId xmlns:p14="http://schemas.microsoft.com/office/powerpoint/2010/main" val="423811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455FFCE-2F3F-D297-5823-8803FEAD253E}"/>
              </a:ext>
            </a:extLst>
          </p:cNvPr>
          <p:cNvSpPr txBox="1"/>
          <p:nvPr/>
        </p:nvSpPr>
        <p:spPr>
          <a:xfrm>
            <a:off x="4183026" y="78066"/>
            <a:ext cx="7506569" cy="3785652"/>
          </a:xfrm>
          <a:prstGeom prst="rect">
            <a:avLst/>
          </a:prstGeom>
          <a:noFill/>
        </p:spPr>
        <p:txBody>
          <a:bodyPr wrap="square" rtlCol="0">
            <a:spAutoFit/>
          </a:bodyPr>
          <a:lstStyle/>
          <a:p>
            <a:r>
              <a:rPr lang="en-US" b="1" dirty="0">
                <a:solidFill>
                  <a:srgbClr val="161616"/>
                </a:solidFill>
                <a:latin typeface="Segoe UI" panose="020B0502040204020203" pitchFamily="34" charset="0"/>
              </a:rPr>
              <a:t>Install</a:t>
            </a:r>
            <a:r>
              <a:rPr lang="en-US" b="1" i="0" dirty="0">
                <a:solidFill>
                  <a:srgbClr val="161616"/>
                </a:solidFill>
                <a:effectLst/>
                <a:latin typeface="Segoe UI" panose="020B0502040204020203" pitchFamily="34" charset="0"/>
              </a:rPr>
              <a:t>ing Update:</a:t>
            </a:r>
          </a:p>
          <a:p>
            <a:endParaRPr lang="en-US" dirty="0">
              <a:solidFill>
                <a:srgbClr val="161616"/>
              </a:solidFill>
              <a:latin typeface="Segoe UI" panose="020B0502040204020203" pitchFamily="34" charset="0"/>
            </a:endParaRPr>
          </a:p>
          <a:p>
            <a:pPr algn="l"/>
            <a:r>
              <a:rPr lang="en-US" b="0" i="0" dirty="0">
                <a:solidFill>
                  <a:schemeClr val="bg1"/>
                </a:solidFill>
                <a:effectLst/>
                <a:latin typeface="Segoe UI" panose="020B0502040204020203" pitchFamily="34" charset="0"/>
              </a:rPr>
              <a:t>	</a:t>
            </a:r>
            <a:r>
              <a:rPr lang="en-US" sz="1600" b="0" i="0" dirty="0">
                <a:solidFill>
                  <a:schemeClr val="bg1"/>
                </a:solidFill>
                <a:effectLst/>
                <a:latin typeface="Segoe UI" panose="020B0502040204020203" pitchFamily="34" charset="0"/>
              </a:rPr>
              <a:t>when update is applicable, the "Arbiter" and metadata are downloaded.</a:t>
            </a:r>
            <a:r>
              <a:rPr lang="en-US" sz="1600" b="0" i="0" dirty="0">
                <a:solidFill>
                  <a:schemeClr val="bg1"/>
                </a:solidFill>
                <a:effectLst/>
                <a:latin typeface="Google Sans"/>
              </a:rPr>
              <a:t> The Arbiter is a component of Windows Update that is responsible for managing the installation of updates. Includes information about the update's files, dependencies, and requirements. The Arbiter then compares the metadata to the details of the device on which the update is being installed. This allows the Arbiter to create an "action list" that specifies which files need to be installed, where they need to be installed, and what actions need to be taken to complete the installation.</a:t>
            </a:r>
          </a:p>
          <a:p>
            <a:pPr algn="l"/>
            <a:r>
              <a:rPr lang="en-US" sz="1600" b="0" i="0" dirty="0">
                <a:solidFill>
                  <a:schemeClr val="bg1"/>
                </a:solidFill>
                <a:effectLst/>
                <a:latin typeface="Google Sans"/>
              </a:rPr>
              <a:t>The action list is then passed to the installation agent, which is responsible for installing the update. </a:t>
            </a:r>
          </a:p>
          <a:p>
            <a:pPr algn="l"/>
            <a:r>
              <a:rPr lang="en-US" dirty="0">
                <a:solidFill>
                  <a:schemeClr val="bg1"/>
                </a:solidFill>
                <a:latin typeface="Google Sans"/>
              </a:rPr>
              <a:t>	</a:t>
            </a:r>
          </a:p>
          <a:p>
            <a:pPr algn="l"/>
            <a:endParaRPr lang="en-US" b="0" i="0" dirty="0">
              <a:solidFill>
                <a:schemeClr val="bg1"/>
              </a:solidFill>
              <a:effectLst/>
              <a:latin typeface="Google Sans"/>
            </a:endParaRPr>
          </a:p>
          <a:p>
            <a:pPr algn="l"/>
            <a:endParaRPr lang="en-US" b="0" i="0" dirty="0">
              <a:solidFill>
                <a:schemeClr val="bg1"/>
              </a:solidFill>
              <a:effectLst/>
              <a:latin typeface="Google Sans"/>
            </a:endParaRPr>
          </a:p>
        </p:txBody>
      </p:sp>
      <p:sp>
        <p:nvSpPr>
          <p:cNvPr id="7" name="TextBox 6">
            <a:extLst>
              <a:ext uri="{FF2B5EF4-FFF2-40B4-BE49-F238E27FC236}">
                <a16:creationId xmlns:a16="http://schemas.microsoft.com/office/drawing/2014/main" id="{E8FD285B-AB1C-6771-48FA-67925439C629}"/>
              </a:ext>
            </a:extLst>
          </p:cNvPr>
          <p:cNvSpPr txBox="1"/>
          <p:nvPr/>
        </p:nvSpPr>
        <p:spPr>
          <a:xfrm>
            <a:off x="1747644" y="3748967"/>
            <a:ext cx="9495570" cy="2308324"/>
          </a:xfrm>
          <a:prstGeom prst="rect">
            <a:avLst/>
          </a:prstGeom>
          <a:noFill/>
        </p:spPr>
        <p:txBody>
          <a:bodyPr wrap="square" rtlCol="0">
            <a:spAutoFit/>
          </a:bodyPr>
          <a:lstStyle/>
          <a:p>
            <a:r>
              <a:rPr lang="en-US" sz="1600" b="1" i="0" dirty="0">
                <a:solidFill>
                  <a:srgbClr val="161616"/>
                </a:solidFill>
                <a:effectLst/>
                <a:latin typeface="Segoe UI" panose="020B0502040204020203" pitchFamily="34" charset="0"/>
              </a:rPr>
              <a:t>Committing Updates:</a:t>
            </a:r>
          </a:p>
          <a:p>
            <a:pPr algn="l"/>
            <a:r>
              <a:rPr lang="en-US" sz="1600" b="0" i="0" dirty="0">
                <a:solidFill>
                  <a:srgbClr val="1F1F1F"/>
                </a:solidFill>
                <a:effectLst/>
                <a:latin typeface="Google Sans"/>
              </a:rPr>
              <a:t>The Windows Update Orchestrator (WUA) is a component of Windows Update that is responsible for managing the installation and restart of updates. When updates are installed, WUA checks to see if a restart is required. If a restart is required, WUA will schedule a restart for a time when the user is not likely to be using the device.</a:t>
            </a:r>
          </a:p>
          <a:p>
            <a:pPr algn="l"/>
            <a:r>
              <a:rPr lang="en-US" sz="1600" b="0" i="0" dirty="0">
                <a:solidFill>
                  <a:srgbClr val="1F1F1F"/>
                </a:solidFill>
                <a:effectLst/>
                <a:latin typeface="Google Sans"/>
              </a:rPr>
              <a:t>There are a few reasons why a restart might be required after an update is installed. </a:t>
            </a:r>
          </a:p>
          <a:p>
            <a:pPr marL="285750" indent="-285750" algn="l">
              <a:buFont typeface="Arial" panose="020B0604020202020204" pitchFamily="34" charset="0"/>
              <a:buChar char="•"/>
            </a:pPr>
            <a:r>
              <a:rPr lang="en-US" sz="1600" b="0" i="0" dirty="0">
                <a:solidFill>
                  <a:srgbClr val="1F1F1F"/>
                </a:solidFill>
                <a:effectLst/>
                <a:latin typeface="Google Sans"/>
              </a:rPr>
              <a:t>First, some updates make changes to the kernel, which is the core of the operating system. These changes cannot be applied without a restart. </a:t>
            </a:r>
          </a:p>
          <a:p>
            <a:pPr marL="285750" indent="-285750" algn="l">
              <a:buFont typeface="Arial" panose="020B0604020202020204" pitchFamily="34" charset="0"/>
              <a:buChar char="•"/>
            </a:pPr>
            <a:r>
              <a:rPr lang="en-US" sz="1600" b="0" i="0" dirty="0">
                <a:solidFill>
                  <a:srgbClr val="1F1F1F"/>
                </a:solidFill>
                <a:effectLst/>
                <a:latin typeface="Google Sans"/>
              </a:rPr>
              <a:t>Second, some updates install new drivers, which also require a restart. </a:t>
            </a:r>
          </a:p>
          <a:p>
            <a:pPr marL="285750" indent="-285750" algn="l">
              <a:buFont typeface="Arial" panose="020B0604020202020204" pitchFamily="34" charset="0"/>
              <a:buChar char="•"/>
            </a:pPr>
            <a:r>
              <a:rPr lang="en-US" sz="1600" b="0" i="0" dirty="0">
                <a:solidFill>
                  <a:srgbClr val="1F1F1F"/>
                </a:solidFill>
                <a:effectLst/>
                <a:latin typeface="Google Sans"/>
              </a:rPr>
              <a:t>Third, some updates make changes to system files that cannot be used until the device is restarted.</a:t>
            </a:r>
          </a:p>
        </p:txBody>
      </p:sp>
      <p:sp>
        <p:nvSpPr>
          <p:cNvPr id="9" name="Rectangle: Rounded Corners 8">
            <a:extLst>
              <a:ext uri="{FF2B5EF4-FFF2-40B4-BE49-F238E27FC236}">
                <a16:creationId xmlns:a16="http://schemas.microsoft.com/office/drawing/2014/main" id="{18BB6907-2D4C-C9A2-AA91-457A05FE77AC}"/>
              </a:ext>
            </a:extLst>
          </p:cNvPr>
          <p:cNvSpPr/>
          <p:nvPr/>
        </p:nvSpPr>
        <p:spPr>
          <a:xfrm>
            <a:off x="4183027" y="3064978"/>
            <a:ext cx="7274106" cy="68043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Google Sans"/>
              </a:rPr>
              <a:t>	As “Action List” is  created by an Arbiter, The action list describes all the files needed from Windows Update, and what the installation agent (such as CBS or Setup) should do with them. The action list is provided to the installation agent along with the payload to begin the installation.</a:t>
            </a:r>
          </a:p>
        </p:txBody>
      </p:sp>
      <p:graphicFrame>
        <p:nvGraphicFramePr>
          <p:cNvPr id="11" name="Diagram 10">
            <a:extLst>
              <a:ext uri="{FF2B5EF4-FFF2-40B4-BE49-F238E27FC236}">
                <a16:creationId xmlns:a16="http://schemas.microsoft.com/office/drawing/2014/main" id="{FFD85BA4-699F-1083-9B12-02584E653ECE}"/>
              </a:ext>
            </a:extLst>
          </p:cNvPr>
          <p:cNvGraphicFramePr/>
          <p:nvPr>
            <p:extLst>
              <p:ext uri="{D42A27DB-BD31-4B8C-83A1-F6EECF244321}">
                <p14:modId xmlns:p14="http://schemas.microsoft.com/office/powerpoint/2010/main" val="3902704375"/>
              </p:ext>
            </p:extLst>
          </p:nvPr>
        </p:nvGraphicFramePr>
        <p:xfrm>
          <a:off x="15139" y="1112433"/>
          <a:ext cx="4167888" cy="1515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69DF494-50D8-D680-207D-D26CA98D66F7}"/>
              </a:ext>
            </a:extLst>
          </p:cNvPr>
          <p:cNvSpPr>
            <a:spLocks noGrp="1"/>
          </p:cNvSpPr>
          <p:nvPr>
            <p:ph type="sldNum" sz="quarter" idx="12"/>
          </p:nvPr>
        </p:nvSpPr>
        <p:spPr/>
        <p:txBody>
          <a:bodyPr/>
          <a:lstStyle/>
          <a:p>
            <a:fld id="{ACBA2266-26B9-4045-B39C-CC86668FECF9}" type="slidenum">
              <a:rPr lang="en-US" smtClean="0"/>
              <a:t>9</a:t>
            </a:fld>
            <a:endParaRPr lang="en-US"/>
          </a:p>
        </p:txBody>
      </p:sp>
    </p:spTree>
    <p:extLst>
      <p:ext uri="{BB962C8B-B14F-4D97-AF65-F5344CB8AC3E}">
        <p14:creationId xmlns:p14="http://schemas.microsoft.com/office/powerpoint/2010/main" val="4232079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76424C53C246A409FF5E260084B6646" ma:contentTypeVersion="11" ma:contentTypeDescription="Create a new document." ma:contentTypeScope="" ma:versionID="88720248275e5334a6bcc2b5c572eada">
  <xsd:schema xmlns:xsd="http://www.w3.org/2001/XMLSchema" xmlns:xs="http://www.w3.org/2001/XMLSchema" xmlns:p="http://schemas.microsoft.com/office/2006/metadata/properties" xmlns:ns3="494ef6a3-55e2-4e01-af3f-66e444a12c38" xmlns:ns4="48b3046c-7c42-4021-8cd0-3a451cc91738" targetNamespace="http://schemas.microsoft.com/office/2006/metadata/properties" ma:root="true" ma:fieldsID="7bc68d8b6ac134bd7db4d0e9bdb9364c" ns3:_="" ns4:_="">
    <xsd:import namespace="494ef6a3-55e2-4e01-af3f-66e444a12c38"/>
    <xsd:import namespace="48b3046c-7c42-4021-8cd0-3a451cc91738"/>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4ef6a3-55e2-4e01-af3f-66e444a12c3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8b3046c-7c42-4021-8cd0-3a451cc91738"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94ef6a3-55e2-4e01-af3f-66e444a12c38" xsi:nil="true"/>
  </documentManagement>
</p:properties>
</file>

<file path=customXml/itemProps1.xml><?xml version="1.0" encoding="utf-8"?>
<ds:datastoreItem xmlns:ds="http://schemas.openxmlformats.org/officeDocument/2006/customXml" ds:itemID="{1792E1F8-1D1F-4A52-8CF5-CF8A635EC87B}">
  <ds:schemaRefs>
    <ds:schemaRef ds:uri="http://schemas.microsoft.com/sharepoint/v3/contenttype/forms"/>
  </ds:schemaRefs>
</ds:datastoreItem>
</file>

<file path=customXml/itemProps2.xml><?xml version="1.0" encoding="utf-8"?>
<ds:datastoreItem xmlns:ds="http://schemas.openxmlformats.org/officeDocument/2006/customXml" ds:itemID="{A099843D-CFCC-49D5-9D4D-631B80422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4ef6a3-55e2-4e01-af3f-66e444a12c38"/>
    <ds:schemaRef ds:uri="48b3046c-7c42-4021-8cd0-3a451cc917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4D7630-C2FE-46D7-8957-C7477811DA8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94ef6a3-55e2-4e01-af3f-66e444a12c38"/>
    <ds:schemaRef ds:uri="48b3046c-7c42-4021-8cd0-3a451cc9173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2371</TotalTime>
  <Words>24438</Words>
  <Application>Microsoft Office PowerPoint</Application>
  <PresentationFormat>Widescreen</PresentationFormat>
  <Paragraphs>198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Courier New</vt:lpstr>
      <vt:lpstr>Georgia</vt:lpstr>
      <vt:lpstr>Georgia Pro Light</vt:lpstr>
      <vt:lpstr>Google Sans</vt:lpstr>
      <vt:lpstr>Segoe UI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Aniket (T CST SSD-IN)</dc:creator>
  <cp:lastModifiedBy>Raj, Aniket (T CST SSD-IN)</cp:lastModifiedBy>
  <cp:revision>1</cp:revision>
  <dcterms:created xsi:type="dcterms:W3CDTF">2023-06-22T05:01:22Z</dcterms:created>
  <dcterms:modified xsi:type="dcterms:W3CDTF">2023-07-24T17:48:50Z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2023-06-22T05:03:16Z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ef01733c-e288-45c3-a18b-83f209f3d12f</vt:lpwstr>
  </property>
  <property fmtid="{D5CDD505-2E9C-101B-9397-08002B2CF9AE}" pid="8" name="MSIP_Label_9d258917-277f-42cd-a3cd-14c4e9ee58bc_ContentBits">
    <vt:lpwstr>0</vt:lpwstr>
  </property>
  <property fmtid="{D5CDD505-2E9C-101B-9397-08002B2CF9AE}" pid="9" name="Document_Confidentiality">
    <vt:lpwstr>Restricted</vt:lpwstr>
  </property>
  <property fmtid="{D5CDD505-2E9C-101B-9397-08002B2CF9AE}" pid="10" name="ContentTypeId">
    <vt:lpwstr>0x010100C76424C53C246A409FF5E260084B6646</vt:lpwstr>
  </property>
</Properties>
</file>