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562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9A9D-65AC-4002-8F0A-45DC4793AB41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B96B-A580-4A72-AF09-91C4910946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645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9A9D-65AC-4002-8F0A-45DC4793AB41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B96B-A580-4A72-AF09-91C4910946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90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9A9D-65AC-4002-8F0A-45DC4793AB41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B96B-A580-4A72-AF09-91C4910946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137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9A9D-65AC-4002-8F0A-45DC4793AB41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B96B-A580-4A72-AF09-91C4910946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904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9A9D-65AC-4002-8F0A-45DC4793AB41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B96B-A580-4A72-AF09-91C4910946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323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9A9D-65AC-4002-8F0A-45DC4793AB41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B96B-A580-4A72-AF09-91C4910946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6513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9A9D-65AC-4002-8F0A-45DC4793AB41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B96B-A580-4A72-AF09-91C4910946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406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9A9D-65AC-4002-8F0A-45DC4793AB41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B96B-A580-4A72-AF09-91C4910946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190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9A9D-65AC-4002-8F0A-45DC4793AB41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B96B-A580-4A72-AF09-91C4910946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711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9A9D-65AC-4002-8F0A-45DC4793AB41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B96B-A580-4A72-AF09-91C4910946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777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9A9D-65AC-4002-8F0A-45DC4793AB41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B96B-A580-4A72-AF09-91C4910946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3733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29A9D-65AC-4002-8F0A-45DC4793AB41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B96B-A580-4A72-AF09-91C4910946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63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359" y="370333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Project plan for </a:t>
            </a:r>
            <a:r>
              <a:rPr lang="en-US" dirty="0" err="1" smtClean="0">
                <a:latin typeface="Arial Black" panose="020B0A04020102020204" pitchFamily="34" charset="0"/>
              </a:rPr>
              <a:t>Skroman</a:t>
            </a:r>
            <a:r>
              <a:rPr lang="en-US" dirty="0" smtClean="0">
                <a:latin typeface="Arial Black" panose="020B0A04020102020204" pitchFamily="34" charset="0"/>
              </a:rPr>
              <a:t> ERP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2546" y="4208790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latin typeface="Arial Rounded MT Bold" panose="020F0704030504030204" pitchFamily="34" charset="0"/>
              </a:rPr>
              <a:t>Screens related to </a:t>
            </a:r>
            <a:r>
              <a:rPr lang="en-US" sz="3600" u="sng" dirty="0" err="1" smtClean="0">
                <a:latin typeface="Arial Rounded MT Bold" panose="020F0704030504030204" pitchFamily="34" charset="0"/>
              </a:rPr>
              <a:t>Skroman</a:t>
            </a:r>
            <a:r>
              <a:rPr lang="en-US" sz="3600" u="sng" dirty="0" smtClean="0">
                <a:latin typeface="Arial Rounded MT Bold" panose="020F0704030504030204" pitchFamily="34" charset="0"/>
              </a:rPr>
              <a:t> ERP</a:t>
            </a:r>
            <a:endParaRPr lang="en-IN" sz="36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1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Screen1: Login page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110" y="1606609"/>
            <a:ext cx="10683222" cy="5082693"/>
          </a:xfrm>
        </p:spPr>
      </p:pic>
    </p:spTree>
    <p:extLst>
      <p:ext uri="{BB962C8B-B14F-4D97-AF65-F5344CB8AC3E}">
        <p14:creationId xmlns:p14="http://schemas.microsoft.com/office/powerpoint/2010/main" xmlns="" val="42662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Screen 2: Admin</a:t>
            </a:r>
            <a:endParaRPr lang="en-IN" b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315759"/>
            <a:ext cx="11789546" cy="5108553"/>
          </a:xfrm>
        </p:spPr>
      </p:pic>
    </p:spTree>
    <p:extLst>
      <p:ext uri="{BB962C8B-B14F-4D97-AF65-F5344CB8AC3E}">
        <p14:creationId xmlns:p14="http://schemas.microsoft.com/office/powerpoint/2010/main" xmlns="" val="2197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Screen 3 :Inventory</a:t>
            </a:r>
            <a:endParaRPr lang="en-IN" b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287238"/>
            <a:ext cx="11625670" cy="5087923"/>
          </a:xfrm>
        </p:spPr>
      </p:pic>
    </p:spTree>
    <p:extLst>
      <p:ext uri="{BB962C8B-B14F-4D97-AF65-F5344CB8AC3E}">
        <p14:creationId xmlns:p14="http://schemas.microsoft.com/office/powerpoint/2010/main" xmlns="" val="9935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Screen 4 : Production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349" y="1842717"/>
            <a:ext cx="64903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99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Screen 5: Inventory(||)</a:t>
            </a:r>
            <a:endParaRPr lang="en-IN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8635" y="1633494"/>
            <a:ext cx="11220329" cy="533822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07267" y="6332434"/>
            <a:ext cx="3910413" cy="63928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273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Screen 6: Accounts</a:t>
            </a:r>
            <a:endParaRPr lang="en-IN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1140" y="1611978"/>
            <a:ext cx="10730141" cy="5105015"/>
          </a:xfrm>
        </p:spPr>
      </p:pic>
    </p:spTree>
    <p:extLst>
      <p:ext uri="{BB962C8B-B14F-4D97-AF65-F5344CB8AC3E}">
        <p14:creationId xmlns:p14="http://schemas.microsoft.com/office/powerpoint/2010/main" xmlns="" val="211767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Screen 7: Installation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645" y="1416154"/>
            <a:ext cx="11438121" cy="5441846"/>
          </a:xfrm>
        </p:spPr>
      </p:pic>
    </p:spTree>
    <p:extLst>
      <p:ext uri="{BB962C8B-B14F-4D97-AF65-F5344CB8AC3E}">
        <p14:creationId xmlns:p14="http://schemas.microsoft.com/office/powerpoint/2010/main" xmlns="" val="10594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95780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smtClean="0"/>
              <a:t>Thank you</a:t>
            </a:r>
            <a:endParaRPr lang="en-IN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421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</Words>
  <Application>Microsoft Office PowerPoint</Application>
  <PresentationFormat>Custom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plan for Skroman ERP</vt:lpstr>
      <vt:lpstr>Screen1: Login page</vt:lpstr>
      <vt:lpstr>Screen 2: Admin</vt:lpstr>
      <vt:lpstr>Screen 3 :Inventory</vt:lpstr>
      <vt:lpstr>Screen 4 : Production</vt:lpstr>
      <vt:lpstr>Screen 5: Inventory(||)</vt:lpstr>
      <vt:lpstr>Screen 6: Accounts</vt:lpstr>
      <vt:lpstr>Screen 7: Installation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 for Skroman ERP</dc:title>
  <dc:creator>Guruprasad Patil</dc:creator>
  <cp:lastModifiedBy>Guruprasad Patil</cp:lastModifiedBy>
  <cp:revision>6</cp:revision>
  <dcterms:created xsi:type="dcterms:W3CDTF">2021-12-21T07:42:51Z</dcterms:created>
  <dcterms:modified xsi:type="dcterms:W3CDTF">2022-01-04T11:35:30Z</dcterms:modified>
</cp:coreProperties>
</file>