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3234731-6FB9-4495-B153-FE679B158A53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3234731-6FB9-4495-B153-FE679B158A53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F55C6E-BF86-4992-9136-BA31C75B177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F2E38D-BFF2-4F83-B967-3D0950B8954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C999FC-687D-4906-BAA2-A0DFF8E4643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1"/>
          <p:cNvPicPr/>
          <p:nvPr/>
        </p:nvPicPr>
        <p:blipFill>
          <a:blip r:embed="rId14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5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3" name="Google Shape;15;p2"/>
          <p:cNvPicPr/>
          <p:nvPr/>
        </p:nvPicPr>
        <p:blipFill>
          <a:blip r:embed="rId16"/>
          <a:stretch/>
        </p:blipFill>
        <p:spPr>
          <a:xfrm>
            <a:off x="2702520" y="103320"/>
            <a:ext cx="1620720" cy="990360"/>
          </a:xfrm>
          <a:prstGeom prst="rect">
            <a:avLst/>
          </a:prstGeom>
          <a:ln>
            <a:noFill/>
          </a:ln>
        </p:spPr>
      </p:pic>
      <p:pic>
        <p:nvPicPr>
          <p:cNvPr id="4" name="Google Shape;16;p2"/>
          <p:cNvPicPr/>
          <p:nvPr/>
        </p:nvPicPr>
        <p:blipFill>
          <a:blip r:embed="rId17"/>
          <a:stretch/>
        </p:blipFill>
        <p:spPr>
          <a:xfrm>
            <a:off x="4323600" y="106560"/>
            <a:ext cx="1619640" cy="988200"/>
          </a:xfrm>
          <a:prstGeom prst="rect">
            <a:avLst/>
          </a:prstGeom>
          <a:ln>
            <a:noFill/>
          </a:ln>
        </p:spPr>
      </p:pic>
      <p:pic>
        <p:nvPicPr>
          <p:cNvPr id="5" name="Google Shape;17;p2"/>
          <p:cNvPicPr/>
          <p:nvPr/>
        </p:nvPicPr>
        <p:blipFill>
          <a:blip r:embed="rId18"/>
          <a:stretch/>
        </p:blipFill>
        <p:spPr>
          <a:xfrm>
            <a:off x="5923800" y="11700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8;p2"/>
          <p:cNvPicPr/>
          <p:nvPr/>
        </p:nvPicPr>
        <p:blipFill>
          <a:blip r:embed="rId19"/>
          <a:stretch/>
        </p:blipFill>
        <p:spPr>
          <a:xfrm>
            <a:off x="7524000" y="11196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7" name="Google Shape;19;p2"/>
          <p:cNvPicPr/>
          <p:nvPr/>
        </p:nvPicPr>
        <p:blipFill>
          <a:blip r:embed="rId20"/>
          <a:stretch/>
        </p:blipFill>
        <p:spPr>
          <a:xfrm>
            <a:off x="1219320" y="10224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8" name="Google Shape;20;p2"/>
          <p:cNvPicPr/>
          <p:nvPr/>
        </p:nvPicPr>
        <p:blipFill>
          <a:blip r:embed="rId21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65040" y="1956240"/>
            <a:ext cx="589896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Mini Project Progress Review #1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43080" y="3573016"/>
            <a:ext cx="8457840" cy="16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812800" lvl="1" indent="-812800" eaLnBrk="0" hangingPunct="0">
              <a:spcBef>
                <a:spcPct val="20000"/>
              </a:spcBef>
              <a:defRPr/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Title     :  IPL Prediction</a:t>
            </a:r>
          </a:p>
          <a:p>
            <a:pPr marL="812800" lvl="1" indent="1192213" eaLnBrk="0" hangingPunct="0">
              <a:spcBef>
                <a:spcPct val="20000"/>
              </a:spcBef>
              <a:defRPr/>
            </a:pPr>
            <a:r>
              <a:rPr lang="en-US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(Predicting Playing XI, Scores &amp; Results for </a:t>
            </a:r>
            <a:r>
              <a:rPr lang="en-US" sz="2000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IPL Match)</a:t>
            </a:r>
            <a:endParaRPr lang="en-IN" sz="2000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ID :      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Guide	:  </a:t>
            </a:r>
            <a:r>
              <a:rPr lang="en-IN" sz="2000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Uma D. 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Team 	:  Aniket Anand (PES1201700185)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  Anand Singhania (PES1201700130)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  Harsh Choudhary (PES1201700279)</a:t>
            </a: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-324544" y="1916832"/>
            <a:ext cx="889248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Indian Premier League is a professional Twenty20 Cricket league in India.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This project deals with huge amount of data in order to predict the outcome of the upcoming matches.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We have collected data from various resources in order to build a valuable data set.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Factors such as Player record, Venue, Toss Winner, Toss Decision are taken into consideration.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Trebuchet MS" pitchFamily="34" charset="0"/>
              </a:rPr>
              <a:t>However Cricket is an unpredictable game but we aim to predict the result as accurate as possible.</a:t>
            </a: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dirty="0">
                <a:latin typeface="Trebuchet MS" pitchFamily="34" charset="0"/>
              </a:rPr>
              <a:t>We are now predicting as good as 36 matches out of 60 and we are planning to predict more than 40 matches correctly.</a:t>
            </a:r>
            <a:endParaRPr lang="en-US" sz="2000" dirty="0">
              <a:latin typeface="Trebuchet MS" pitchFamily="34" charset="0"/>
            </a:endParaRPr>
          </a:p>
          <a:p>
            <a:pPr marL="989013" lvl="1" indent="-176213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000" dirty="0">
              <a:latin typeface="Trebuchet MS" pitchFamily="34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666880" y="1143000"/>
            <a:ext cx="647676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Further 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67544" y="1617480"/>
            <a:ext cx="7374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 Factor Score – A metric used for ranking players by taking into account relative strength of the players. The advantage of this method is that it’s a non parametric layout of ranking players.</a:t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RAA (Runs above average)</a:t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Wins (Derived from RAA)</a:t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buFont typeface="Arial" pitchFamily="34" charset="0"/>
              <a:buChar char="•"/>
            </a:pP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RAA is used over WPA (Win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robability Added) because WPA is more of a descriptive statistics and not that great of a predictive statistics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Unlike the WPA the RAA is a context neutral performance measure, meaning that the RAA score of a player doesn’t depend on the game context of the player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performance.</a:t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http://www.cricmetric.com/blog/glossary/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User Characteristics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611560" y="2132856"/>
            <a:ext cx="7005240" cy="37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Accuracy of the Predictions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Friendly Interface.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Dependencies / Assumptions / Risks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90760" y="1791360"/>
            <a:ext cx="7005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342900" indent="-342900">
              <a:lnSpc>
                <a:spcPct val="100000"/>
              </a:lnSpc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Dependencies  -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Requires installation of certain python modules.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Good Quality of data.</a:t>
            </a:r>
          </a:p>
          <a:p>
            <a:pPr marL="0" lvl="2"/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Assumptions –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Player Performance is based on the present data.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Weather is not considered as a major factor.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Game is completely fair and not biased.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All players are fit and can play.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Very few or no new players are added to the teams.</a:t>
            </a:r>
          </a:p>
          <a:p>
            <a:pPr marL="1257300" lvl="2" indent="-1257300"/>
            <a:r>
              <a:rPr lang="en-IN" b="0" strike="noStrike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Risk </a:t>
            </a: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-</a:t>
            </a:r>
            <a:endParaRPr lang="en-IN" b="0" strike="noStrike" spc="-1" dirty="0"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18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Version compatibility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1800" spc="-1" dirty="0">
                <a:uFill>
                  <a:solidFill>
                    <a:srgbClr val="FFFFFF"/>
                  </a:solidFill>
                </a:uFill>
                <a:latin typeface="Trebuchet MS"/>
              </a:rPr>
              <a:t>Change in </a:t>
            </a: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</a:rPr>
              <a:t>webpage format used to scrap data.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This Project can be misused by bookies and hence it should not be in wrong hands.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IN" sz="1800" spc="-1" dirty="0"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204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System Architecture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05800" y="1617840"/>
            <a:ext cx="6868080" cy="47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28728" y="2143116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WebScrap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 rot="5400000">
            <a:off x="1785918" y="278605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428728" y="3071810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1785918" y="371475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28728" y="4000504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 + Jason File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rot="5400000">
            <a:off x="1785918" y="48577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71538" y="5143512"/>
            <a:ext cx="1928826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 training using different methods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214942" y="5214950"/>
            <a:ext cx="178595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using best possible method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85852" y="1714488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TRAINING</a:t>
            </a:r>
            <a:endParaRPr lang="en-US" sz="22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29256" y="2143116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WebScrap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787240" y="2785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29256" y="3071810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Cleaning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rot="5400000">
            <a:off x="5786446" y="371475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429256" y="4000504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 + Jason File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>
          <a:xfrm rot="5400000">
            <a:off x="5750727" y="489347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57818" y="1714488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TESTING</a:t>
            </a:r>
            <a:endParaRPr lang="en-US" sz="22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7554" y="4857760"/>
            <a:ext cx="164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As of now this Model predicted at most 38 matches correctly.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Modules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33520" y="1828800"/>
            <a:ext cx="686340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bs4 - </a:t>
            </a:r>
            <a:r>
              <a:rPr lang="en-US" sz="2400" dirty="0" err="1"/>
              <a:t>BeautifulSoup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sklearn</a:t>
            </a:r>
            <a:r>
              <a:rPr lang="en-US" sz="2400" dirty="0"/>
              <a:t> - </a:t>
            </a:r>
            <a:r>
              <a:rPr lang="en-US" sz="2400" dirty="0" err="1"/>
              <a:t>model_selection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sklearn.tree</a:t>
            </a:r>
            <a:r>
              <a:rPr lang="en-US" sz="2400" dirty="0"/>
              <a:t> - </a:t>
            </a:r>
            <a:r>
              <a:rPr lang="en-US" sz="2400" dirty="0" err="1"/>
              <a:t>DecisionTreeClassifier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sklearn</a:t>
            </a:r>
            <a:r>
              <a:rPr lang="en-US" sz="2400" dirty="0"/>
              <a:t> - </a:t>
            </a:r>
            <a:r>
              <a:rPr lang="en-US" sz="2400" dirty="0" err="1"/>
              <a:t>svm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sklearn.naive_bayes</a:t>
            </a:r>
            <a:r>
              <a:rPr lang="en-US" sz="2400" dirty="0"/>
              <a:t> - </a:t>
            </a:r>
            <a:r>
              <a:rPr lang="en-US" sz="2400" dirty="0" err="1"/>
              <a:t>GaussianNB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sklearn.ensemble</a:t>
            </a:r>
            <a:r>
              <a:rPr lang="en-US" sz="2400" dirty="0"/>
              <a:t> - </a:t>
            </a:r>
            <a:r>
              <a:rPr lang="en-US" sz="2400" dirty="0" err="1"/>
              <a:t>RandomForestClassifier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numpy.core.umath_tests</a:t>
            </a:r>
            <a:r>
              <a:rPr lang="en-US" sz="2400" dirty="0"/>
              <a:t> - inner1d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18400" y="1828800"/>
            <a:ext cx="686340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342900" lvl="0" indent="127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2400" dirty="0">
                <a:latin typeface="Trebuchet MS" pitchFamily="34" charset="0"/>
              </a:rPr>
              <a:t>Software and Technologies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Python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latin typeface="Trebuchet MS" pitchFamily="34" charset="0"/>
              </a:rPr>
              <a:t>Anaconda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12800" lvl="1" indent="-468313" algn="just" eaLnBrk="0" hangingPunct="0">
              <a:spcBef>
                <a:spcPct val="20000"/>
              </a:spcBef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algorithms used:</a:t>
            </a: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SVM</a:t>
            </a: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</a:t>
            </a: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Trebuchet MS" pitchFamily="34" charset="0"/>
              </a:rPr>
              <a:t>Decision Tree</a:t>
            </a: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Trebuchet MS" pitchFamily="34" charset="0"/>
              </a:rPr>
              <a:t>Neural Networks</a:t>
            </a:r>
          </a:p>
          <a:p>
            <a:pPr marL="812800" lvl="1" indent="-127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847600" y="3352680"/>
            <a:ext cx="292356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391</Words>
  <Application>Microsoft Office PowerPoint</Application>
  <PresentationFormat>On-screen Show (4:3)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 </cp:lastModifiedBy>
  <cp:revision>10</cp:revision>
  <dcterms:modified xsi:type="dcterms:W3CDTF">2019-03-25T05:00:17Z</dcterms:modified>
  <dc:language>en-IN</dc:language>
</cp:coreProperties>
</file>