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315200" cy="9601200"/>
  <p:embeddedFontLst>
    <p:embeddedFont>
      <p:font typeface="Tahoma" panose="020B060403050404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3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19137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e5b18e244_0_6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16" name="Google Shape;116;gfe5b18e2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19137"/>
            <a:ext cx="47958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fe5b18e244_0_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93e74ab57_4_0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24" name="Google Shape;124;g1493e74ab5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19137"/>
            <a:ext cx="47958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1493e74ab57_4_0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e5b18e244_0_0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31" name="Google Shape;131;gfe5b18e2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19137"/>
            <a:ext cx="47958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fe5b18e244_0_0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93e74ab57_0_0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38" name="Google Shape;138;g1493e74a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19137"/>
            <a:ext cx="47958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1493e74ab57_0_0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 rot="5400000">
            <a:off x="5222082" y="2399506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 rot="5400000">
            <a:off x="1243807" y="524669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8382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Velocity: an efficient workflow management tool for teamwork</a:t>
            </a:r>
            <a:b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Prof. Haonan Wang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Akash Amin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</a:t>
            </a:r>
            <a:r>
              <a:rPr lang="en-US" sz="2400" dirty="0"/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Shivang Patel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Aniket Thumar</a:t>
            </a:r>
            <a:b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Siddh Patel </a:t>
            </a: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			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 (1)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444500" y="4007800"/>
            <a:ext cx="8435700" cy="2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06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■"/>
            </a:pPr>
            <a:r>
              <a:rPr lang="en-US" sz="2200"/>
              <a:t>Workflow management tool</a:t>
            </a:r>
            <a:endParaRPr sz="2200"/>
          </a:p>
          <a:p>
            <a:pPr marL="742950" lvl="1" indent="-36258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■"/>
            </a:pPr>
            <a:r>
              <a:rPr lang="en-US" sz="2200"/>
              <a:t>Automates the management of projects and tasks</a:t>
            </a:r>
            <a:endParaRPr sz="2200"/>
          </a:p>
          <a:p>
            <a:pPr marL="742950" lvl="1" indent="-36258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Noto Sans Symbols"/>
              <a:buChar char="■"/>
            </a:pPr>
            <a:r>
              <a:rPr lang="en-US" sz="2200"/>
              <a:t>Imparts more focus on the product development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342900" lvl="0" indent="-360680" algn="just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Users will be able to</a:t>
            </a:r>
            <a:endParaRPr sz="2200"/>
          </a:p>
          <a:p>
            <a:pPr marL="742950" lvl="1" indent="-362585" algn="just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■"/>
            </a:pPr>
            <a:r>
              <a:rPr lang="en-US" sz="2200"/>
              <a:t>Create multiple workspaces</a:t>
            </a:r>
            <a:endParaRPr sz="2200"/>
          </a:p>
          <a:p>
            <a:pPr marL="742950" lvl="1" indent="-362585" algn="just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■"/>
            </a:pPr>
            <a:r>
              <a:rPr lang="en-US" sz="2200"/>
              <a:t>Invite other users to a specific workspace</a:t>
            </a:r>
            <a:endParaRPr sz="2200"/>
          </a:p>
          <a:p>
            <a:pPr marL="742950" lvl="1" indent="-362585" algn="just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■"/>
            </a:pPr>
            <a:r>
              <a:rPr lang="en-US" sz="2200"/>
              <a:t>Maintain separate task boards for each project</a:t>
            </a:r>
            <a:endParaRPr sz="2200"/>
          </a:p>
          <a:p>
            <a:pPr marL="342900" lvl="0" indent="-220980" algn="l" rtl="0"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2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713" y="1912937"/>
            <a:ext cx="2890569" cy="194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126837" y="633612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 (2)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675450" y="2262175"/>
            <a:ext cx="7793100" cy="4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3306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Users can set priority and notification for different tasks along with inclusion of comments and photos per task.</a:t>
            </a:r>
            <a:endParaRPr sz="2500"/>
          </a:p>
          <a:p>
            <a:pPr marL="3429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-43306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Functionality to manage permissions per user role to edit/read tasks and manage teams.</a:t>
            </a:r>
            <a:endParaRPr sz="2500"/>
          </a:p>
          <a:p>
            <a:pPr marL="3429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-4330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Automatic chart generations to track progress, chatting functionalities for enhanced discussion.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20980" algn="l" rtl="0"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Deliverables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20"/>
              <a:buFont typeface="Noto Sans Symbols"/>
              <a:buChar char="■"/>
            </a:pPr>
            <a:r>
              <a:rPr lang="en-US" sz="2500"/>
              <a:t>A frontend web application.</a:t>
            </a:r>
            <a:endParaRPr sz="2500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20"/>
              <a:buFont typeface="Noto Sans Symbols"/>
              <a:buChar char="■"/>
            </a:pPr>
            <a:r>
              <a:rPr lang="en-US" sz="2500"/>
              <a:t>A backend application deployed in production on a public cloud. </a:t>
            </a:r>
            <a:endParaRPr sz="25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-220980" algn="l" rtl="0"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Dependencies and Concerns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702600" y="2320975"/>
            <a:ext cx="7725300" cy="27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20"/>
              <a:buFont typeface="Noto Sans Symbols"/>
              <a:buChar char="■"/>
            </a:pPr>
            <a:r>
              <a:rPr lang="en-US" sz="2500"/>
              <a:t>Diving deep into technologies that bolsters our backend such as Kafka and Redis.</a:t>
            </a:r>
            <a:endParaRPr sz="2500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121920" lvl="0" indent="0" algn="l" rtl="0"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Arial</vt:lpstr>
      <vt:lpstr>Tahoma</vt:lpstr>
      <vt:lpstr>Times New Roman</vt:lpstr>
      <vt:lpstr>1_Blends</vt:lpstr>
      <vt:lpstr>Blends</vt:lpstr>
      <vt:lpstr>   Velocity: an efficient workflow management tool for teamwork </vt:lpstr>
      <vt:lpstr>Project Description (1)</vt:lpstr>
      <vt:lpstr>Project Description (2)</vt:lpstr>
      <vt:lpstr>Project Deliverables</vt:lpstr>
      <vt:lpstr>Project Dependencies and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Velocity: an efficient workflow management tool for teamwork </dc:title>
  <cp:lastModifiedBy>Microsoft Office User</cp:lastModifiedBy>
  <cp:revision>1</cp:revision>
  <dcterms:modified xsi:type="dcterms:W3CDTF">2022-09-01T07:54:23Z</dcterms:modified>
</cp:coreProperties>
</file>