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055" y="1308100"/>
            <a:ext cx="9144000" cy="225933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6600" b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Whole sale Stationery bill generator</a:t>
            </a:r>
            <a:r>
              <a:rPr lang="en-IN" altLang="en-US" sz="6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charset="-128"/>
                <a:ea typeface="Yu Gothic UI Semibold" panose="020B0700000000000000" charset="-128"/>
              </a:rPr>
              <a:t> </a:t>
            </a:r>
            <a:endParaRPr lang="en-IN" altLang="en-US" sz="6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 Semibold" panose="020B0700000000000000" charset="-128"/>
              <a:ea typeface="Yu Gothic UI Semibold" panose="020B0700000000000000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3415" y="4130675"/>
            <a:ext cx="6586220" cy="999490"/>
          </a:xfrm>
        </p:spPr>
        <p:txBody>
          <a:bodyPr>
            <a:noAutofit/>
          </a:bodyPr>
          <a:lstStyle/>
          <a:p>
            <a:pPr algn="ctr"/>
            <a:r>
              <a:rPr lang="en-IN" altLang="en-US" sz="2800" b="1">
                <a:latin typeface="Microsoft JhengHei" panose="020B0604030504040204" charset="-120"/>
                <a:ea typeface="Microsoft JhengHei" panose="020B0604030504040204" charset="-120"/>
              </a:rPr>
              <a:t>Project by : Aniket Ganesh Rajgure</a:t>
            </a:r>
            <a:endParaRPr lang="en-IN" altLang="en-US" sz="2800" b="1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r>
              <a:rPr lang="en-IN" altLang="en-US" sz="2800" b="1">
                <a:latin typeface="Microsoft JhengHei" panose="020B0604030504040204" charset="-120"/>
                <a:ea typeface="Microsoft JhengHei" panose="020B0604030504040204" charset="-120"/>
              </a:rPr>
              <a:t>(BE Entc)</a:t>
            </a:r>
            <a:endParaRPr lang="en-IN" altLang="en-US" sz="2800" b="1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ctr"/>
            <a:endParaRPr lang="en-IN" altLang="en-US" sz="2800" b="1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4800" b="1">
                <a:latin typeface="Times New Roman" panose="02020603050405020304" charset="0"/>
                <a:cs typeface="Times New Roman" panose="02020603050405020304" charset="0"/>
              </a:rPr>
              <a:t>Software and Language used :-</a:t>
            </a:r>
            <a:endParaRPr lang="en-IN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IN" altLang="en-US" sz="4000" b="1">
                <a:solidFill>
                  <a:srgbClr val="FFFF00"/>
                </a:solidFill>
                <a:latin typeface="+mj-lt"/>
                <a:cs typeface="+mj-lt"/>
              </a:rPr>
              <a:t>Pycharm IDE</a:t>
            </a:r>
            <a:endParaRPr lang="en-IN" altLang="en-US" sz="4000" b="1">
              <a:solidFill>
                <a:srgbClr val="FFFF00"/>
              </a:solidFill>
              <a:latin typeface="+mj-lt"/>
              <a:cs typeface="+mj-lt"/>
            </a:endParaRPr>
          </a:p>
          <a:p>
            <a:pPr algn="l"/>
            <a:r>
              <a:rPr lang="en-IN" altLang="en-US" sz="4000" b="1">
                <a:solidFill>
                  <a:srgbClr val="FFFF00"/>
                </a:solidFill>
                <a:latin typeface="+mj-lt"/>
                <a:cs typeface="+mj-lt"/>
              </a:rPr>
              <a:t>python</a:t>
            </a:r>
            <a:endParaRPr lang="en-IN" altLang="en-US" sz="4000" b="1">
              <a:solidFill>
                <a:srgbClr val="FFFF00"/>
              </a:solidFill>
              <a:latin typeface="+mj-lt"/>
              <a:cs typeface="+mj-lt"/>
            </a:endParaRPr>
          </a:p>
          <a:p>
            <a:pPr algn="l"/>
            <a:r>
              <a:rPr lang="en-IN" altLang="en-US" sz="4000" b="1">
                <a:solidFill>
                  <a:srgbClr val="FFFF00"/>
                </a:solidFill>
                <a:latin typeface="+mj-lt"/>
                <a:cs typeface="+mj-lt"/>
              </a:rPr>
              <a:t>package used : tkinter (for GUI Design)</a:t>
            </a:r>
            <a:endParaRPr lang="en-IN" altLang="en-US" sz="4000" b="1">
              <a:solidFill>
                <a:srgbClr val="FFFF00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5400" b="1">
                <a:latin typeface="Calibri" panose="020F0502020204030204" charset="0"/>
                <a:cs typeface="Calibri" panose="020F0502020204030204" charset="0"/>
              </a:rPr>
              <a:t>workflow :-</a:t>
            </a:r>
            <a:endParaRPr lang="en-IN" altLang="en-US" sz="5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5425" y="1182370"/>
            <a:ext cx="12360275" cy="5645150"/>
          </a:xfrm>
        </p:spPr>
        <p:txBody>
          <a:bodyPr/>
          <a:p>
            <a:endParaRPr lang="en-US">
              <a:noFill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4410075" y="3199130"/>
            <a:ext cx="3372485" cy="13277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4400" b="1" i="0" u="none" strike="noStrike" cap="none" normalizeH="0" baseline="0" smtClean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alibri" panose="020F0502020204030204" charset="0"/>
                <a:ea typeface="SimSun" panose="02010600030101010101" pitchFamily="2" charset="-122"/>
                <a:cs typeface="Calibri" panose="020F0502020204030204" charset="0"/>
              </a:rPr>
              <a:t>GUI Design</a:t>
            </a:r>
            <a:endParaRPr kumimoji="0" lang="en-IN" altLang="zh-CN" sz="4400" b="1" i="0" u="none" strike="noStrike" cap="none" normalizeH="0" baseline="0" smtClean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alibri" panose="020F0502020204030204" charset="0"/>
              <a:ea typeface="SimSun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67435" y="3199130"/>
            <a:ext cx="2611120" cy="6267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2400" b="1" i="0" u="none" strike="noStrike" cap="none" normalizeH="0" baseline="0" smtClean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User mobile no</a:t>
            </a:r>
            <a:endParaRPr kumimoji="0" lang="en-IN" altLang="zh-CN" sz="2400" b="1" i="0" u="none" strike="noStrike" cap="none" normalizeH="0" baseline="0" smtClean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67435" y="2398395"/>
            <a:ext cx="2611120" cy="6267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2800" b="1" i="0" u="none" strike="noStrike" cap="none" normalizeH="0" baseline="0" smtClean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User name</a:t>
            </a:r>
            <a:endParaRPr kumimoji="0" lang="en-IN" altLang="zh-CN" sz="2800" b="1" i="0" u="none" strike="noStrike" cap="none" normalizeH="0" baseline="0" smtClean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67435" y="4136390"/>
            <a:ext cx="2611120" cy="6267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2400" b="1" i="0" u="none" strike="noStrike" cap="none" normalizeH="0" baseline="0" smtClean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User mail id</a:t>
            </a:r>
            <a:endParaRPr kumimoji="0" lang="en-IN" altLang="zh-CN" sz="2400" b="1" i="0" u="none" strike="noStrike" cap="none" normalizeH="0" baseline="0" smtClean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67435" y="5053965"/>
            <a:ext cx="3461385" cy="62674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altLang="zh-CN" sz="1800" b="1" i="0" u="none" strike="noStrike" cap="none" normalizeH="0" baseline="0" smtClean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quantity of stationaries</a:t>
            </a:r>
            <a:endParaRPr kumimoji="0" lang="en-IN" altLang="zh-CN" sz="1800" b="1" i="0" u="none" strike="noStrike" cap="none" normalizeH="0" baseline="0" smtClean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189595" y="2392045"/>
            <a:ext cx="313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/>
              <a:t>Total in rupees</a:t>
            </a:r>
            <a:endParaRPr lang="en-IN" altLang="en-US" sz="2800" b="1"/>
          </a:p>
        </p:txBody>
      </p:sp>
      <p:sp>
        <p:nvSpPr>
          <p:cNvPr id="22" name="Text Box 21"/>
          <p:cNvSpPr txBox="1"/>
          <p:nvPr/>
        </p:nvSpPr>
        <p:spPr>
          <a:xfrm>
            <a:off x="335915" y="1417955"/>
            <a:ext cx="2894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>
                <a:solidFill>
                  <a:schemeClr val="accent6">
                    <a:lumMod val="10000"/>
                  </a:schemeClr>
                </a:solidFill>
              </a:rPr>
              <a:t>Inputes</a:t>
            </a:r>
            <a:endParaRPr lang="en-IN" altLang="en-US" sz="2800" b="1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382000" y="3146425"/>
            <a:ext cx="3402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chemeClr val="tx1"/>
                </a:solidFill>
              </a:rPr>
              <a:t>GST in rupees</a:t>
            </a:r>
            <a:endParaRPr lang="en-IN" altLang="en-US" sz="2800" b="1">
              <a:solidFill>
                <a:schemeClr val="tx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8248015" y="4004945"/>
            <a:ext cx="3886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Discount calculation</a:t>
            </a:r>
            <a:endParaRPr lang="en-IN" altLang="en-US" sz="2800" b="1"/>
          </a:p>
        </p:txBody>
      </p:sp>
      <p:sp>
        <p:nvSpPr>
          <p:cNvPr id="25" name="Text Box 24"/>
          <p:cNvSpPr txBox="1"/>
          <p:nvPr/>
        </p:nvSpPr>
        <p:spPr>
          <a:xfrm>
            <a:off x="8305165" y="4727575"/>
            <a:ext cx="37750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/>
              <a:t>Respective product total</a:t>
            </a:r>
            <a:endParaRPr lang="en-IN" altLang="en-US" sz="2800" b="1"/>
          </a:p>
        </p:txBody>
      </p:sp>
      <p:sp>
        <p:nvSpPr>
          <p:cNvPr id="28" name="Text Box 27"/>
          <p:cNvSpPr txBox="1"/>
          <p:nvPr/>
        </p:nvSpPr>
        <p:spPr>
          <a:xfrm>
            <a:off x="7311390" y="1584325"/>
            <a:ext cx="250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solidFill>
                  <a:schemeClr val="accent6">
                    <a:lumMod val="10000"/>
                  </a:schemeClr>
                </a:solidFill>
              </a:rPr>
              <a:t>OUTPUTES</a:t>
            </a:r>
            <a:endParaRPr lang="en-IN" altLang="en-US" sz="2400" b="1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2687955" y="1473835"/>
            <a:ext cx="647065" cy="867410"/>
          </a:xfrm>
          <a:prstGeom prst="ben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Bent Arrow 30"/>
          <p:cNvSpPr/>
          <p:nvPr/>
        </p:nvSpPr>
        <p:spPr>
          <a:xfrm rot="5400000">
            <a:off x="9391650" y="1516380"/>
            <a:ext cx="729615" cy="867410"/>
          </a:xfrm>
          <a:prstGeom prst="ben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8352155" y="5680710"/>
            <a:ext cx="3432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latin typeface="+mj-lt"/>
                <a:cs typeface="+mj-lt"/>
              </a:rPr>
              <a:t>Generate bill in text format</a:t>
            </a:r>
            <a:endParaRPr lang="en-IN" altLang="en-US" sz="2800" b="1">
              <a:latin typeface="+mj-lt"/>
              <a:cs typeface="+mj-lt"/>
            </a:endParaRPr>
          </a:p>
        </p:txBody>
      </p:sp>
      <p:sp>
        <p:nvSpPr>
          <p:cNvPr id="34" name="Right Arrow 33"/>
          <p:cNvSpPr/>
          <p:nvPr/>
        </p:nvSpPr>
        <p:spPr>
          <a:xfrm rot="1560000">
            <a:off x="3865245" y="2722245"/>
            <a:ext cx="1265555" cy="53721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5" name="Right Arrow 34"/>
          <p:cNvSpPr/>
          <p:nvPr/>
        </p:nvSpPr>
        <p:spPr>
          <a:xfrm rot="19020000">
            <a:off x="4450715" y="4569460"/>
            <a:ext cx="1059180" cy="53721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6" name="Right Arrow 35"/>
          <p:cNvSpPr/>
          <p:nvPr/>
        </p:nvSpPr>
        <p:spPr>
          <a:xfrm rot="1620000">
            <a:off x="6774180" y="4575810"/>
            <a:ext cx="1429385" cy="53721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7" name="Right Arrow 36"/>
          <p:cNvSpPr/>
          <p:nvPr/>
        </p:nvSpPr>
        <p:spPr>
          <a:xfrm rot="20040000">
            <a:off x="7002145" y="2884805"/>
            <a:ext cx="1248410" cy="53721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Yu Gothic UI Semibold</vt:lpstr>
      <vt:lpstr>Microsoft JhengHei</vt:lpstr>
      <vt:lpstr>Times New Roman</vt:lpstr>
      <vt:lpstr>Calibri</vt:lpstr>
      <vt:lpstr>Microsoft YaHei</vt:lpstr>
      <vt:lpstr>Arial Unicode MS</vt:lpstr>
      <vt:lpstr>Art_mountaineering</vt:lpstr>
      <vt:lpstr>Whole sale stationary bill generator </vt:lpstr>
      <vt:lpstr>Software and Language used :-</vt:lpstr>
      <vt:lpstr>workflow :-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sale stationary bill generator </dc:title>
  <dc:creator/>
  <cp:lastModifiedBy>anike</cp:lastModifiedBy>
  <cp:revision>2</cp:revision>
  <dcterms:created xsi:type="dcterms:W3CDTF">2020-08-12T13:41:00Z</dcterms:created>
  <dcterms:modified xsi:type="dcterms:W3CDTF">2020-08-12T15:06:29Z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