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dvanced Programming Project"/>
          <p:cNvSpPr txBox="1"/>
          <p:nvPr/>
        </p:nvSpPr>
        <p:spPr>
          <a:xfrm>
            <a:off x="3742677" y="1295399"/>
            <a:ext cx="5732518" cy="1524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Advanced Programming Project</a:t>
            </a:r>
          </a:p>
        </p:txBody>
      </p:sp>
      <p:grpSp>
        <p:nvGrpSpPr>
          <p:cNvPr id="122" name="Image Gallery"/>
          <p:cNvGrpSpPr/>
          <p:nvPr/>
        </p:nvGrpSpPr>
        <p:grpSpPr>
          <a:xfrm>
            <a:off x="3874268" y="3489126"/>
            <a:ext cx="5469336" cy="3969148"/>
            <a:chOff x="0" y="0"/>
            <a:chExt cx="5469334" cy="3969146"/>
          </a:xfrm>
        </p:grpSpPr>
        <p:pic>
          <p:nvPicPr>
            <p:cNvPr id="120" name="Screenshot 2020-12-17 at 8.58.59 PM.png" descr="Screenshot 2020-12-17 at 8.58.59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968" r="0" b="5968"/>
            <a:stretch>
              <a:fillRect/>
            </a:stretch>
          </p:blipFill>
          <p:spPr>
            <a:xfrm>
              <a:off x="0" y="0"/>
              <a:ext cx="5469335" cy="2826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Made by :- Aniket Verma 2019233"/>
            <p:cNvSpPr/>
            <p:nvPr/>
          </p:nvSpPr>
          <p:spPr>
            <a:xfrm>
              <a:off x="0" y="2902346"/>
              <a:ext cx="5469335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1" sz="3000" u="sng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Made by :- Aniket Verma 2019233</a:t>
              </a:r>
            </a:p>
          </p:txBody>
        </p:sp>
      </p:grpSp>
      <p:pic>
        <p:nvPicPr>
          <p:cNvPr id="123" name="Screenshot 2020-12-17 at 9.08.21 PM.png" descr="Screenshot 2020-12-17 at 9.08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87688">
            <a:off x="519418" y="456198"/>
            <a:ext cx="2794001" cy="286564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riangular Obstacle"/>
          <p:cNvSpPr txBox="1"/>
          <p:nvPr/>
        </p:nvSpPr>
        <p:spPr>
          <a:xfrm>
            <a:off x="642350" y="3871829"/>
            <a:ext cx="25481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Triangular Obstacle</a:t>
            </a:r>
          </a:p>
        </p:txBody>
      </p:sp>
      <p:pic>
        <p:nvPicPr>
          <p:cNvPr id="125" name="Screenshot 2020-12-17 at 9.08.24 PM.png" descr="Screenshot 2020-12-17 at 9.08.2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04924">
            <a:off x="9849621" y="277733"/>
            <a:ext cx="2887760" cy="322257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Circular Obstacle"/>
          <p:cNvSpPr txBox="1"/>
          <p:nvPr/>
        </p:nvSpPr>
        <p:spPr>
          <a:xfrm>
            <a:off x="9986337" y="3871829"/>
            <a:ext cx="22501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Circular Obstacle</a:t>
            </a:r>
          </a:p>
        </p:txBody>
      </p:sp>
      <p:pic>
        <p:nvPicPr>
          <p:cNvPr id="127" name="Screenshot 2020-12-17 at 9.07.35 PM.png" descr="Screenshot 2020-12-17 at 9.07.3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877964">
            <a:off x="646792" y="5201877"/>
            <a:ext cx="2250109" cy="281764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Mixed Shape Obstacle"/>
          <p:cNvSpPr txBox="1"/>
          <p:nvPr/>
        </p:nvSpPr>
        <p:spPr>
          <a:xfrm>
            <a:off x="670681" y="8584422"/>
            <a:ext cx="28929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Mixed Shape Obstacle</a:t>
            </a:r>
          </a:p>
        </p:txBody>
      </p:sp>
      <p:pic>
        <p:nvPicPr>
          <p:cNvPr id="129" name="Screenshot 2020-12-17 at 9.07.53 PM.png" descr="Screenshot 2020-12-17 at 9.07.53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201807">
            <a:off x="9677469" y="5905195"/>
            <a:ext cx="2867845" cy="213594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tar"/>
          <p:cNvSpPr txBox="1"/>
          <p:nvPr/>
        </p:nvSpPr>
        <p:spPr>
          <a:xfrm>
            <a:off x="10612563" y="8481209"/>
            <a:ext cx="673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Star</a:t>
            </a:r>
          </a:p>
        </p:txBody>
      </p:sp>
      <p:sp>
        <p:nvSpPr>
          <p:cNvPr id="131" name="Oval"/>
          <p:cNvSpPr/>
          <p:nvPr/>
        </p:nvSpPr>
        <p:spPr>
          <a:xfrm>
            <a:off x="5503074" y="7560445"/>
            <a:ext cx="2022843" cy="2063909"/>
          </a:xfrm>
          <a:prstGeom prst="ellipse">
            <a:avLst/>
          </a:prstGeom>
          <a:solidFill>
            <a:srgbClr val="000000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Triangle"/>
          <p:cNvSpPr/>
          <p:nvPr/>
        </p:nvSpPr>
        <p:spPr>
          <a:xfrm rot="13500000">
            <a:off x="5972070" y="8229495"/>
            <a:ext cx="760508" cy="725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Play Button"/>
          <p:cNvSpPr txBox="1"/>
          <p:nvPr/>
        </p:nvSpPr>
        <p:spPr>
          <a:xfrm>
            <a:off x="7924048" y="9144719"/>
            <a:ext cx="1508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Play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esign And Implementation"/>
          <p:cNvSpPr txBox="1"/>
          <p:nvPr/>
        </p:nvSpPr>
        <p:spPr>
          <a:xfrm>
            <a:off x="3709864" y="140909"/>
            <a:ext cx="5147570" cy="1524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Design And Implementation </a:t>
            </a:r>
          </a:p>
        </p:txBody>
      </p:sp>
      <p:sp>
        <p:nvSpPr>
          <p:cNvPr id="136" name="The game is designed using Javafx libraries"/>
          <p:cNvSpPr txBox="1"/>
          <p:nvPr/>
        </p:nvSpPr>
        <p:spPr>
          <a:xfrm>
            <a:off x="495613" y="2035772"/>
            <a:ext cx="12013575" cy="812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The game is designed using Javafx libraries</a:t>
            </a:r>
          </a:p>
        </p:txBody>
      </p:sp>
      <p:sp>
        <p:nvSpPr>
          <p:cNvPr id="137" name="It comprises of 3-4 obstacles,a ball, a star and a colorswitch circle"/>
          <p:cNvSpPr txBox="1"/>
          <p:nvPr/>
        </p:nvSpPr>
        <p:spPr>
          <a:xfrm>
            <a:off x="495613" y="3016235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It comprises of 3-4 obstacles,a ball, a star and a colorswitch circle </a:t>
            </a:r>
          </a:p>
        </p:txBody>
      </p:sp>
      <p:sp>
        <p:nvSpPr>
          <p:cNvPr id="138" name="The ball jumps while mouse is clicked and the screen moves down as the game progresses"/>
          <p:cNvSpPr txBox="1"/>
          <p:nvPr/>
        </p:nvSpPr>
        <p:spPr>
          <a:xfrm>
            <a:off x="495613" y="4707898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The ball jumps while mouse is clicked and the screen moves down as the game progresses</a:t>
            </a:r>
          </a:p>
        </p:txBody>
      </p:sp>
      <p:sp>
        <p:nvSpPr>
          <p:cNvPr id="139" name="Used several design patterns using singleton design pattern and template design patterns"/>
          <p:cNvSpPr txBox="1"/>
          <p:nvPr/>
        </p:nvSpPr>
        <p:spPr>
          <a:xfrm>
            <a:off x="495613" y="6399561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Used several design patterns using singleton design pattern and template design patterns</a:t>
            </a:r>
          </a:p>
        </p:txBody>
      </p:sp>
      <p:sp>
        <p:nvSpPr>
          <p:cNvPr id="140" name="Each time a new score is set and you can claim rewards each time you play"/>
          <p:cNvSpPr txBox="1"/>
          <p:nvPr/>
        </p:nvSpPr>
        <p:spPr>
          <a:xfrm>
            <a:off x="495613" y="8091224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Each time a new score is set and you can claim rewards each time you play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tributions and Work Done"/>
          <p:cNvSpPr txBox="1"/>
          <p:nvPr/>
        </p:nvSpPr>
        <p:spPr>
          <a:xfrm>
            <a:off x="3709864" y="140909"/>
            <a:ext cx="5147570" cy="1524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Contributions and Work Done </a:t>
            </a:r>
          </a:p>
        </p:txBody>
      </p:sp>
      <p:sp>
        <p:nvSpPr>
          <p:cNvPr id="143" name="Deadline 1:"/>
          <p:cNvSpPr txBox="1"/>
          <p:nvPr/>
        </p:nvSpPr>
        <p:spPr>
          <a:xfrm>
            <a:off x="750248" y="2168834"/>
            <a:ext cx="1802310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Deadline 1:</a:t>
            </a:r>
          </a:p>
        </p:txBody>
      </p:sp>
      <p:sp>
        <p:nvSpPr>
          <p:cNvPr id="144" name="Deadline 2:"/>
          <p:cNvSpPr txBox="1"/>
          <p:nvPr/>
        </p:nvSpPr>
        <p:spPr>
          <a:xfrm>
            <a:off x="750248" y="4315854"/>
            <a:ext cx="1802310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Deadline 2:</a:t>
            </a:r>
          </a:p>
        </p:txBody>
      </p:sp>
      <p:sp>
        <p:nvSpPr>
          <p:cNvPr id="145" name="Deadline 3:"/>
          <p:cNvSpPr txBox="1"/>
          <p:nvPr/>
        </p:nvSpPr>
        <p:spPr>
          <a:xfrm>
            <a:off x="853461" y="6462874"/>
            <a:ext cx="1802310" cy="520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Deadline 3:</a:t>
            </a:r>
          </a:p>
        </p:txBody>
      </p:sp>
      <p:sp>
        <p:nvSpPr>
          <p:cNvPr id="146" name="Uml class and case diagram done by both Aniket and Siddharth.(1:1 work distribution)"/>
          <p:cNvSpPr txBox="1"/>
          <p:nvPr/>
        </p:nvSpPr>
        <p:spPr>
          <a:xfrm>
            <a:off x="753108" y="2715294"/>
            <a:ext cx="11498584" cy="1574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u="sng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Uml class and case diagram done by both Aniket and Siddharth.(</a:t>
            </a:r>
            <a:r>
              <a:rPr sz="4500">
                <a:solidFill>
                  <a:srgbClr val="BF0014"/>
                </a:solidFill>
              </a:rPr>
              <a:t>1:1</a:t>
            </a:r>
            <a:r>
              <a:t> work distribution)</a:t>
            </a:r>
          </a:p>
        </p:txBody>
      </p:sp>
      <p:sp>
        <p:nvSpPr>
          <p:cNvPr id="147" name="The whole deadline was done by Aniket Verma…"/>
          <p:cNvSpPr txBox="1"/>
          <p:nvPr/>
        </p:nvSpPr>
        <p:spPr>
          <a:xfrm>
            <a:off x="753108" y="4925814"/>
            <a:ext cx="11498584" cy="144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u="sng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whole deadline was done by Aniket Verma</a:t>
            </a:r>
          </a:p>
          <a:p>
            <a:pPr>
              <a:defRPr b="1" u="sng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No work done by Siddharth Singh Kiryal (</a:t>
            </a:r>
            <a:r>
              <a:rPr>
                <a:solidFill>
                  <a:srgbClr val="FF0032"/>
                </a:solidFill>
              </a:rPr>
              <a:t>0%</a:t>
            </a:r>
            <a:r>
              <a:t>)</a:t>
            </a:r>
          </a:p>
        </p:txBody>
      </p:sp>
      <p:sp>
        <p:nvSpPr>
          <p:cNvPr id="148" name="0% work done by Siddharth Singh Kiryal and the whole game developed by Aniket Verma"/>
          <p:cNvSpPr txBox="1"/>
          <p:nvPr/>
        </p:nvSpPr>
        <p:spPr>
          <a:xfrm>
            <a:off x="753108" y="7072834"/>
            <a:ext cx="11498584" cy="144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u="sng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0% work done by Siddharth Singh Kiryal and the whole game developed by Aniket Verma</a:t>
            </a:r>
          </a:p>
        </p:txBody>
      </p:sp>
      <p:sp>
        <p:nvSpPr>
          <p:cNvPr id="149" name="0%"/>
          <p:cNvSpPr txBox="1"/>
          <p:nvPr/>
        </p:nvSpPr>
        <p:spPr>
          <a:xfrm>
            <a:off x="10912411" y="5638569"/>
            <a:ext cx="841078" cy="8128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0%</a:t>
            </a:r>
          </a:p>
        </p:txBody>
      </p:sp>
      <p:sp>
        <p:nvSpPr>
          <p:cNvPr id="150" name="0%"/>
          <p:cNvSpPr txBox="1"/>
          <p:nvPr/>
        </p:nvSpPr>
        <p:spPr>
          <a:xfrm>
            <a:off x="1116247" y="7072834"/>
            <a:ext cx="841079" cy="8128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0%</a:t>
            </a:r>
          </a:p>
        </p:txBody>
      </p:sp>
      <p:sp>
        <p:nvSpPr>
          <p:cNvPr id="151" name="0%"/>
          <p:cNvSpPr txBox="1"/>
          <p:nvPr/>
        </p:nvSpPr>
        <p:spPr>
          <a:xfrm>
            <a:off x="11039411" y="5765569"/>
            <a:ext cx="841078" cy="8128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nus Components Added"/>
          <p:cNvSpPr txBox="1"/>
          <p:nvPr/>
        </p:nvSpPr>
        <p:spPr>
          <a:xfrm>
            <a:off x="3220150" y="345232"/>
            <a:ext cx="6287692" cy="8128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Bonus Components Added</a:t>
            </a:r>
          </a:p>
        </p:txBody>
      </p:sp>
      <p:sp>
        <p:nvSpPr>
          <p:cNvPr id="154" name="1) music added while playing the game and can be controlled by the user"/>
          <p:cNvSpPr txBox="1"/>
          <p:nvPr/>
        </p:nvSpPr>
        <p:spPr>
          <a:xfrm>
            <a:off x="495613" y="1792427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1) music added while playing the game and can be controlled by the user</a:t>
            </a:r>
          </a:p>
        </p:txBody>
      </p:sp>
      <p:sp>
        <p:nvSpPr>
          <p:cNvPr id="155" name="2) Game is full of animations and giving the illusion that screen is moving down"/>
          <p:cNvSpPr txBox="1"/>
          <p:nvPr/>
        </p:nvSpPr>
        <p:spPr>
          <a:xfrm>
            <a:off x="495613" y="3570831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2) Game is full of animations and giving the illusion that screen is moving down </a:t>
            </a:r>
          </a:p>
        </p:txBody>
      </p:sp>
      <p:sp>
        <p:nvSpPr>
          <p:cNvPr id="156" name="3) user friendly functionalities that makes game much more interesting"/>
          <p:cNvSpPr txBox="1"/>
          <p:nvPr/>
        </p:nvSpPr>
        <p:spPr>
          <a:xfrm>
            <a:off x="495613" y="5349234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3) user friendly functionalities that makes game much more interesting </a:t>
            </a:r>
          </a:p>
        </p:txBody>
      </p:sp>
      <p:sp>
        <p:nvSpPr>
          <p:cNvPr id="157" name="4) options to save the game and load it again"/>
          <p:cNvSpPr txBox="1"/>
          <p:nvPr/>
        </p:nvSpPr>
        <p:spPr>
          <a:xfrm>
            <a:off x="495613" y="7127637"/>
            <a:ext cx="12013575" cy="812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4) options to save the game and load it again </a:t>
            </a:r>
          </a:p>
        </p:txBody>
      </p:sp>
      <p:sp>
        <p:nvSpPr>
          <p:cNvPr id="158" name="5) game saved by logging in through different accounts"/>
          <p:cNvSpPr txBox="1"/>
          <p:nvPr/>
        </p:nvSpPr>
        <p:spPr>
          <a:xfrm>
            <a:off x="495613" y="8063866"/>
            <a:ext cx="12013575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5) game saved by logging in through different accounts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 !"/>
          <p:cNvSpPr txBox="1"/>
          <p:nvPr/>
        </p:nvSpPr>
        <p:spPr>
          <a:xfrm>
            <a:off x="3876831" y="2339463"/>
            <a:ext cx="5800032" cy="15113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21539518"/>
          </a:gradFill>
          <a:ln w="12700">
            <a:miter lim="400000"/>
          </a:ln>
          <a:effectLst>
            <a:outerShdw sx="100000" sy="100000" kx="0" ky="0" algn="b" rotWithShape="0" blurRad="76200" dist="0" dir="2111475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Thank you !</a:t>
            </a:r>
          </a:p>
        </p:txBody>
      </p:sp>
      <p:sp>
        <p:nvSpPr>
          <p:cNvPr id="161" name="Made by Aniket Verma 2019233 (till Deadline 3) and Siddharth Singh Kiryal 2019277(till Deadline 1)."/>
          <p:cNvSpPr txBox="1"/>
          <p:nvPr/>
        </p:nvSpPr>
        <p:spPr>
          <a:xfrm>
            <a:off x="238249" y="4496433"/>
            <a:ext cx="12528303" cy="22352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Made by Aniket Verma 2019233 (till Deadline 3) and Siddharth Singh Kiryal 2019277(till Deadline 1).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