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62" r:id="rId3"/>
    <p:sldId id="260" r:id="rId4"/>
    <p:sldId id="278" r:id="rId5"/>
    <p:sldId id="263" r:id="rId6"/>
    <p:sldId id="276" r:id="rId7"/>
    <p:sldId id="277" r:id="rId8"/>
    <p:sldId id="279" r:id="rId9"/>
    <p:sldId id="273" r:id="rId10"/>
    <p:sldId id="274" r:id="rId11"/>
    <p:sldId id="272" r:id="rId12"/>
    <p:sldId id="265" r:id="rId13"/>
    <p:sldId id="266" r:id="rId14"/>
    <p:sldId id="268" r:id="rId15"/>
    <p:sldId id="269" r:id="rId16"/>
    <p:sldId id="28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0CAD97-8BC2-4756-9E18-6F7C7879F33D}" type="datetimeFigureOut">
              <a:rPr lang="en-IN" smtClean="0"/>
              <a:t>06-04-2021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6CBE9A-18BB-442E-B090-373637597A36}" type="slidenum">
              <a:rPr lang="en-IN" smtClean="0"/>
              <a:t>‹#›</a:t>
            </a:fld>
            <a:endParaRPr lang="en-IN"/>
          </a:p>
        </p:txBody>
      </p:sp>
    </p:spTree>
    <p:extLst>
      <p:ext uri="{BB962C8B-B14F-4D97-AF65-F5344CB8AC3E}">
        <p14:creationId xmlns:p14="http://schemas.microsoft.com/office/powerpoint/2010/main" val="863221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CAD97-8BC2-4756-9E18-6F7C7879F33D}" type="datetimeFigureOut">
              <a:rPr lang="en-IN" smtClean="0"/>
              <a:t>06-04-2021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6CBE9A-18BB-442E-B090-373637597A36}" type="slidenum">
              <a:rPr lang="en-IN" smtClean="0"/>
              <a:t>‹#›</a:t>
            </a:fld>
            <a:endParaRPr lang="en-IN"/>
          </a:p>
        </p:txBody>
      </p:sp>
    </p:spTree>
    <p:extLst>
      <p:ext uri="{BB962C8B-B14F-4D97-AF65-F5344CB8AC3E}">
        <p14:creationId xmlns:p14="http://schemas.microsoft.com/office/powerpoint/2010/main" val="1025588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CAD97-8BC2-4756-9E18-6F7C7879F33D}" type="datetimeFigureOut">
              <a:rPr lang="en-IN" smtClean="0"/>
              <a:t>06-04-2021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6CBE9A-18BB-442E-B090-373637597A36}"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92335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CAD97-8BC2-4756-9E18-6F7C7879F33D}" type="datetimeFigureOut">
              <a:rPr lang="en-IN" smtClean="0"/>
              <a:t>06-04-2021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6CBE9A-18BB-442E-B090-373637597A36}" type="slidenum">
              <a:rPr lang="en-IN" smtClean="0"/>
              <a:t>‹#›</a:t>
            </a:fld>
            <a:endParaRPr lang="en-IN"/>
          </a:p>
        </p:txBody>
      </p:sp>
    </p:spTree>
    <p:extLst>
      <p:ext uri="{BB962C8B-B14F-4D97-AF65-F5344CB8AC3E}">
        <p14:creationId xmlns:p14="http://schemas.microsoft.com/office/powerpoint/2010/main" val="12974157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CAD97-8BC2-4756-9E18-6F7C7879F33D}" type="datetimeFigureOut">
              <a:rPr lang="en-IN" smtClean="0"/>
              <a:t>06-04-2021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6CBE9A-18BB-442E-B090-373637597A3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385954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CAD97-8BC2-4756-9E18-6F7C7879F33D}" type="datetimeFigureOut">
              <a:rPr lang="en-IN" smtClean="0"/>
              <a:t>06-04-2021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6CBE9A-18BB-442E-B090-373637597A36}" type="slidenum">
              <a:rPr lang="en-IN" smtClean="0"/>
              <a:t>‹#›</a:t>
            </a:fld>
            <a:endParaRPr lang="en-IN"/>
          </a:p>
        </p:txBody>
      </p:sp>
    </p:spTree>
    <p:extLst>
      <p:ext uri="{BB962C8B-B14F-4D97-AF65-F5344CB8AC3E}">
        <p14:creationId xmlns:p14="http://schemas.microsoft.com/office/powerpoint/2010/main" val="11224718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0CAD97-8BC2-4756-9E18-6F7C7879F33D}" type="datetimeFigureOut">
              <a:rPr lang="en-IN" smtClean="0"/>
              <a:t>06-04-2021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6CBE9A-18BB-442E-B090-373637597A36}" type="slidenum">
              <a:rPr lang="en-IN" smtClean="0"/>
              <a:t>‹#›</a:t>
            </a:fld>
            <a:endParaRPr lang="en-IN"/>
          </a:p>
        </p:txBody>
      </p:sp>
    </p:spTree>
    <p:extLst>
      <p:ext uri="{BB962C8B-B14F-4D97-AF65-F5344CB8AC3E}">
        <p14:creationId xmlns:p14="http://schemas.microsoft.com/office/powerpoint/2010/main" val="9259812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0CAD97-8BC2-4756-9E18-6F7C7879F33D}" type="datetimeFigureOut">
              <a:rPr lang="en-IN" smtClean="0"/>
              <a:t>06-04-2021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6CBE9A-18BB-442E-B090-373637597A36}" type="slidenum">
              <a:rPr lang="en-IN" smtClean="0"/>
              <a:t>‹#›</a:t>
            </a:fld>
            <a:endParaRPr lang="en-IN"/>
          </a:p>
        </p:txBody>
      </p:sp>
    </p:spTree>
    <p:extLst>
      <p:ext uri="{BB962C8B-B14F-4D97-AF65-F5344CB8AC3E}">
        <p14:creationId xmlns:p14="http://schemas.microsoft.com/office/powerpoint/2010/main" val="922468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0CAD97-8BC2-4756-9E18-6F7C7879F33D}" type="datetimeFigureOut">
              <a:rPr lang="en-IN" smtClean="0"/>
              <a:t>06-04-2021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6CBE9A-18BB-442E-B090-373637597A36}" type="slidenum">
              <a:rPr lang="en-IN" smtClean="0"/>
              <a:t>‹#›</a:t>
            </a:fld>
            <a:endParaRPr lang="en-IN"/>
          </a:p>
        </p:txBody>
      </p:sp>
    </p:spTree>
    <p:extLst>
      <p:ext uri="{BB962C8B-B14F-4D97-AF65-F5344CB8AC3E}">
        <p14:creationId xmlns:p14="http://schemas.microsoft.com/office/powerpoint/2010/main" val="4185681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CAD97-8BC2-4756-9E18-6F7C7879F33D}" type="datetimeFigureOut">
              <a:rPr lang="en-IN" smtClean="0"/>
              <a:t>06-04-2021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6CBE9A-18BB-442E-B090-373637597A36}" type="slidenum">
              <a:rPr lang="en-IN" smtClean="0"/>
              <a:t>‹#›</a:t>
            </a:fld>
            <a:endParaRPr lang="en-IN"/>
          </a:p>
        </p:txBody>
      </p:sp>
    </p:spTree>
    <p:extLst>
      <p:ext uri="{BB962C8B-B14F-4D97-AF65-F5344CB8AC3E}">
        <p14:creationId xmlns:p14="http://schemas.microsoft.com/office/powerpoint/2010/main" val="870166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0CAD97-8BC2-4756-9E18-6F7C7879F33D}" type="datetimeFigureOut">
              <a:rPr lang="en-IN" smtClean="0"/>
              <a:t>06-04-2021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6CBE9A-18BB-442E-B090-373637597A36}" type="slidenum">
              <a:rPr lang="en-IN" smtClean="0"/>
              <a:t>‹#›</a:t>
            </a:fld>
            <a:endParaRPr lang="en-IN"/>
          </a:p>
        </p:txBody>
      </p:sp>
    </p:spTree>
    <p:extLst>
      <p:ext uri="{BB962C8B-B14F-4D97-AF65-F5344CB8AC3E}">
        <p14:creationId xmlns:p14="http://schemas.microsoft.com/office/powerpoint/2010/main" val="1392533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0CAD97-8BC2-4756-9E18-6F7C7879F33D}" type="datetimeFigureOut">
              <a:rPr lang="en-IN" smtClean="0"/>
              <a:t>06-04-2021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06CBE9A-18BB-442E-B090-373637597A36}" type="slidenum">
              <a:rPr lang="en-IN" smtClean="0"/>
              <a:t>‹#›</a:t>
            </a:fld>
            <a:endParaRPr lang="en-IN"/>
          </a:p>
        </p:txBody>
      </p:sp>
    </p:spTree>
    <p:extLst>
      <p:ext uri="{BB962C8B-B14F-4D97-AF65-F5344CB8AC3E}">
        <p14:creationId xmlns:p14="http://schemas.microsoft.com/office/powerpoint/2010/main" val="3807399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0CAD97-8BC2-4756-9E18-6F7C7879F33D}" type="datetimeFigureOut">
              <a:rPr lang="en-IN" smtClean="0"/>
              <a:t>06-04-2021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06CBE9A-18BB-442E-B090-373637597A36}" type="slidenum">
              <a:rPr lang="en-IN" smtClean="0"/>
              <a:t>‹#›</a:t>
            </a:fld>
            <a:endParaRPr lang="en-IN"/>
          </a:p>
        </p:txBody>
      </p:sp>
    </p:spTree>
    <p:extLst>
      <p:ext uri="{BB962C8B-B14F-4D97-AF65-F5344CB8AC3E}">
        <p14:creationId xmlns:p14="http://schemas.microsoft.com/office/powerpoint/2010/main" val="597216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0CAD97-8BC2-4756-9E18-6F7C7879F33D}" type="datetimeFigureOut">
              <a:rPr lang="en-IN" smtClean="0"/>
              <a:t>06-04-2021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06CBE9A-18BB-442E-B090-373637597A36}" type="slidenum">
              <a:rPr lang="en-IN" smtClean="0"/>
              <a:t>‹#›</a:t>
            </a:fld>
            <a:endParaRPr lang="en-IN"/>
          </a:p>
        </p:txBody>
      </p:sp>
    </p:spTree>
    <p:extLst>
      <p:ext uri="{BB962C8B-B14F-4D97-AF65-F5344CB8AC3E}">
        <p14:creationId xmlns:p14="http://schemas.microsoft.com/office/powerpoint/2010/main" val="1585179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0CAD97-8BC2-4756-9E18-6F7C7879F33D}" type="datetimeFigureOut">
              <a:rPr lang="en-IN" smtClean="0"/>
              <a:t>06-04-2021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6CBE9A-18BB-442E-B090-373637597A36}" type="slidenum">
              <a:rPr lang="en-IN" smtClean="0"/>
              <a:t>‹#›</a:t>
            </a:fld>
            <a:endParaRPr lang="en-IN"/>
          </a:p>
        </p:txBody>
      </p:sp>
    </p:spTree>
    <p:extLst>
      <p:ext uri="{BB962C8B-B14F-4D97-AF65-F5344CB8AC3E}">
        <p14:creationId xmlns:p14="http://schemas.microsoft.com/office/powerpoint/2010/main" val="2798199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0CAD97-8BC2-4756-9E18-6F7C7879F33D}" type="datetimeFigureOut">
              <a:rPr lang="en-IN" smtClean="0"/>
              <a:t>06-04-2021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6CBE9A-18BB-442E-B090-373637597A36}" type="slidenum">
              <a:rPr lang="en-IN" smtClean="0"/>
              <a:t>‹#›</a:t>
            </a:fld>
            <a:endParaRPr lang="en-IN"/>
          </a:p>
        </p:txBody>
      </p:sp>
    </p:spTree>
    <p:extLst>
      <p:ext uri="{BB962C8B-B14F-4D97-AF65-F5344CB8AC3E}">
        <p14:creationId xmlns:p14="http://schemas.microsoft.com/office/powerpoint/2010/main" val="2821652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C0CAD97-8BC2-4756-9E18-6F7C7879F33D}" type="datetimeFigureOut">
              <a:rPr lang="en-IN" smtClean="0"/>
              <a:t>06-04-2021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06CBE9A-18BB-442E-B090-373637597A36}" type="slidenum">
              <a:rPr lang="en-IN" smtClean="0"/>
              <a:t>‹#›</a:t>
            </a:fld>
            <a:endParaRPr lang="en-IN"/>
          </a:p>
        </p:txBody>
      </p:sp>
    </p:spTree>
    <p:extLst>
      <p:ext uri="{BB962C8B-B14F-4D97-AF65-F5344CB8AC3E}">
        <p14:creationId xmlns:p14="http://schemas.microsoft.com/office/powerpoint/2010/main" val="629993145"/>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www.javatpoint.com/request-implicit-object" TargetMode="External"/><Relationship Id="rId3" Type="http://schemas.openxmlformats.org/officeDocument/2006/relationships/hyperlink" Target="https://www.w3schools.com/css/" TargetMode="External"/><Relationship Id="rId7" Type="http://schemas.openxmlformats.org/officeDocument/2006/relationships/hyperlink" Target="https://www.javatpoint.com/steps-to-connect-to-the-database-in-java" TargetMode="External"/><Relationship Id="rId2" Type="http://schemas.openxmlformats.org/officeDocument/2006/relationships/hyperlink" Target="http://www.w3schools.com/" TargetMode="External"/><Relationship Id="rId1" Type="http://schemas.openxmlformats.org/officeDocument/2006/relationships/slideLayout" Target="../slideLayouts/slideLayout2.xml"/><Relationship Id="rId6" Type="http://schemas.openxmlformats.org/officeDocument/2006/relationships/hyperlink" Target="https://www.tutorialspoint.com/jsp/index.htm" TargetMode="External"/><Relationship Id="rId5" Type="http://schemas.openxmlformats.org/officeDocument/2006/relationships/hyperlink" Target="https://www.w3schools.com/java/java_intro.asp" TargetMode="External"/><Relationship Id="rId4" Type="http://schemas.openxmlformats.org/officeDocument/2006/relationships/hyperlink" Target="https://www.w3schools.com/html/" TargetMode="External"/><Relationship Id="rId9" Type="http://schemas.openxmlformats.org/officeDocument/2006/relationships/hyperlink" Target="https://zetcode.com/db/mysqljav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21881-23E1-4EF1-8420-6B911583F4A8}"/>
              </a:ext>
            </a:extLst>
          </p:cNvPr>
          <p:cNvSpPr>
            <a:spLocks noGrp="1"/>
          </p:cNvSpPr>
          <p:nvPr>
            <p:ph type="ctrTitle"/>
          </p:nvPr>
        </p:nvSpPr>
        <p:spPr>
          <a:xfrm>
            <a:off x="2145437" y="4362713"/>
            <a:ext cx="9144000" cy="2387600"/>
          </a:xfrm>
        </p:spPr>
        <p:txBody>
          <a:bodyPr>
            <a:normAutofit fontScale="90000"/>
          </a:bodyPr>
          <a:lstStyle/>
          <a:p>
            <a:r>
              <a:rPr lang="en-GB" dirty="0">
                <a:solidFill>
                  <a:schemeClr val="tx1"/>
                </a:solidFill>
              </a:rPr>
              <a:t>ONLINE BUSINESS MARKETING</a:t>
            </a:r>
            <a:br>
              <a:rPr lang="en-GB" dirty="0"/>
            </a:br>
            <a:br>
              <a:rPr lang="en-GB" dirty="0"/>
            </a:br>
            <a:br>
              <a:rPr lang="en-GB" dirty="0"/>
            </a:br>
            <a:br>
              <a:rPr lang="en-GB" dirty="0"/>
            </a:br>
            <a:br>
              <a:rPr lang="en-GB" dirty="0"/>
            </a:br>
            <a:br>
              <a:rPr lang="en-GB" dirty="0"/>
            </a:br>
            <a:br>
              <a:rPr lang="en-GB" dirty="0"/>
            </a:br>
            <a:r>
              <a:rPr lang="en-GB" sz="3100" dirty="0">
                <a:solidFill>
                  <a:schemeClr val="tx1"/>
                </a:solidFill>
                <a:latin typeface="Times New Roman" panose="02020603050405020304" pitchFamily="18" charset="0"/>
                <a:cs typeface="Times New Roman" panose="02020603050405020304" pitchFamily="18" charset="0"/>
              </a:rPr>
              <a:t>Sandesh </a:t>
            </a:r>
            <a:r>
              <a:rPr lang="en-GB" sz="3100" dirty="0" err="1">
                <a:solidFill>
                  <a:schemeClr val="tx1"/>
                </a:solidFill>
                <a:latin typeface="Times New Roman" panose="02020603050405020304" pitchFamily="18" charset="0"/>
                <a:cs typeface="Times New Roman" panose="02020603050405020304" pitchFamily="18" charset="0"/>
              </a:rPr>
              <a:t>Sapra</a:t>
            </a:r>
            <a:r>
              <a:rPr lang="en-GB" sz="3100" dirty="0">
                <a:solidFill>
                  <a:schemeClr val="tx1"/>
                </a:solidFill>
                <a:latin typeface="Times New Roman" panose="02020603050405020304" pitchFamily="18" charset="0"/>
                <a:cs typeface="Times New Roman" panose="02020603050405020304" pitchFamily="18" charset="0"/>
              </a:rPr>
              <a:t> 04135304420</a:t>
            </a:r>
            <a:br>
              <a:rPr lang="en-GB" sz="3100" dirty="0">
                <a:solidFill>
                  <a:schemeClr val="tx1"/>
                </a:solidFill>
                <a:latin typeface="Times New Roman" panose="02020603050405020304" pitchFamily="18" charset="0"/>
                <a:cs typeface="Times New Roman" panose="02020603050405020304" pitchFamily="18" charset="0"/>
              </a:rPr>
            </a:br>
            <a:r>
              <a:rPr lang="en-GB" sz="3100" dirty="0">
                <a:solidFill>
                  <a:schemeClr val="tx1"/>
                </a:solidFill>
                <a:latin typeface="Times New Roman" panose="02020603050405020304" pitchFamily="18" charset="0"/>
                <a:cs typeface="Times New Roman" panose="02020603050405020304" pitchFamily="18" charset="0"/>
              </a:rPr>
              <a:t>Aniket Bhatnagar </a:t>
            </a:r>
            <a:r>
              <a:rPr lang="en-IN" sz="3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00635304420</a:t>
            </a:r>
            <a:br>
              <a:rPr lang="en-IN" sz="3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endParaRPr lang="en-IN" sz="31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0051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36012-839E-433E-AB92-4DA5FA51C5F5}"/>
              </a:ext>
            </a:extLst>
          </p:cNvPr>
          <p:cNvSpPr>
            <a:spLocks noGrp="1"/>
          </p:cNvSpPr>
          <p:nvPr>
            <p:ph type="title"/>
          </p:nvPr>
        </p:nvSpPr>
        <p:spPr/>
        <p:txBody>
          <a:bodyPr/>
          <a:lstStyle/>
          <a:p>
            <a:pPr algn="ctr"/>
            <a:r>
              <a:rPr lang="en-IN" dirty="0">
                <a:solidFill>
                  <a:schemeClr val="tx1"/>
                </a:solidFill>
                <a:latin typeface="Times New Roman" panose="02020603050405020304" pitchFamily="18" charset="0"/>
                <a:cs typeface="Times New Roman" panose="02020603050405020304" pitchFamily="18" charset="0"/>
              </a:rPr>
              <a:t>DFD LEVEL-0</a:t>
            </a:r>
          </a:p>
        </p:txBody>
      </p:sp>
      <p:pic>
        <p:nvPicPr>
          <p:cNvPr id="6" name="Content Placeholder 5">
            <a:extLst>
              <a:ext uri="{FF2B5EF4-FFF2-40B4-BE49-F238E27FC236}">
                <a16:creationId xmlns:a16="http://schemas.microsoft.com/office/drawing/2014/main" id="{C9D34C68-CF71-4F1C-8993-2FA4645AA909}"/>
              </a:ext>
            </a:extLst>
          </p:cNvPr>
          <p:cNvPicPr>
            <a:picLocks noGrp="1" noChangeAspect="1"/>
          </p:cNvPicPr>
          <p:nvPr>
            <p:ph idx="1"/>
          </p:nvPr>
        </p:nvPicPr>
        <p:blipFill>
          <a:blip r:embed="rId2"/>
          <a:stretch>
            <a:fillRect/>
          </a:stretch>
        </p:blipFill>
        <p:spPr>
          <a:xfrm>
            <a:off x="1005580" y="1579418"/>
            <a:ext cx="8341619" cy="4965610"/>
          </a:xfrm>
          <a:prstGeom prst="rect">
            <a:avLst/>
          </a:prstGeom>
        </p:spPr>
      </p:pic>
    </p:spTree>
    <p:extLst>
      <p:ext uri="{BB962C8B-B14F-4D97-AF65-F5344CB8AC3E}">
        <p14:creationId xmlns:p14="http://schemas.microsoft.com/office/powerpoint/2010/main" val="3706752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BEB0B-8220-4738-9B5C-5B5AFB9721F5}"/>
              </a:ext>
            </a:extLst>
          </p:cNvPr>
          <p:cNvSpPr>
            <a:spLocks noGrp="1"/>
          </p:cNvSpPr>
          <p:nvPr>
            <p:ph type="title"/>
          </p:nvPr>
        </p:nvSpPr>
        <p:spPr/>
        <p:txBody>
          <a:bodyPr/>
          <a:lstStyle/>
          <a:p>
            <a:pPr algn="ctr"/>
            <a:r>
              <a:rPr lang="en-IN" dirty="0">
                <a:solidFill>
                  <a:schemeClr val="tx1"/>
                </a:solidFill>
              </a:rPr>
              <a:t>USE CASE DIAGRAM</a:t>
            </a:r>
          </a:p>
        </p:txBody>
      </p:sp>
      <p:pic>
        <p:nvPicPr>
          <p:cNvPr id="5" name="Content Placeholder 4">
            <a:extLst>
              <a:ext uri="{FF2B5EF4-FFF2-40B4-BE49-F238E27FC236}">
                <a16:creationId xmlns:a16="http://schemas.microsoft.com/office/drawing/2014/main" id="{44B86EF1-197D-4083-9726-182B8D170F2B}"/>
              </a:ext>
            </a:extLst>
          </p:cNvPr>
          <p:cNvPicPr>
            <a:picLocks noGrp="1" noChangeAspect="1"/>
          </p:cNvPicPr>
          <p:nvPr>
            <p:ph idx="1"/>
          </p:nvPr>
        </p:nvPicPr>
        <p:blipFill rotWithShape="1">
          <a:blip r:embed="rId2"/>
          <a:srcRect l="55980" t="18442" r="12245" b="28703"/>
          <a:stretch/>
        </p:blipFill>
        <p:spPr>
          <a:xfrm>
            <a:off x="1908697" y="1564936"/>
            <a:ext cx="6758709" cy="4969029"/>
          </a:xfrm>
        </p:spPr>
      </p:pic>
    </p:spTree>
    <p:extLst>
      <p:ext uri="{BB962C8B-B14F-4D97-AF65-F5344CB8AC3E}">
        <p14:creationId xmlns:p14="http://schemas.microsoft.com/office/powerpoint/2010/main" val="823480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11BE02F-101B-4A1E-AE8E-8715357DF1A9}"/>
              </a:ext>
            </a:extLst>
          </p:cNvPr>
          <p:cNvSpPr>
            <a:spLocks noGrp="1"/>
          </p:cNvSpPr>
          <p:nvPr>
            <p:ph type="subTitle" idx="1"/>
          </p:nvPr>
        </p:nvSpPr>
        <p:spPr>
          <a:xfrm>
            <a:off x="1524000" y="255157"/>
            <a:ext cx="9144000" cy="1655762"/>
          </a:xfrm>
        </p:spPr>
        <p:txBody>
          <a:bodyPr>
            <a:normAutofit/>
          </a:bodyPr>
          <a:lstStyle/>
          <a:p>
            <a:pPr algn="ctr"/>
            <a:r>
              <a:rPr lang="en-GB" sz="4400" dirty="0">
                <a:solidFill>
                  <a:schemeClr val="tx1"/>
                </a:solidFill>
              </a:rPr>
              <a:t>SCREENSHOTS</a:t>
            </a:r>
            <a:endParaRPr lang="en-IN" sz="4400" dirty="0">
              <a:solidFill>
                <a:schemeClr val="tx1"/>
              </a:solidFill>
            </a:endParaRPr>
          </a:p>
        </p:txBody>
      </p:sp>
      <p:pic>
        <p:nvPicPr>
          <p:cNvPr id="6" name="Picture 5">
            <a:extLst>
              <a:ext uri="{FF2B5EF4-FFF2-40B4-BE49-F238E27FC236}">
                <a16:creationId xmlns:a16="http://schemas.microsoft.com/office/drawing/2014/main" id="{C983B704-8237-40CA-9D74-8689DBDA5FC8}"/>
              </a:ext>
            </a:extLst>
          </p:cNvPr>
          <p:cNvPicPr/>
          <p:nvPr/>
        </p:nvPicPr>
        <p:blipFill>
          <a:blip r:embed="rId2"/>
          <a:stretch>
            <a:fillRect/>
          </a:stretch>
        </p:blipFill>
        <p:spPr>
          <a:xfrm>
            <a:off x="249081" y="1328780"/>
            <a:ext cx="5731510" cy="3223895"/>
          </a:xfrm>
          <a:prstGeom prst="rect">
            <a:avLst/>
          </a:prstGeom>
        </p:spPr>
      </p:pic>
      <p:pic>
        <p:nvPicPr>
          <p:cNvPr id="7" name="Picture 6">
            <a:extLst>
              <a:ext uri="{FF2B5EF4-FFF2-40B4-BE49-F238E27FC236}">
                <a16:creationId xmlns:a16="http://schemas.microsoft.com/office/drawing/2014/main" id="{5FBE016E-BA1F-4961-AA7C-FAB9BC199A19}"/>
              </a:ext>
            </a:extLst>
          </p:cNvPr>
          <p:cNvPicPr/>
          <p:nvPr/>
        </p:nvPicPr>
        <p:blipFill>
          <a:blip r:embed="rId3"/>
          <a:stretch>
            <a:fillRect/>
          </a:stretch>
        </p:blipFill>
        <p:spPr>
          <a:xfrm>
            <a:off x="6326819" y="3634105"/>
            <a:ext cx="5731510" cy="3223895"/>
          </a:xfrm>
          <a:prstGeom prst="rect">
            <a:avLst/>
          </a:prstGeom>
        </p:spPr>
      </p:pic>
    </p:spTree>
    <p:extLst>
      <p:ext uri="{BB962C8B-B14F-4D97-AF65-F5344CB8AC3E}">
        <p14:creationId xmlns:p14="http://schemas.microsoft.com/office/powerpoint/2010/main" val="1022907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97C1B-94A8-4144-94CE-1C91C0AFA06C}"/>
              </a:ext>
            </a:extLst>
          </p:cNvPr>
          <p:cNvSpPr>
            <a:spLocks noGrp="1"/>
          </p:cNvSpPr>
          <p:nvPr>
            <p:ph type="ctrTitle"/>
          </p:nvPr>
        </p:nvSpPr>
        <p:spPr>
          <a:xfrm>
            <a:off x="1524000" y="1122362"/>
            <a:ext cx="9144000" cy="5180783"/>
          </a:xfrm>
        </p:spPr>
        <p:txBody>
          <a:bodyPr>
            <a:normAutofit/>
          </a:bodyPr>
          <a:lstStyle/>
          <a:p>
            <a:br>
              <a:rPr lang="en-GB" dirty="0"/>
            </a:br>
            <a:endParaRPr lang="en-IN" dirty="0"/>
          </a:p>
        </p:txBody>
      </p:sp>
      <p:sp>
        <p:nvSpPr>
          <p:cNvPr id="3" name="Subtitle 2">
            <a:extLst>
              <a:ext uri="{FF2B5EF4-FFF2-40B4-BE49-F238E27FC236}">
                <a16:creationId xmlns:a16="http://schemas.microsoft.com/office/drawing/2014/main" id="{4D3B33A5-A51D-4F8E-80CD-E5B104BC6A1F}"/>
              </a:ext>
            </a:extLst>
          </p:cNvPr>
          <p:cNvSpPr>
            <a:spLocks noGrp="1"/>
          </p:cNvSpPr>
          <p:nvPr>
            <p:ph type="subTitle" idx="1"/>
          </p:nvPr>
        </p:nvSpPr>
        <p:spPr>
          <a:xfrm>
            <a:off x="1097872" y="284084"/>
            <a:ext cx="9144000" cy="4012707"/>
          </a:xfrm>
        </p:spPr>
        <p:txBody>
          <a:bodyPr/>
          <a:lstStyle/>
          <a:p>
            <a:pPr algn="ctr"/>
            <a:r>
              <a:rPr lang="en-GB" sz="4400" dirty="0">
                <a:solidFill>
                  <a:schemeClr val="tx1"/>
                </a:solidFill>
                <a:latin typeface="Times New Roman" panose="02020603050405020304" pitchFamily="18" charset="0"/>
                <a:cs typeface="Times New Roman" panose="02020603050405020304" pitchFamily="18" charset="0"/>
              </a:rPr>
              <a:t>SCREENSHOTS</a:t>
            </a:r>
          </a:p>
          <a:p>
            <a:endParaRPr lang="en-IN" dirty="0"/>
          </a:p>
        </p:txBody>
      </p:sp>
      <p:pic>
        <p:nvPicPr>
          <p:cNvPr id="7" name="Picture 6">
            <a:extLst>
              <a:ext uri="{FF2B5EF4-FFF2-40B4-BE49-F238E27FC236}">
                <a16:creationId xmlns:a16="http://schemas.microsoft.com/office/drawing/2014/main" id="{FF365EB4-834D-413E-AD3A-91380406350B}"/>
              </a:ext>
            </a:extLst>
          </p:cNvPr>
          <p:cNvPicPr/>
          <p:nvPr/>
        </p:nvPicPr>
        <p:blipFill>
          <a:blip r:embed="rId2"/>
          <a:stretch>
            <a:fillRect/>
          </a:stretch>
        </p:blipFill>
        <p:spPr>
          <a:xfrm>
            <a:off x="78673" y="1122362"/>
            <a:ext cx="5731510" cy="3223895"/>
          </a:xfrm>
          <a:prstGeom prst="rect">
            <a:avLst/>
          </a:prstGeom>
        </p:spPr>
      </p:pic>
      <p:pic>
        <p:nvPicPr>
          <p:cNvPr id="8" name="Picture 7">
            <a:extLst>
              <a:ext uri="{FF2B5EF4-FFF2-40B4-BE49-F238E27FC236}">
                <a16:creationId xmlns:a16="http://schemas.microsoft.com/office/drawing/2014/main" id="{27219553-9E51-4996-9EC0-42B741A701C7}"/>
              </a:ext>
            </a:extLst>
          </p:cNvPr>
          <p:cNvPicPr/>
          <p:nvPr/>
        </p:nvPicPr>
        <p:blipFill>
          <a:blip r:embed="rId3"/>
          <a:stretch>
            <a:fillRect/>
          </a:stretch>
        </p:blipFill>
        <p:spPr>
          <a:xfrm>
            <a:off x="6381817" y="3523121"/>
            <a:ext cx="5731510" cy="3223895"/>
          </a:xfrm>
          <a:prstGeom prst="rect">
            <a:avLst/>
          </a:prstGeom>
        </p:spPr>
      </p:pic>
    </p:spTree>
    <p:extLst>
      <p:ext uri="{BB962C8B-B14F-4D97-AF65-F5344CB8AC3E}">
        <p14:creationId xmlns:p14="http://schemas.microsoft.com/office/powerpoint/2010/main" val="1830662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6B50A-C499-4EE0-8C5C-4C6009181F7B}"/>
              </a:ext>
            </a:extLst>
          </p:cNvPr>
          <p:cNvSpPr>
            <a:spLocks noGrp="1"/>
          </p:cNvSpPr>
          <p:nvPr>
            <p:ph type="ctrTitle"/>
          </p:nvPr>
        </p:nvSpPr>
        <p:spPr>
          <a:xfrm>
            <a:off x="1524000" y="1122363"/>
            <a:ext cx="9144000" cy="1736247"/>
          </a:xfrm>
        </p:spPr>
        <p:txBody>
          <a:bodyPr>
            <a:normAutofit fontScale="90000"/>
          </a:bodyPr>
          <a:lstStyle/>
          <a:p>
            <a:pPr algn="ctr"/>
            <a:r>
              <a:rPr lang="en-GB" dirty="0">
                <a:solidFill>
                  <a:schemeClr val="tx1"/>
                </a:solidFill>
              </a:rPr>
              <a:t>FEATURES</a:t>
            </a:r>
            <a:br>
              <a:rPr lang="en-GB" dirty="0"/>
            </a:br>
            <a:endParaRPr lang="en-IN" dirty="0"/>
          </a:p>
        </p:txBody>
      </p:sp>
      <p:sp>
        <p:nvSpPr>
          <p:cNvPr id="3" name="Subtitle 2">
            <a:extLst>
              <a:ext uri="{FF2B5EF4-FFF2-40B4-BE49-F238E27FC236}">
                <a16:creationId xmlns:a16="http://schemas.microsoft.com/office/drawing/2014/main" id="{EBA77CF0-26AB-4AEA-925B-A64466307981}"/>
              </a:ext>
            </a:extLst>
          </p:cNvPr>
          <p:cNvSpPr>
            <a:spLocks noGrp="1"/>
          </p:cNvSpPr>
          <p:nvPr>
            <p:ph type="subTitle" idx="1"/>
          </p:nvPr>
        </p:nvSpPr>
        <p:spPr>
          <a:xfrm>
            <a:off x="1381957" y="2465697"/>
            <a:ext cx="9144000" cy="4112656"/>
          </a:xfrm>
        </p:spPr>
        <p:txBody>
          <a:bodyPr/>
          <a:lstStyle/>
          <a:p>
            <a:pPr marL="285750" indent="-285750" algn="l">
              <a:buFont typeface="Arial" panose="020B0604020202020204" pitchFamily="34" charset="0"/>
              <a:buChar char="•"/>
            </a:pPr>
            <a:r>
              <a:rPr lang="en-GB" dirty="0">
                <a:solidFill>
                  <a:schemeClr val="tx1"/>
                </a:solidFill>
                <a:latin typeface="Times New Roman" panose="02020603050405020304" pitchFamily="18" charset="0"/>
                <a:cs typeface="Times New Roman" panose="02020603050405020304" pitchFamily="18" charset="0"/>
              </a:rPr>
              <a:t>Application is distributed which can be accessed from different location</a:t>
            </a:r>
          </a:p>
          <a:p>
            <a:pPr marL="285750" indent="-285750" algn="l">
              <a:buFont typeface="Arial" panose="020B0604020202020204" pitchFamily="34" charset="0"/>
              <a:buChar char="•"/>
            </a:pPr>
            <a:r>
              <a:rPr lang="en-GB" dirty="0">
                <a:solidFill>
                  <a:schemeClr val="tx1"/>
                </a:solidFill>
                <a:latin typeface="Times New Roman" panose="02020603050405020304" pitchFamily="18" charset="0"/>
                <a:cs typeface="Times New Roman" panose="02020603050405020304" pitchFamily="18" charset="0"/>
              </a:rPr>
              <a:t>No, need to pay the cost for advertisement </a:t>
            </a:r>
          </a:p>
          <a:p>
            <a:pPr marL="285750" indent="-285750" algn="l">
              <a:buFont typeface="Arial" panose="020B0604020202020204" pitchFamily="34" charset="0"/>
              <a:buChar char="•"/>
            </a:pPr>
            <a:r>
              <a:rPr lang="en-GB" dirty="0">
                <a:solidFill>
                  <a:schemeClr val="tx1"/>
                </a:solidFill>
                <a:latin typeface="Times New Roman" panose="02020603050405020304" pitchFamily="18" charset="0"/>
                <a:cs typeface="Times New Roman" panose="02020603050405020304" pitchFamily="18" charset="0"/>
              </a:rPr>
              <a:t>Can add or delete products anytime without any trouble</a:t>
            </a:r>
          </a:p>
          <a:p>
            <a:pPr marL="285750" indent="-285750" algn="l">
              <a:buFont typeface="Arial" panose="020B0604020202020204" pitchFamily="34" charset="0"/>
              <a:buChar char="•"/>
            </a:pPr>
            <a:r>
              <a:rPr lang="en-GB" dirty="0">
                <a:solidFill>
                  <a:schemeClr val="tx1"/>
                </a:solidFill>
                <a:latin typeface="Times New Roman" panose="02020603050405020304" pitchFamily="18" charset="0"/>
                <a:cs typeface="Times New Roman" panose="02020603050405020304" pitchFamily="18" charset="0"/>
              </a:rPr>
              <a:t>Can be used to connect with the customers online</a:t>
            </a:r>
          </a:p>
          <a:p>
            <a:pPr marL="285750" indent="-285750" algn="l">
              <a:buFont typeface="Arial" panose="020B0604020202020204" pitchFamily="34" charset="0"/>
              <a:buChar char="•"/>
            </a:pPr>
            <a:r>
              <a:rPr lang="en-GB" dirty="0">
                <a:solidFill>
                  <a:schemeClr val="tx1"/>
                </a:solidFill>
                <a:latin typeface="Times New Roman" panose="02020603050405020304" pitchFamily="18" charset="0"/>
                <a:cs typeface="Times New Roman" panose="02020603050405020304" pitchFamily="18" charset="0"/>
              </a:rPr>
              <a:t>Can advertise any company and product</a:t>
            </a:r>
          </a:p>
          <a:p>
            <a:endParaRPr lang="en-IN" dirty="0"/>
          </a:p>
        </p:txBody>
      </p:sp>
    </p:spTree>
    <p:extLst>
      <p:ext uri="{BB962C8B-B14F-4D97-AF65-F5344CB8AC3E}">
        <p14:creationId xmlns:p14="http://schemas.microsoft.com/office/powerpoint/2010/main" val="3128968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F96A4-90E2-4E61-BC80-0A9053BB9432}"/>
              </a:ext>
            </a:extLst>
          </p:cNvPr>
          <p:cNvSpPr>
            <a:spLocks noGrp="1"/>
          </p:cNvSpPr>
          <p:nvPr>
            <p:ph type="title"/>
          </p:nvPr>
        </p:nvSpPr>
        <p:spPr/>
        <p:txBody>
          <a:bodyPr>
            <a:normAutofit/>
          </a:bodyPr>
          <a:lstStyle/>
          <a:p>
            <a:pPr algn="ctr"/>
            <a:r>
              <a:rPr lang="en-GB" dirty="0">
                <a:solidFill>
                  <a:schemeClr val="tx1"/>
                </a:solidFill>
              </a:rPr>
              <a:t>FUTURE SCOPE</a:t>
            </a:r>
            <a:br>
              <a:rPr lang="en-GB" dirty="0"/>
            </a:br>
            <a:endParaRPr lang="en-IN" dirty="0"/>
          </a:p>
        </p:txBody>
      </p:sp>
      <p:sp>
        <p:nvSpPr>
          <p:cNvPr id="3" name="Content Placeholder 2">
            <a:extLst>
              <a:ext uri="{FF2B5EF4-FFF2-40B4-BE49-F238E27FC236}">
                <a16:creationId xmlns:a16="http://schemas.microsoft.com/office/drawing/2014/main" id="{69A6EB94-27A6-4A8D-9B80-18143D1856F6}"/>
              </a:ext>
            </a:extLst>
          </p:cNvPr>
          <p:cNvSpPr>
            <a:spLocks noGrp="1"/>
          </p:cNvSpPr>
          <p:nvPr>
            <p:ph idx="1"/>
          </p:nvPr>
        </p:nvSpPr>
        <p:spPr/>
        <p:txBody>
          <a:bodyPr/>
          <a:lstStyle/>
          <a:p>
            <a:pPr>
              <a:buFont typeface="Arial" panose="020B0604020202020204" pitchFamily="34" charset="0"/>
              <a:buChar char="•"/>
            </a:pPr>
            <a:r>
              <a:rPr lang="en-GB" dirty="0"/>
              <a:t>Stock management will be there.</a:t>
            </a:r>
          </a:p>
          <a:p>
            <a:pPr>
              <a:buFont typeface="Arial" panose="020B0604020202020204" pitchFamily="34" charset="0"/>
              <a:buChar char="•"/>
            </a:pPr>
            <a:endParaRPr lang="en-GB" dirty="0"/>
          </a:p>
          <a:p>
            <a:pPr>
              <a:buFont typeface="Arial" panose="020B0604020202020204" pitchFamily="34" charset="0"/>
              <a:buChar char="•"/>
            </a:pPr>
            <a:r>
              <a:rPr lang="en-GB" dirty="0"/>
              <a:t>User can buy products.</a:t>
            </a:r>
          </a:p>
          <a:p>
            <a:pPr>
              <a:buFont typeface="Arial" panose="020B0604020202020204" pitchFamily="34" charset="0"/>
              <a:buChar char="•"/>
            </a:pPr>
            <a:endParaRPr lang="en-GB" dirty="0"/>
          </a:p>
          <a:p>
            <a:pPr>
              <a:buFont typeface="Arial" panose="020B0604020202020204" pitchFamily="34" charset="0"/>
              <a:buChar char="•"/>
            </a:pPr>
            <a:r>
              <a:rPr lang="en-GB" dirty="0"/>
              <a:t>Chatbot system will be there to help </a:t>
            </a:r>
            <a:r>
              <a:rPr lang="en-GB" dirty="0" err="1"/>
              <a:t>newones</a:t>
            </a:r>
            <a:r>
              <a:rPr lang="en-GB" dirty="0"/>
              <a:t>.</a:t>
            </a:r>
          </a:p>
          <a:p>
            <a:pPr>
              <a:buFont typeface="Arial" panose="020B0604020202020204" pitchFamily="34" charset="0"/>
              <a:buChar char="•"/>
            </a:pPr>
            <a:endParaRPr lang="en-GB" dirty="0"/>
          </a:p>
          <a:p>
            <a:pPr>
              <a:buFont typeface="Arial" panose="020B0604020202020204" pitchFamily="34" charset="0"/>
              <a:buChar char="•"/>
            </a:pPr>
            <a:r>
              <a:rPr lang="en-GB" dirty="0"/>
              <a:t>Online database management system will be used so that this application can handle large amount of data.</a:t>
            </a:r>
          </a:p>
          <a:p>
            <a:pPr>
              <a:buFont typeface="Arial" panose="020B0604020202020204" pitchFamily="34" charset="0"/>
              <a:buChar char="•"/>
            </a:pPr>
            <a:endParaRPr lang="en-GB" dirty="0"/>
          </a:p>
          <a:p>
            <a:endParaRPr lang="en-IN" dirty="0"/>
          </a:p>
        </p:txBody>
      </p:sp>
    </p:spTree>
    <p:extLst>
      <p:ext uri="{BB962C8B-B14F-4D97-AF65-F5344CB8AC3E}">
        <p14:creationId xmlns:p14="http://schemas.microsoft.com/office/powerpoint/2010/main" val="145285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A2932-01C1-471C-A6F9-09656B2ECD1B}"/>
              </a:ext>
            </a:extLst>
          </p:cNvPr>
          <p:cNvSpPr>
            <a:spLocks noGrp="1"/>
          </p:cNvSpPr>
          <p:nvPr>
            <p:ph type="title"/>
          </p:nvPr>
        </p:nvSpPr>
        <p:spPr/>
        <p:txBody>
          <a:bodyPr>
            <a:normAutofit/>
          </a:bodyPr>
          <a:lstStyle/>
          <a:p>
            <a:pPr algn="ctr"/>
            <a:r>
              <a:rPr lang="en-IN" dirty="0">
                <a:solidFill>
                  <a:schemeClr val="tx1"/>
                </a:solidFill>
                <a:latin typeface="Times New Roman" panose="02020603050405020304" pitchFamily="18" charset="0"/>
                <a:cs typeface="Times New Roman" panose="02020603050405020304" pitchFamily="18" charset="0"/>
              </a:rPr>
              <a:t>BIBLIOGRAPHY</a:t>
            </a:r>
          </a:p>
        </p:txBody>
      </p:sp>
      <p:sp>
        <p:nvSpPr>
          <p:cNvPr id="3" name="Content Placeholder 2">
            <a:extLst>
              <a:ext uri="{FF2B5EF4-FFF2-40B4-BE49-F238E27FC236}">
                <a16:creationId xmlns:a16="http://schemas.microsoft.com/office/drawing/2014/main" id="{343A6F42-BB11-47F8-A578-E14261778A05}"/>
              </a:ext>
            </a:extLst>
          </p:cNvPr>
          <p:cNvSpPr>
            <a:spLocks noGrp="1"/>
          </p:cNvSpPr>
          <p:nvPr>
            <p:ph idx="1"/>
          </p:nvPr>
        </p:nvSpPr>
        <p:spPr/>
        <p:txBody>
          <a:bodyPr/>
          <a:lstStyle/>
          <a:p>
            <a:pPr marL="114300">
              <a:spcBef>
                <a:spcPts val="1245"/>
              </a:spcBef>
              <a:spcAft>
                <a:spcPts val="0"/>
              </a:spcAft>
              <a:buFont typeface="Arial" panose="020B0604020202020204" pitchFamily="34" charset="0"/>
              <a:buChar char="•"/>
            </a:pPr>
            <a:r>
              <a:rPr lang="en-US" sz="1600" b="1" dirty="0">
                <a:solidFill>
                  <a:schemeClr val="tx1"/>
                </a:solidFill>
                <a:effectLst/>
                <a:uFill>
                  <a:solidFill>
                    <a:srgbClr val="0000FF"/>
                  </a:solidFill>
                </a:uFill>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http://www.w3schools.com</a:t>
            </a:r>
            <a:endParaRPr lang="en-IN" sz="1600" dirty="0">
              <a:solidFill>
                <a:schemeClr val="tx1"/>
              </a:solidFill>
              <a:effectLst/>
              <a:latin typeface="Times New Roman" panose="02020603050405020304" pitchFamily="18" charset="0"/>
              <a:ea typeface="Times New Roman" panose="02020603050405020304" pitchFamily="18" charset="0"/>
            </a:endParaRPr>
          </a:p>
          <a:p>
            <a:pPr>
              <a:spcBef>
                <a:spcPts val="450"/>
              </a:spcBef>
              <a:spcAft>
                <a:spcPts val="0"/>
              </a:spcAft>
              <a:buFont typeface="Arial" panose="020B0604020202020204" pitchFamily="34" charset="0"/>
              <a:buChar char="•"/>
            </a:pPr>
            <a:r>
              <a:rPr lang="en-IN" sz="1600" dirty="0">
                <a:solidFill>
                  <a:schemeClr val="tx1"/>
                </a:solidFill>
                <a:effectLst/>
                <a:latin typeface="Times New Roman" panose="02020603050405020304" pitchFamily="18" charset="0"/>
                <a:ea typeface="Times New Roman" panose="02020603050405020304" pitchFamily="18" charset="0"/>
                <a:hlinkClick r:id="rId3"/>
              </a:rPr>
              <a:t>https://www.w3schools.com/css/</a:t>
            </a:r>
            <a:endParaRPr lang="en-IN" sz="1600" dirty="0">
              <a:solidFill>
                <a:schemeClr val="tx1"/>
              </a:solidFill>
              <a:effectLst/>
              <a:latin typeface="Times New Roman" panose="02020603050405020304" pitchFamily="18" charset="0"/>
              <a:ea typeface="Times New Roman" panose="02020603050405020304" pitchFamily="18" charset="0"/>
            </a:endParaRPr>
          </a:p>
          <a:p>
            <a:pPr marL="114300">
              <a:spcBef>
                <a:spcPts val="450"/>
              </a:spcBef>
              <a:spcAft>
                <a:spcPts val="0"/>
              </a:spcAft>
              <a:buFont typeface="Arial" panose="020B0604020202020204" pitchFamily="34" charset="0"/>
              <a:buChar char="•"/>
            </a:pPr>
            <a:r>
              <a:rPr lang="en-IN" sz="1600" dirty="0">
                <a:solidFill>
                  <a:schemeClr val="tx1"/>
                </a:solidFill>
                <a:effectLst/>
                <a:latin typeface="Times New Roman" panose="02020603050405020304" pitchFamily="18" charset="0"/>
                <a:ea typeface="Times New Roman" panose="02020603050405020304" pitchFamily="18" charset="0"/>
                <a:hlinkClick r:id="rId4"/>
              </a:rPr>
              <a:t>https://www.w3schools.com/html/</a:t>
            </a:r>
            <a:endParaRPr lang="en-IN" sz="1600" dirty="0">
              <a:solidFill>
                <a:schemeClr val="tx1"/>
              </a:solidFill>
              <a:effectLst/>
              <a:latin typeface="Times New Roman" panose="02020603050405020304" pitchFamily="18" charset="0"/>
              <a:ea typeface="Times New Roman" panose="02020603050405020304" pitchFamily="18" charset="0"/>
            </a:endParaRPr>
          </a:p>
          <a:p>
            <a:pPr marL="114300">
              <a:spcBef>
                <a:spcPts val="450"/>
              </a:spcBef>
              <a:spcAft>
                <a:spcPts val="0"/>
              </a:spcAft>
              <a:buFont typeface="Arial" panose="020B0604020202020204" pitchFamily="34" charset="0"/>
              <a:buChar char="•"/>
            </a:pPr>
            <a:r>
              <a:rPr lang="en-IN" sz="1600" dirty="0">
                <a:solidFill>
                  <a:schemeClr val="tx1"/>
                </a:solidFill>
                <a:effectLst/>
                <a:latin typeface="Times New Roman" panose="02020603050405020304" pitchFamily="18" charset="0"/>
                <a:ea typeface="Times New Roman" panose="02020603050405020304" pitchFamily="18" charset="0"/>
                <a:hlinkClick r:id="rId5"/>
              </a:rPr>
              <a:t>https://www.w3schools.com/java/java_intro.asp</a:t>
            </a:r>
            <a:endParaRPr lang="en-IN" sz="1600" dirty="0">
              <a:solidFill>
                <a:schemeClr val="tx1"/>
              </a:solidFill>
              <a:latin typeface="Times New Roman" panose="02020603050405020304" pitchFamily="18" charset="0"/>
              <a:ea typeface="Times New Roman" panose="02020603050405020304" pitchFamily="18" charset="0"/>
            </a:endParaRPr>
          </a:p>
          <a:p>
            <a:pPr marL="114300">
              <a:spcBef>
                <a:spcPts val="450"/>
              </a:spcBef>
              <a:spcAft>
                <a:spcPts val="0"/>
              </a:spcAft>
              <a:buFont typeface="Arial" panose="020B0604020202020204" pitchFamily="34" charset="0"/>
              <a:buChar char="•"/>
            </a:pPr>
            <a:r>
              <a:rPr lang="en-IN" sz="1600" dirty="0">
                <a:solidFill>
                  <a:schemeClr val="tx1"/>
                </a:solidFill>
                <a:effectLst/>
                <a:latin typeface="Times New Roman" panose="02020603050405020304" pitchFamily="18" charset="0"/>
                <a:ea typeface="Times New Roman" panose="02020603050405020304" pitchFamily="18" charset="0"/>
                <a:hlinkClick r:id="rId6"/>
              </a:rPr>
              <a:t>https://www.tutorialspoint.com/jsp/index.htm</a:t>
            </a:r>
            <a:endParaRPr lang="en-IN" sz="1600" dirty="0">
              <a:solidFill>
                <a:schemeClr val="tx1"/>
              </a:solidFill>
              <a:effectLst/>
              <a:latin typeface="Times New Roman" panose="02020603050405020304" pitchFamily="18" charset="0"/>
              <a:ea typeface="Times New Roman" panose="02020603050405020304" pitchFamily="18" charset="0"/>
            </a:endParaRPr>
          </a:p>
          <a:p>
            <a:pPr marL="114300">
              <a:spcBef>
                <a:spcPts val="450"/>
              </a:spcBef>
              <a:spcAft>
                <a:spcPts val="0"/>
              </a:spcAft>
              <a:buFont typeface="Arial" panose="020B0604020202020204" pitchFamily="34" charset="0"/>
              <a:buChar char="•"/>
            </a:pPr>
            <a:r>
              <a:rPr lang="en-IN" sz="1600" dirty="0">
                <a:solidFill>
                  <a:schemeClr val="tx1"/>
                </a:solidFill>
                <a:effectLst/>
                <a:latin typeface="Times New Roman" panose="02020603050405020304" pitchFamily="18" charset="0"/>
                <a:ea typeface="Times New Roman" panose="02020603050405020304" pitchFamily="18" charset="0"/>
                <a:hlinkClick r:id="rId7"/>
              </a:rPr>
              <a:t>https://www.javatpoint.com/steps-to-connect-to-the-database-in-java</a:t>
            </a:r>
            <a:endParaRPr lang="en-IN" sz="1600" dirty="0">
              <a:solidFill>
                <a:schemeClr val="tx1"/>
              </a:solidFill>
              <a:effectLst/>
              <a:latin typeface="Times New Roman" panose="02020603050405020304" pitchFamily="18" charset="0"/>
              <a:ea typeface="Times New Roman" panose="02020603050405020304" pitchFamily="18" charset="0"/>
            </a:endParaRPr>
          </a:p>
          <a:p>
            <a:pPr marL="114300">
              <a:spcBef>
                <a:spcPts val="450"/>
              </a:spcBef>
              <a:spcAft>
                <a:spcPts val="0"/>
              </a:spcAft>
              <a:buFont typeface="Arial" panose="020B0604020202020204" pitchFamily="34" charset="0"/>
              <a:buChar char="•"/>
            </a:pPr>
            <a:r>
              <a:rPr lang="en-IN" sz="1600" dirty="0">
                <a:solidFill>
                  <a:schemeClr val="tx1"/>
                </a:solidFill>
                <a:latin typeface="Times New Roman" panose="02020603050405020304" pitchFamily="18" charset="0"/>
                <a:ea typeface="Times New Roman" panose="02020603050405020304" pitchFamily="18" charset="0"/>
                <a:hlinkClick r:id="rId8"/>
              </a:rPr>
              <a:t>https://www.javatpoint.com/request-implicit-object</a:t>
            </a:r>
            <a:endParaRPr lang="en-IN" sz="1600" dirty="0">
              <a:solidFill>
                <a:schemeClr val="tx1"/>
              </a:solidFill>
              <a:latin typeface="Times New Roman" panose="02020603050405020304" pitchFamily="18" charset="0"/>
              <a:ea typeface="Times New Roman" panose="02020603050405020304" pitchFamily="18" charset="0"/>
            </a:endParaRPr>
          </a:p>
          <a:p>
            <a:pPr marL="114300">
              <a:spcBef>
                <a:spcPts val="450"/>
              </a:spcBef>
              <a:spcAft>
                <a:spcPts val="0"/>
              </a:spcAft>
              <a:buFont typeface="Arial" panose="020B0604020202020204" pitchFamily="34" charset="0"/>
              <a:buChar char="•"/>
            </a:pPr>
            <a:r>
              <a:rPr lang="en-IN" sz="1600">
                <a:solidFill>
                  <a:schemeClr val="tx1"/>
                </a:solidFill>
                <a:latin typeface="Times New Roman" panose="02020603050405020304" pitchFamily="18" charset="0"/>
                <a:ea typeface="Times New Roman" panose="02020603050405020304" pitchFamily="18" charset="0"/>
                <a:hlinkClick r:id="rId9"/>
              </a:rPr>
              <a:t>https://zetcode.com/db/mysqljava/</a:t>
            </a:r>
            <a:endParaRPr lang="en-IN" sz="1600">
              <a:solidFill>
                <a:schemeClr val="tx1"/>
              </a:solidFill>
              <a:latin typeface="Times New Roman" panose="02020603050405020304" pitchFamily="18" charset="0"/>
              <a:ea typeface="Times New Roman" panose="02020603050405020304" pitchFamily="18" charset="0"/>
            </a:endParaRPr>
          </a:p>
          <a:p>
            <a:pPr marL="114300">
              <a:spcBef>
                <a:spcPts val="450"/>
              </a:spcBef>
              <a:spcAft>
                <a:spcPts val="0"/>
              </a:spcAft>
              <a:buFont typeface="Arial" panose="020B0604020202020204" pitchFamily="34" charset="0"/>
              <a:buChar char="•"/>
            </a:pPr>
            <a:endParaRPr lang="en-IN" sz="1600" dirty="0">
              <a:solidFill>
                <a:schemeClr val="tx1"/>
              </a:solidFill>
              <a:latin typeface="Times New Roman" panose="02020603050405020304" pitchFamily="18" charset="0"/>
              <a:ea typeface="Times New Roman" panose="02020603050405020304" pitchFamily="18" charset="0"/>
            </a:endParaRPr>
          </a:p>
          <a:p>
            <a:pPr marL="114300">
              <a:spcBef>
                <a:spcPts val="450"/>
              </a:spcBef>
              <a:spcAft>
                <a:spcPts val="0"/>
              </a:spcAft>
              <a:buFont typeface="Arial" panose="020B0604020202020204" pitchFamily="34" charset="0"/>
              <a:buChar char="•"/>
            </a:pPr>
            <a:endParaRPr lang="en-IN" sz="1600" dirty="0">
              <a:solidFill>
                <a:schemeClr val="tx1"/>
              </a:solidFill>
              <a:latin typeface="Times New Roman" panose="02020603050405020304" pitchFamily="18" charset="0"/>
              <a:ea typeface="Times New Roman" panose="02020603050405020304" pitchFamily="18" charset="0"/>
            </a:endParaRPr>
          </a:p>
          <a:p>
            <a:pPr marL="114300">
              <a:spcBef>
                <a:spcPts val="450"/>
              </a:spcBef>
              <a:spcAft>
                <a:spcPts val="0"/>
              </a:spcAft>
              <a:buFont typeface="Arial" panose="020B0604020202020204" pitchFamily="34" charset="0"/>
              <a:buChar char="•"/>
            </a:pPr>
            <a:endParaRPr lang="en-IN" sz="1600" dirty="0">
              <a:solidFill>
                <a:schemeClr val="tx1"/>
              </a:solidFill>
              <a:latin typeface="Times New Roman" panose="02020603050405020304" pitchFamily="18" charset="0"/>
              <a:ea typeface="Times New Roman" panose="02020603050405020304" pitchFamily="18" charset="0"/>
            </a:endParaRPr>
          </a:p>
          <a:p>
            <a:pPr marL="114300">
              <a:spcBef>
                <a:spcPts val="450"/>
              </a:spcBef>
              <a:spcAft>
                <a:spcPts val="0"/>
              </a:spcAft>
              <a:buFont typeface="Arial" panose="020B0604020202020204" pitchFamily="34" charset="0"/>
              <a:buChar char="•"/>
            </a:pPr>
            <a:endParaRPr lang="en-IN" sz="1600" dirty="0">
              <a:solidFill>
                <a:schemeClr val="tx1"/>
              </a:solidFill>
              <a:effectLst/>
              <a:latin typeface="Times New Roman" panose="02020603050405020304" pitchFamily="18" charset="0"/>
              <a:ea typeface="Times New Roman" panose="02020603050405020304" pitchFamily="18" charset="0"/>
            </a:endParaRPr>
          </a:p>
          <a:p>
            <a:pPr marL="114300">
              <a:spcBef>
                <a:spcPts val="450"/>
              </a:spcBef>
              <a:spcAft>
                <a:spcPts val="0"/>
              </a:spcAft>
              <a:buFont typeface="Arial" panose="020B0604020202020204" pitchFamily="34" charset="0"/>
              <a:buChar char="•"/>
            </a:pPr>
            <a:endParaRPr lang="en-IN" sz="1600" dirty="0">
              <a:solidFill>
                <a:schemeClr val="tx1"/>
              </a:solidFill>
              <a:effectLst/>
              <a:latin typeface="Times New Roman" panose="02020603050405020304" pitchFamily="18" charset="0"/>
              <a:ea typeface="Times New Roman" panose="02020603050405020304" pitchFamily="18" charset="0"/>
            </a:endParaRPr>
          </a:p>
          <a:p>
            <a:pPr marL="114300">
              <a:spcBef>
                <a:spcPts val="450"/>
              </a:spcBef>
              <a:spcAft>
                <a:spcPts val="0"/>
              </a:spcAft>
              <a:buFont typeface="Arial" panose="020B0604020202020204" pitchFamily="34" charset="0"/>
              <a:buChar char="•"/>
            </a:pPr>
            <a:endParaRPr lang="en-IN" sz="1600" dirty="0">
              <a:solidFill>
                <a:schemeClr val="tx1"/>
              </a:solidFill>
              <a:latin typeface="Times New Roman" panose="02020603050405020304" pitchFamily="18" charset="0"/>
              <a:ea typeface="Times New Roman" panose="02020603050405020304" pitchFamily="18" charset="0"/>
            </a:endParaRPr>
          </a:p>
          <a:p>
            <a:pPr marL="114300">
              <a:spcBef>
                <a:spcPts val="450"/>
              </a:spcBef>
              <a:spcAft>
                <a:spcPts val="0"/>
              </a:spcAft>
              <a:buFont typeface="Arial" panose="020B0604020202020204" pitchFamily="34" charset="0"/>
              <a:buChar char="•"/>
            </a:pPr>
            <a:endParaRPr lang="en-IN" sz="1600" dirty="0">
              <a:solidFill>
                <a:schemeClr val="tx1"/>
              </a:solidFill>
              <a:effectLst/>
              <a:latin typeface="Times New Roman" panose="02020603050405020304" pitchFamily="18" charset="0"/>
              <a:ea typeface="Times New Roman" panose="02020603050405020304" pitchFamily="18" charset="0"/>
            </a:endParaRPr>
          </a:p>
          <a:p>
            <a:pPr marL="114300">
              <a:spcBef>
                <a:spcPts val="450"/>
              </a:spcBef>
              <a:spcAft>
                <a:spcPts val="0"/>
              </a:spcAft>
              <a:buFont typeface="Arial" panose="020B0604020202020204" pitchFamily="34" charset="0"/>
              <a:buChar char="•"/>
            </a:pPr>
            <a:endParaRPr lang="en-IN" sz="1800" dirty="0">
              <a:solidFill>
                <a:schemeClr val="tx1"/>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45369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61729-216F-46BC-8AF7-5656FE02ADE1}"/>
              </a:ext>
            </a:extLst>
          </p:cNvPr>
          <p:cNvSpPr>
            <a:spLocks noGrp="1"/>
          </p:cNvSpPr>
          <p:nvPr>
            <p:ph type="ctrTitle"/>
          </p:nvPr>
        </p:nvSpPr>
        <p:spPr>
          <a:xfrm>
            <a:off x="1524000" y="408373"/>
            <a:ext cx="9144000" cy="1191827"/>
          </a:xfrm>
        </p:spPr>
        <p:txBody>
          <a:bodyPr/>
          <a:lstStyle/>
          <a:p>
            <a:pPr algn="ctr"/>
            <a:r>
              <a:rPr lang="en-GB" dirty="0">
                <a:solidFill>
                  <a:schemeClr val="tx1"/>
                </a:solidFill>
              </a:rPr>
              <a:t>INTRODUCTION</a:t>
            </a:r>
            <a:endParaRPr lang="en-IN" dirty="0">
              <a:solidFill>
                <a:schemeClr val="tx1"/>
              </a:solidFill>
            </a:endParaRPr>
          </a:p>
        </p:txBody>
      </p:sp>
      <p:sp>
        <p:nvSpPr>
          <p:cNvPr id="3" name="Subtitle 2">
            <a:extLst>
              <a:ext uri="{FF2B5EF4-FFF2-40B4-BE49-F238E27FC236}">
                <a16:creationId xmlns:a16="http://schemas.microsoft.com/office/drawing/2014/main" id="{30640055-C6AB-49AA-985D-17755EC1F954}"/>
              </a:ext>
            </a:extLst>
          </p:cNvPr>
          <p:cNvSpPr>
            <a:spLocks noGrp="1"/>
          </p:cNvSpPr>
          <p:nvPr>
            <p:ph type="subTitle" idx="1"/>
          </p:nvPr>
        </p:nvSpPr>
        <p:spPr>
          <a:xfrm>
            <a:off x="581891" y="1736436"/>
            <a:ext cx="9227127" cy="4405746"/>
          </a:xfrm>
        </p:spPr>
        <p:txBody>
          <a:bodyPr/>
          <a:lstStyle/>
          <a:p>
            <a:pPr marL="285750" indent="-285750" algn="just">
              <a:buFont typeface="Arial" panose="020B0604020202020204" pitchFamily="34" charset="0"/>
              <a:buChar char="•"/>
            </a:pPr>
            <a:r>
              <a:rPr lang="en-IN" sz="1800" dirty="0">
                <a:solidFill>
                  <a:schemeClr val="tx1"/>
                </a:solidFill>
                <a:effectLst/>
                <a:latin typeface="Times New Roman" panose="02020603050405020304" pitchFamily="18" charset="0"/>
                <a:ea typeface="Calibri" panose="020F0502020204030204" pitchFamily="34" charset="0"/>
              </a:rPr>
              <a:t>This project is made because business man can grow up there business absolutely free by advertising and cut the advertising cost.</a:t>
            </a:r>
            <a:endParaRPr lang="en-GB"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dirty="0">
                <a:solidFill>
                  <a:schemeClr val="tx1"/>
                </a:solidFill>
                <a:latin typeface="Times New Roman" panose="02020603050405020304" pitchFamily="18" charset="0"/>
                <a:cs typeface="Times New Roman" panose="02020603050405020304" pitchFamily="18" charset="0"/>
              </a:rPr>
              <a:t>Every small seller can sell their products outside their area.</a:t>
            </a:r>
          </a:p>
          <a:p>
            <a:pPr marL="285750" indent="-285750" algn="just">
              <a:buFont typeface="Arial" panose="020B0604020202020204" pitchFamily="34" charset="0"/>
              <a:buChar char="•"/>
            </a:pPr>
            <a:r>
              <a:rPr lang="en-GB" dirty="0">
                <a:solidFill>
                  <a:schemeClr val="tx1"/>
                </a:solidFill>
                <a:latin typeface="Times New Roman" panose="02020603050405020304" pitchFamily="18" charset="0"/>
                <a:cs typeface="Times New Roman" panose="02020603050405020304" pitchFamily="18" charset="0"/>
              </a:rPr>
              <a:t>It can be used to target large customers via this project</a:t>
            </a:r>
          </a:p>
          <a:p>
            <a:pPr marL="285750" indent="-285750" algn="just">
              <a:buFont typeface="Arial" panose="020B0604020202020204" pitchFamily="34" charset="0"/>
              <a:buChar char="•"/>
            </a:pPr>
            <a:r>
              <a:rPr lang="en-GB" dirty="0">
                <a:solidFill>
                  <a:schemeClr val="tx1"/>
                </a:solidFill>
                <a:latin typeface="Times New Roman" panose="02020603050405020304" pitchFamily="18" charset="0"/>
                <a:cs typeface="Times New Roman" panose="02020603050405020304" pitchFamily="18" charset="0"/>
              </a:rPr>
              <a:t>It will help to grow up their business</a:t>
            </a:r>
          </a:p>
          <a:p>
            <a:pPr marL="285750" indent="-285750" algn="just">
              <a:buFont typeface="Arial" panose="020B0604020202020204" pitchFamily="34" charset="0"/>
              <a:buChar char="•"/>
            </a:pPr>
            <a:r>
              <a:rPr lang="en-GB" dirty="0">
                <a:solidFill>
                  <a:schemeClr val="tx1"/>
                </a:solidFill>
                <a:latin typeface="Times New Roman" panose="02020603050405020304" pitchFamily="18" charset="0"/>
                <a:cs typeface="Times New Roman" panose="02020603050405020304" pitchFamily="18" charset="0"/>
              </a:rPr>
              <a:t>Helps to cut down the advertisement cost</a:t>
            </a:r>
          </a:p>
          <a:p>
            <a:pPr algn="ctr"/>
            <a:endParaRPr lang="en-GB" dirty="0"/>
          </a:p>
          <a:p>
            <a:endParaRPr lang="en-GB" dirty="0"/>
          </a:p>
          <a:p>
            <a:endParaRPr lang="en-IN" dirty="0"/>
          </a:p>
        </p:txBody>
      </p:sp>
    </p:spTree>
    <p:extLst>
      <p:ext uri="{BB962C8B-B14F-4D97-AF65-F5344CB8AC3E}">
        <p14:creationId xmlns:p14="http://schemas.microsoft.com/office/powerpoint/2010/main" val="2980691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FA96A-95E1-4585-8616-E2A7C836B3FE}"/>
              </a:ext>
            </a:extLst>
          </p:cNvPr>
          <p:cNvSpPr>
            <a:spLocks noGrp="1"/>
          </p:cNvSpPr>
          <p:nvPr>
            <p:ph type="title"/>
          </p:nvPr>
        </p:nvSpPr>
        <p:spPr/>
        <p:txBody>
          <a:bodyPr>
            <a:normAutofit/>
          </a:bodyPr>
          <a:lstStyle/>
          <a:p>
            <a:pPr algn="ctr"/>
            <a:r>
              <a:rPr lang="en-GB" dirty="0">
                <a:solidFill>
                  <a:schemeClr val="tx1"/>
                </a:solidFill>
                <a:latin typeface="Times New Roman" panose="02020603050405020304" pitchFamily="18" charset="0"/>
                <a:cs typeface="Times New Roman" panose="02020603050405020304" pitchFamily="18" charset="0"/>
              </a:rPr>
              <a:t>PROJECT OVERVIEW</a:t>
            </a:r>
            <a:br>
              <a:rPr lang="en-GB" b="1" dirty="0"/>
            </a:br>
            <a:endParaRPr lang="en-IN" b="1" dirty="0"/>
          </a:p>
        </p:txBody>
      </p:sp>
      <p:sp>
        <p:nvSpPr>
          <p:cNvPr id="3" name="Content Placeholder 2">
            <a:extLst>
              <a:ext uri="{FF2B5EF4-FFF2-40B4-BE49-F238E27FC236}">
                <a16:creationId xmlns:a16="http://schemas.microsoft.com/office/drawing/2014/main" id="{CE661EF0-9334-4DEA-A3F8-1A70DF744505}"/>
              </a:ext>
            </a:extLst>
          </p:cNvPr>
          <p:cNvSpPr>
            <a:spLocks noGrp="1"/>
          </p:cNvSpPr>
          <p:nvPr>
            <p:ph idx="1"/>
          </p:nvPr>
        </p:nvSpPr>
        <p:spPr/>
        <p:txBody>
          <a:bodyPr>
            <a:normAutofit fontScale="70000" lnSpcReduction="20000"/>
          </a:bodyPr>
          <a:lstStyle/>
          <a:p>
            <a:pPr>
              <a:lnSpc>
                <a:spcPct val="115000"/>
              </a:lnSpc>
              <a:spcAft>
                <a:spcPts val="1000"/>
              </a:spcAft>
              <a:buFont typeface="Arial" panose="020B0604020202020204" pitchFamily="34" charset="0"/>
              <a:buChar char="•"/>
            </a:pPr>
            <a:r>
              <a:rPr lang="en-IN" sz="2300" dirty="0">
                <a:effectLst/>
                <a:latin typeface="Times New Roman" panose="02020603050405020304" pitchFamily="18" charset="0"/>
                <a:ea typeface="Arial" panose="020B0604020202020204" pitchFamily="34" charset="0"/>
                <a:cs typeface="Times New Roman" panose="02020603050405020304" pitchFamily="18" charset="0"/>
              </a:rPr>
              <a:t> </a:t>
            </a:r>
            <a:r>
              <a:rPr lang="en-IN" sz="2300" dirty="0">
                <a:latin typeface="Times New Roman" panose="02020603050405020304" pitchFamily="18" charset="0"/>
                <a:ea typeface="Arial" panose="020B0604020202020204" pitchFamily="34" charset="0"/>
                <a:cs typeface="Times New Roman" panose="02020603050405020304" pitchFamily="18" charset="0"/>
              </a:rPr>
              <a:t>It </a:t>
            </a:r>
            <a:r>
              <a:rPr lang="en-IN" sz="2300" dirty="0">
                <a:effectLst/>
                <a:latin typeface="Times New Roman" panose="02020603050405020304" pitchFamily="18" charset="0"/>
                <a:ea typeface="Arial" panose="020B0604020202020204" pitchFamily="34" charset="0"/>
                <a:cs typeface="Times New Roman" panose="02020603050405020304" pitchFamily="18" charset="0"/>
              </a:rPr>
              <a:t>provides a framework to their users to show-up their business.</a:t>
            </a:r>
          </a:p>
          <a:p>
            <a:pPr>
              <a:lnSpc>
                <a:spcPct val="115000"/>
              </a:lnSpc>
              <a:spcAft>
                <a:spcPts val="1000"/>
              </a:spcAft>
              <a:buFont typeface="Arial" panose="020B0604020202020204" pitchFamily="34" charset="0"/>
              <a:buChar char="•"/>
            </a:pPr>
            <a:r>
              <a:rPr lang="en-IN" sz="2300" dirty="0">
                <a:effectLst/>
                <a:latin typeface="Times New Roman" panose="02020603050405020304" pitchFamily="18" charset="0"/>
                <a:ea typeface="Arial" panose="020B0604020202020204" pitchFamily="34" charset="0"/>
                <a:cs typeface="Times New Roman" panose="02020603050405020304" pitchFamily="18" charset="0"/>
              </a:rPr>
              <a:t>Different users from different country can register themselves</a:t>
            </a:r>
          </a:p>
          <a:p>
            <a:pPr>
              <a:lnSpc>
                <a:spcPct val="115000"/>
              </a:lnSpc>
              <a:spcAft>
                <a:spcPts val="1000"/>
              </a:spcAft>
              <a:buFont typeface="Arial" panose="020B0604020202020204" pitchFamily="34" charset="0"/>
              <a:buChar char="•"/>
            </a:pPr>
            <a:r>
              <a:rPr lang="en-IN" sz="2300" dirty="0">
                <a:effectLst/>
                <a:latin typeface="Times New Roman" panose="02020603050405020304" pitchFamily="18" charset="0"/>
                <a:ea typeface="Arial" panose="020B0604020202020204" pitchFamily="34" charset="0"/>
                <a:cs typeface="Times New Roman" panose="02020603050405020304" pitchFamily="18" charset="0"/>
              </a:rPr>
              <a:t> They can show their business to the whole world</a:t>
            </a:r>
          </a:p>
          <a:p>
            <a:pPr>
              <a:lnSpc>
                <a:spcPct val="115000"/>
              </a:lnSpc>
              <a:spcAft>
                <a:spcPts val="1000"/>
              </a:spcAft>
              <a:buFont typeface="Arial" panose="020B0604020202020204" pitchFamily="34" charset="0"/>
              <a:buChar char="•"/>
            </a:pPr>
            <a:r>
              <a:rPr lang="en-IN" sz="2300" dirty="0">
                <a:effectLst/>
                <a:latin typeface="Times New Roman" panose="02020603050405020304" pitchFamily="18" charset="0"/>
                <a:ea typeface="Arial" panose="020B0604020202020204" pitchFamily="34" charset="0"/>
                <a:cs typeface="Times New Roman" panose="02020603050405020304" pitchFamily="18" charset="0"/>
              </a:rPr>
              <a:t> Provides platform to connect with people</a:t>
            </a:r>
          </a:p>
          <a:p>
            <a:pPr>
              <a:lnSpc>
                <a:spcPct val="115000"/>
              </a:lnSpc>
              <a:spcAft>
                <a:spcPts val="1000"/>
              </a:spcAft>
              <a:buFont typeface="Arial" panose="020B0604020202020204" pitchFamily="34" charset="0"/>
              <a:buChar char="•"/>
            </a:pPr>
            <a:r>
              <a:rPr lang="en-IN" sz="2300" dirty="0">
                <a:effectLst/>
                <a:latin typeface="Times New Roman" panose="02020603050405020304" pitchFamily="18" charset="0"/>
                <a:ea typeface="Arial" panose="020B0604020202020204" pitchFamily="34" charset="0"/>
                <a:cs typeface="Times New Roman" panose="02020603050405020304" pitchFamily="18" charset="0"/>
              </a:rPr>
              <a:t> They can grow-up their business</a:t>
            </a:r>
          </a:p>
          <a:p>
            <a:pPr>
              <a:lnSpc>
                <a:spcPct val="115000"/>
              </a:lnSpc>
              <a:spcAft>
                <a:spcPts val="1000"/>
              </a:spcAft>
              <a:buFont typeface="Arial" panose="020B0604020202020204" pitchFamily="34" charset="0"/>
              <a:buChar char="•"/>
            </a:pPr>
            <a:r>
              <a:rPr lang="en-IN" sz="2300" dirty="0">
                <a:latin typeface="Times New Roman" panose="02020603050405020304" pitchFamily="18" charset="0"/>
                <a:ea typeface="Arial" panose="020B0604020202020204" pitchFamily="34" charset="0"/>
                <a:cs typeface="Times New Roman" panose="02020603050405020304" pitchFamily="18" charset="0"/>
              </a:rPr>
              <a:t>It will allow small scale entrepreneur to advertise about their products and services. It is free of cost. The admin will verify the seller and deregister for the same if found fake.</a:t>
            </a:r>
          </a:p>
          <a:p>
            <a:pPr>
              <a:lnSpc>
                <a:spcPct val="115000"/>
              </a:lnSpc>
              <a:spcAft>
                <a:spcPts val="1000"/>
              </a:spcAft>
              <a:buFont typeface="Arial" panose="020B0604020202020204" pitchFamily="34" charset="0"/>
              <a:buChar char="•"/>
            </a:pPr>
            <a:r>
              <a:rPr lang="en-IN" sz="2300" dirty="0">
                <a:effectLst/>
                <a:latin typeface="Times New Roman" panose="02020603050405020304" pitchFamily="18" charset="0"/>
                <a:ea typeface="Arial" panose="020B0604020202020204" pitchFamily="34" charset="0"/>
                <a:cs typeface="Times New Roman" panose="02020603050405020304" pitchFamily="18" charset="0"/>
              </a:rPr>
              <a:t>It is simple register and login. After that, one can add products according to the categories and advertise accordingly</a:t>
            </a:r>
          </a:p>
          <a:p>
            <a:pPr marL="0" indent="0">
              <a:lnSpc>
                <a:spcPct val="115000"/>
              </a:lnSpc>
              <a:spcAft>
                <a:spcPts val="1000"/>
              </a:spcAft>
              <a:buNone/>
            </a:pPr>
            <a:endParaRPr lang="en-IN" sz="1800" dirty="0">
              <a:effectLst/>
              <a:latin typeface="Arial" panose="020B0604020202020204" pitchFamily="34" charset="0"/>
              <a:ea typeface="Arial" panose="020B06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37851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0D336-205B-4B91-B400-61824A607C8F}"/>
              </a:ext>
            </a:extLst>
          </p:cNvPr>
          <p:cNvSpPr>
            <a:spLocks noGrp="1"/>
          </p:cNvSpPr>
          <p:nvPr>
            <p:ph type="title"/>
          </p:nvPr>
        </p:nvSpPr>
        <p:spPr/>
        <p:txBody>
          <a:bodyPr>
            <a:normAutofit/>
          </a:bodyPr>
          <a:lstStyle/>
          <a:p>
            <a:pPr algn="ctr"/>
            <a:r>
              <a:rPr lang="en-IN" sz="4000" dirty="0">
                <a:solidFill>
                  <a:schemeClr val="tx1"/>
                </a:solidFill>
                <a:latin typeface="Times New Roman" panose="02020603050405020304" pitchFamily="18" charset="0"/>
                <a:cs typeface="Times New Roman" panose="02020603050405020304" pitchFamily="18" charset="0"/>
              </a:rPr>
              <a:t>MODULES</a:t>
            </a:r>
          </a:p>
        </p:txBody>
      </p:sp>
      <p:sp>
        <p:nvSpPr>
          <p:cNvPr id="3" name="Content Placeholder 2">
            <a:extLst>
              <a:ext uri="{FF2B5EF4-FFF2-40B4-BE49-F238E27FC236}">
                <a16:creationId xmlns:a16="http://schemas.microsoft.com/office/drawing/2014/main" id="{C5E7C208-C07E-42F2-87EB-94F3E6B1D7E0}"/>
              </a:ext>
            </a:extLst>
          </p:cNvPr>
          <p:cNvSpPr>
            <a:spLocks noGrp="1"/>
          </p:cNvSpPr>
          <p:nvPr>
            <p:ph idx="1"/>
          </p:nvPr>
        </p:nvSpPr>
        <p:spPr/>
        <p:txBody>
          <a:bodyPr/>
          <a:lstStyle/>
          <a:p>
            <a:pPr>
              <a:buFont typeface="Arial" panose="020B0604020202020204" pitchFamily="34" charset="0"/>
              <a:buChar char="•"/>
            </a:pPr>
            <a:r>
              <a:rPr lang="en-IN" dirty="0"/>
              <a:t>LOGIN : In this user and admin can login with there registered username and password.</a:t>
            </a:r>
          </a:p>
          <a:p>
            <a:pPr>
              <a:buFont typeface="Arial" panose="020B0604020202020204" pitchFamily="34" charset="0"/>
              <a:buChar char="•"/>
            </a:pPr>
            <a:endParaRPr lang="en-IN" dirty="0"/>
          </a:p>
          <a:p>
            <a:pPr>
              <a:buFont typeface="Arial" panose="020B0604020202020204" pitchFamily="34" charset="0"/>
              <a:buChar char="•"/>
            </a:pPr>
            <a:r>
              <a:rPr lang="en-IN" dirty="0"/>
              <a:t>UPDATE : In this both admin and user can update there data.</a:t>
            </a:r>
          </a:p>
          <a:p>
            <a:pPr>
              <a:buFont typeface="Arial" panose="020B0604020202020204" pitchFamily="34" charset="0"/>
              <a:buChar char="•"/>
            </a:pPr>
            <a:endParaRPr lang="en-IN" dirty="0"/>
          </a:p>
          <a:p>
            <a:pPr>
              <a:buFont typeface="Arial" panose="020B0604020202020204" pitchFamily="34" charset="0"/>
              <a:buChar char="•"/>
            </a:pPr>
            <a:r>
              <a:rPr lang="en-IN" dirty="0"/>
              <a:t>DELETE : User and Admin can both delete his/her business.</a:t>
            </a:r>
          </a:p>
          <a:p>
            <a:pPr>
              <a:buFont typeface="Arial" panose="020B0604020202020204" pitchFamily="34" charset="0"/>
              <a:buChar char="•"/>
            </a:pPr>
            <a:endParaRPr lang="en-IN" dirty="0"/>
          </a:p>
          <a:p>
            <a:pPr>
              <a:buFont typeface="Arial" panose="020B0604020202020204" pitchFamily="34" charset="0"/>
              <a:buChar char="•"/>
            </a:pPr>
            <a:r>
              <a:rPr lang="en-IN" dirty="0"/>
              <a:t>SEARCH : User and Admin can both search businesses.</a:t>
            </a:r>
          </a:p>
          <a:p>
            <a:pPr>
              <a:buFont typeface="Arial" panose="020B0604020202020204" pitchFamily="34" charset="0"/>
              <a:buChar char="•"/>
            </a:pPr>
            <a:endParaRPr lang="en-IN" dirty="0"/>
          </a:p>
          <a:p>
            <a:pPr>
              <a:buFont typeface="Arial" panose="020B0604020202020204" pitchFamily="34" charset="0"/>
              <a:buChar char="•"/>
            </a:pPr>
            <a:endParaRPr lang="en-IN" dirty="0"/>
          </a:p>
        </p:txBody>
      </p:sp>
    </p:spTree>
    <p:extLst>
      <p:ext uri="{BB962C8B-B14F-4D97-AF65-F5344CB8AC3E}">
        <p14:creationId xmlns:p14="http://schemas.microsoft.com/office/powerpoint/2010/main" val="2916302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9AB1B-614B-4C05-8D33-799CE0D5F231}"/>
              </a:ext>
            </a:extLst>
          </p:cNvPr>
          <p:cNvSpPr>
            <a:spLocks noGrp="1"/>
          </p:cNvSpPr>
          <p:nvPr>
            <p:ph type="ctrTitle"/>
          </p:nvPr>
        </p:nvSpPr>
        <p:spPr>
          <a:xfrm>
            <a:off x="1524000" y="683249"/>
            <a:ext cx="9144000" cy="1833901"/>
          </a:xfrm>
        </p:spPr>
        <p:txBody>
          <a:bodyPr/>
          <a:lstStyle/>
          <a:p>
            <a:pPr algn="ctr"/>
            <a:r>
              <a:rPr lang="en-US" sz="4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SOFTWARE</a:t>
            </a:r>
            <a:r>
              <a:rPr lang="en-US" sz="4000" u="sng"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4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USED</a:t>
            </a:r>
            <a:br>
              <a:rPr lang="en-GB" dirty="0"/>
            </a:br>
            <a:endParaRPr lang="en-IN" dirty="0"/>
          </a:p>
        </p:txBody>
      </p:sp>
      <p:sp>
        <p:nvSpPr>
          <p:cNvPr id="3" name="Subtitle 2">
            <a:extLst>
              <a:ext uri="{FF2B5EF4-FFF2-40B4-BE49-F238E27FC236}">
                <a16:creationId xmlns:a16="http://schemas.microsoft.com/office/drawing/2014/main" id="{6A07D4F0-D746-4849-9BEC-F85C379A6A9E}"/>
              </a:ext>
            </a:extLst>
          </p:cNvPr>
          <p:cNvSpPr>
            <a:spLocks noGrp="1"/>
          </p:cNvSpPr>
          <p:nvPr>
            <p:ph type="subTitle" idx="1"/>
          </p:nvPr>
        </p:nvSpPr>
        <p:spPr>
          <a:xfrm>
            <a:off x="1467775" y="2678430"/>
            <a:ext cx="9144000" cy="2861235"/>
          </a:xfrm>
        </p:spPr>
        <p:txBody>
          <a:bodyPr/>
          <a:lstStyle/>
          <a:p>
            <a:pPr lvl="0" algn="l">
              <a:lnSpc>
                <a:spcPct val="115000"/>
              </a:lnSpc>
            </a:pPr>
            <a:endParaRPr lang="en-IN" sz="1800" dirty="0">
              <a:solidFill>
                <a:schemeClr val="tx1"/>
              </a:solidFill>
              <a:effectLst/>
              <a:latin typeface="Arial" panose="020B0604020202020204" pitchFamily="34" charset="0"/>
              <a:ea typeface="Arial" panose="020B0604020202020204" pitchFamily="34" charset="0"/>
              <a:cs typeface="Times New Roman" panose="02020603050405020304" pitchFamily="18" charset="0"/>
            </a:endParaRPr>
          </a:p>
          <a:p>
            <a:pPr marL="285750" lvl="0" indent="-285750" algn="l">
              <a:lnSpc>
                <a:spcPct val="115000"/>
              </a:lnSpc>
              <a:buFont typeface="Arial" panose="020B0604020202020204" pitchFamily="34" charset="0"/>
              <a:buChar char="•"/>
            </a:pPr>
            <a:r>
              <a:rPr lang="en-IN" dirty="0">
                <a:solidFill>
                  <a:schemeClr val="tx1"/>
                </a:solidFill>
                <a:latin typeface="Arial" panose="020B0604020202020204" pitchFamily="34" charset="0"/>
                <a:ea typeface="Arial" panose="020B0604020202020204" pitchFamily="34" charset="0"/>
                <a:cs typeface="Times New Roman" panose="02020603050405020304" pitchFamily="18" charset="0"/>
              </a:rPr>
              <a:t>HTML</a:t>
            </a:r>
          </a:p>
          <a:p>
            <a:pPr marL="285750" lvl="0" indent="-285750" algn="l">
              <a:lnSpc>
                <a:spcPct val="115000"/>
              </a:lnSpc>
              <a:buFont typeface="Arial" panose="020B0604020202020204" pitchFamily="34" charset="0"/>
              <a:buChar char="•"/>
            </a:pPr>
            <a:r>
              <a:rPr lang="en-IN" dirty="0">
                <a:solidFill>
                  <a:schemeClr val="tx1"/>
                </a:solidFill>
                <a:latin typeface="Arial" panose="020B0604020202020204" pitchFamily="34" charset="0"/>
                <a:ea typeface="Arial" panose="020B0604020202020204" pitchFamily="34" charset="0"/>
                <a:cs typeface="Times New Roman" panose="02020603050405020304" pitchFamily="18" charset="0"/>
              </a:rPr>
              <a:t>CSS</a:t>
            </a:r>
          </a:p>
          <a:p>
            <a:pPr marL="285750" lvl="0" indent="-285750" algn="l">
              <a:lnSpc>
                <a:spcPct val="115000"/>
              </a:lnSpc>
              <a:buFont typeface="Arial" panose="020B0604020202020204" pitchFamily="34" charset="0"/>
              <a:buChar char="•"/>
            </a:pPr>
            <a:r>
              <a:rPr lang="en-IN" sz="1800" dirty="0">
                <a:solidFill>
                  <a:schemeClr val="tx1"/>
                </a:solidFill>
                <a:effectLst/>
                <a:latin typeface="Arial" panose="020B0604020202020204" pitchFamily="34" charset="0"/>
                <a:ea typeface="Arial" panose="020B0604020202020204" pitchFamily="34" charset="0"/>
                <a:cs typeface="Times New Roman" panose="02020603050405020304" pitchFamily="18" charset="0"/>
              </a:rPr>
              <a:t>MYSQL</a:t>
            </a:r>
          </a:p>
          <a:p>
            <a:pPr marL="285750" lvl="0" indent="-285750" algn="l">
              <a:lnSpc>
                <a:spcPct val="115000"/>
              </a:lnSpc>
              <a:buFont typeface="Arial" panose="020B0604020202020204" pitchFamily="34" charset="0"/>
              <a:buChar char="•"/>
            </a:pPr>
            <a:r>
              <a:rPr lang="en-IN" dirty="0">
                <a:solidFill>
                  <a:schemeClr val="tx1"/>
                </a:solidFill>
                <a:latin typeface="Arial" panose="020B0604020202020204" pitchFamily="34" charset="0"/>
                <a:ea typeface="Arial" panose="020B0604020202020204" pitchFamily="34" charset="0"/>
                <a:cs typeface="Times New Roman" panose="02020603050405020304" pitchFamily="18" charset="0"/>
              </a:rPr>
              <a:t>JSP</a:t>
            </a:r>
          </a:p>
          <a:p>
            <a:pPr lvl="0" algn="l">
              <a:lnSpc>
                <a:spcPct val="115000"/>
              </a:lnSpc>
            </a:pPr>
            <a:endParaRPr lang="en-IN" sz="1800" dirty="0">
              <a:solidFill>
                <a:schemeClr val="tx1"/>
              </a:solidFill>
              <a:effectLst/>
              <a:latin typeface="Arial" panose="020B0604020202020204" pitchFamily="34" charset="0"/>
              <a:ea typeface="Arial" panose="020B0604020202020204" pitchFamily="34" charset="0"/>
              <a:cs typeface="Times New Roman" panose="02020603050405020304" pitchFamily="18" charset="0"/>
            </a:endParaRPr>
          </a:p>
          <a:p>
            <a:pPr lvl="0" algn="l">
              <a:lnSpc>
                <a:spcPct val="115000"/>
              </a:lnSpc>
            </a:pPr>
            <a:endParaRPr lang="en-IN" sz="1800" dirty="0">
              <a:solidFill>
                <a:schemeClr val="tx1"/>
              </a:solidFill>
              <a:effectLst/>
              <a:latin typeface="Arial" panose="020B0604020202020204" pitchFamily="34"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459762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C9113-E1DB-484F-A98B-5698D4736F0D}"/>
              </a:ext>
            </a:extLst>
          </p:cNvPr>
          <p:cNvSpPr>
            <a:spLocks noGrp="1"/>
          </p:cNvSpPr>
          <p:nvPr>
            <p:ph type="title"/>
          </p:nvPr>
        </p:nvSpPr>
        <p:spPr/>
        <p:txBody>
          <a:bodyPr>
            <a:normAutofit/>
          </a:bodyPr>
          <a:lstStyle/>
          <a:p>
            <a:pPr algn="ctr"/>
            <a:r>
              <a:rPr lang="en-IN" sz="4000" dirty="0">
                <a:solidFill>
                  <a:schemeClr val="tx1"/>
                </a:solidFill>
                <a:latin typeface="Times New Roman" panose="02020603050405020304" pitchFamily="18" charset="0"/>
                <a:cs typeface="Times New Roman" panose="02020603050405020304" pitchFamily="18" charset="0"/>
              </a:rPr>
              <a:t>HARDWARE REQUIREMENTS</a:t>
            </a:r>
          </a:p>
        </p:txBody>
      </p:sp>
      <p:sp>
        <p:nvSpPr>
          <p:cNvPr id="3" name="Content Placeholder 2">
            <a:extLst>
              <a:ext uri="{FF2B5EF4-FFF2-40B4-BE49-F238E27FC236}">
                <a16:creationId xmlns:a16="http://schemas.microsoft.com/office/drawing/2014/main" id="{135B89E7-005C-47C9-BBFF-8C1E9D382165}"/>
              </a:ext>
            </a:extLst>
          </p:cNvPr>
          <p:cNvSpPr>
            <a:spLocks noGrp="1"/>
          </p:cNvSpPr>
          <p:nvPr>
            <p:ph idx="1"/>
          </p:nvPr>
        </p:nvSpPr>
        <p:spPr/>
        <p:txBody>
          <a:bodyPr/>
          <a:lstStyle/>
          <a:p>
            <a:pPr marL="989965" marR="184150" indent="-285750">
              <a:lnSpc>
                <a:spcPct val="221000"/>
              </a:lnSpc>
              <a:spcBef>
                <a:spcPts val="835"/>
              </a:spcBef>
              <a:spcAft>
                <a:spcPts val="0"/>
              </a:spcAft>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Intel core ™ 15-2450 M Processor 2.50GHz with turbo Boost up to3.10GHz </a:t>
            </a:r>
          </a:p>
          <a:p>
            <a:pPr marL="989965" marR="184150" indent="-285750">
              <a:lnSpc>
                <a:spcPct val="221000"/>
              </a:lnSpc>
              <a:spcBef>
                <a:spcPts val="835"/>
              </a:spcBef>
              <a:spcAft>
                <a:spcPts val="0"/>
              </a:spcAft>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Windows® 10 64 bit</a:t>
            </a:r>
            <a:endParaRPr lang="en-IN" sz="2000" dirty="0">
              <a:effectLst/>
              <a:latin typeface="Times New Roman" panose="02020603050405020304" pitchFamily="18" charset="0"/>
              <a:ea typeface="Times New Roman" panose="02020603050405020304" pitchFamily="18" charset="0"/>
            </a:endParaRPr>
          </a:p>
          <a:p>
            <a:pPr marL="792480">
              <a:lnSpc>
                <a:spcPts val="1375"/>
              </a:lnSpc>
              <a:buFont typeface="Arial" panose="020B0604020202020204" pitchFamily="34" charset="0"/>
              <a:buChar char="•"/>
            </a:pPr>
            <a:endParaRPr lang="en-US" sz="2000" dirty="0">
              <a:effectLst/>
              <a:latin typeface="Times New Roman" panose="02020603050405020304" pitchFamily="18" charset="0"/>
              <a:ea typeface="Times New Roman" panose="02020603050405020304" pitchFamily="18" charset="0"/>
            </a:endParaRPr>
          </a:p>
          <a:p>
            <a:pPr marL="735330" indent="-285750">
              <a:lnSpc>
                <a:spcPts val="1375"/>
              </a:lnSpc>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     Memory 4GB/Hard disk Drive 500GB</a:t>
            </a:r>
            <a:endParaRPr lang="en-IN" sz="20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508819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720C5-9BB2-4235-9047-F33F1E2061F5}"/>
              </a:ext>
            </a:extLst>
          </p:cNvPr>
          <p:cNvSpPr>
            <a:spLocks noGrp="1"/>
          </p:cNvSpPr>
          <p:nvPr>
            <p:ph type="title"/>
          </p:nvPr>
        </p:nvSpPr>
        <p:spPr/>
        <p:txBody>
          <a:bodyPr>
            <a:normAutofit fontScale="90000"/>
          </a:bodyPr>
          <a:lstStyle/>
          <a:p>
            <a:pPr algn="ctr"/>
            <a:r>
              <a:rPr lang="en-IN" dirty="0">
                <a:solidFill>
                  <a:schemeClr val="tx1"/>
                </a:solidFill>
                <a:latin typeface="Times New Roman" panose="02020603050405020304" pitchFamily="18" charset="0"/>
                <a:cs typeface="Times New Roman" panose="02020603050405020304" pitchFamily="18" charset="0"/>
              </a:rPr>
              <a:t>TEST CASES</a:t>
            </a:r>
            <a:br>
              <a:rPr lang="en-IN" dirty="0">
                <a:solidFill>
                  <a:schemeClr val="tx1"/>
                </a:solidFill>
                <a:latin typeface="Times New Roman" panose="02020603050405020304" pitchFamily="18" charset="0"/>
                <a:cs typeface="Times New Roman" panose="02020603050405020304" pitchFamily="18" charset="0"/>
              </a:rPr>
            </a:br>
            <a:br>
              <a:rPr lang="en-IN" dirty="0">
                <a:solidFill>
                  <a:schemeClr val="tx1"/>
                </a:solidFill>
                <a:latin typeface="Times New Roman" panose="02020603050405020304" pitchFamily="18" charset="0"/>
                <a:cs typeface="Times New Roman" panose="02020603050405020304" pitchFamily="18" charset="0"/>
              </a:rPr>
            </a:br>
            <a:br>
              <a:rPr lang="en-IN" dirty="0">
                <a:solidFill>
                  <a:schemeClr val="tx1"/>
                </a:solidFill>
                <a:latin typeface="Times New Roman" panose="02020603050405020304" pitchFamily="18" charset="0"/>
                <a:cs typeface="Times New Roman" panose="02020603050405020304" pitchFamily="18" charset="0"/>
              </a:rPr>
            </a:br>
            <a:br>
              <a:rPr lang="en-IN" dirty="0">
                <a:solidFill>
                  <a:schemeClr val="tx1"/>
                </a:solidFill>
                <a:latin typeface="Times New Roman" panose="02020603050405020304" pitchFamily="18" charset="0"/>
                <a:cs typeface="Times New Roman" panose="02020603050405020304" pitchFamily="18" charset="0"/>
              </a:rPr>
            </a:br>
            <a:r>
              <a:rPr lang="en-IN" sz="2000" dirty="0">
                <a:solidFill>
                  <a:schemeClr val="tx1"/>
                </a:solidFill>
                <a:latin typeface="Times New Roman" panose="02020603050405020304" pitchFamily="18" charset="0"/>
                <a:cs typeface="Times New Roman" panose="02020603050405020304" pitchFamily="18" charset="0"/>
              </a:rPr>
              <a:t>If the user will login with wrong username and password it will show invalid username and password.</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4" name="image3.jpeg">
            <a:extLst>
              <a:ext uri="{FF2B5EF4-FFF2-40B4-BE49-F238E27FC236}">
                <a16:creationId xmlns:a16="http://schemas.microsoft.com/office/drawing/2014/main" id="{C04E861F-1B13-4506-80ED-FD21133DAB4C}"/>
              </a:ext>
            </a:extLst>
          </p:cNvPr>
          <p:cNvPicPr>
            <a:picLocks noGrp="1"/>
          </p:cNvPicPr>
          <p:nvPr>
            <p:ph idx="1"/>
          </p:nvPr>
        </p:nvPicPr>
        <p:blipFill>
          <a:blip r:embed="rId2" cstate="print"/>
          <a:stretch>
            <a:fillRect/>
          </a:stretch>
        </p:blipFill>
        <p:spPr>
          <a:xfrm>
            <a:off x="2272145" y="3148879"/>
            <a:ext cx="6088467" cy="3557443"/>
          </a:xfrm>
          <a:prstGeom prst="rect">
            <a:avLst/>
          </a:prstGeom>
        </p:spPr>
      </p:pic>
    </p:spTree>
    <p:extLst>
      <p:ext uri="{BB962C8B-B14F-4D97-AF65-F5344CB8AC3E}">
        <p14:creationId xmlns:p14="http://schemas.microsoft.com/office/powerpoint/2010/main" val="2081617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A408E-4D7F-4354-BEF2-EF8BE08FA8AB}"/>
              </a:ext>
            </a:extLst>
          </p:cNvPr>
          <p:cNvSpPr>
            <a:spLocks noGrp="1"/>
          </p:cNvSpPr>
          <p:nvPr>
            <p:ph type="title"/>
          </p:nvPr>
        </p:nvSpPr>
        <p:spPr/>
        <p:txBody>
          <a:bodyPr>
            <a:normAutofit/>
          </a:bodyPr>
          <a:lstStyle/>
          <a:p>
            <a:pPr marL="285750" indent="-285750">
              <a:buFont typeface="Arial" panose="020B0604020202020204" pitchFamily="34" charset="0"/>
              <a:buChar char="•"/>
            </a:pPr>
            <a:r>
              <a:rPr lang="en-IN" sz="1800" dirty="0">
                <a:solidFill>
                  <a:schemeClr val="tx1"/>
                </a:solidFill>
                <a:latin typeface="Times New Roman" panose="02020603050405020304" pitchFamily="18" charset="0"/>
                <a:cs typeface="Times New Roman" panose="02020603050405020304" pitchFamily="18" charset="0"/>
              </a:rPr>
              <a:t>If the user forgets to put username with </a:t>
            </a:r>
            <a:r>
              <a:rPr lang="en-IN" sz="1800" dirty="0" err="1">
                <a:solidFill>
                  <a:schemeClr val="tx1"/>
                </a:solidFill>
                <a:latin typeface="Times New Roman" panose="02020603050405020304" pitchFamily="18" charset="0"/>
                <a:cs typeface="Times New Roman" panose="02020603050405020304" pitchFamily="18" charset="0"/>
              </a:rPr>
              <a:t>registeration</a:t>
            </a:r>
            <a:r>
              <a:rPr lang="en-IN" sz="1800" dirty="0">
                <a:solidFill>
                  <a:schemeClr val="tx1"/>
                </a:solidFill>
                <a:latin typeface="Times New Roman" panose="02020603050405020304" pitchFamily="18" charset="0"/>
                <a:cs typeface="Times New Roman" panose="02020603050405020304" pitchFamily="18" charset="0"/>
              </a:rPr>
              <a:t> it will show must input username.</a:t>
            </a:r>
          </a:p>
        </p:txBody>
      </p:sp>
      <p:pic>
        <p:nvPicPr>
          <p:cNvPr id="4" name="image4.jpeg">
            <a:extLst>
              <a:ext uri="{FF2B5EF4-FFF2-40B4-BE49-F238E27FC236}">
                <a16:creationId xmlns:a16="http://schemas.microsoft.com/office/drawing/2014/main" id="{01BC2CCF-1C7A-45E2-A9CF-E3CA81F4037F}"/>
              </a:ext>
            </a:extLst>
          </p:cNvPr>
          <p:cNvPicPr>
            <a:picLocks noGrp="1"/>
          </p:cNvPicPr>
          <p:nvPr>
            <p:ph idx="1"/>
          </p:nvPr>
        </p:nvPicPr>
        <p:blipFill>
          <a:blip r:embed="rId2" cstate="print"/>
          <a:stretch>
            <a:fillRect/>
          </a:stretch>
        </p:blipFill>
        <p:spPr>
          <a:xfrm>
            <a:off x="1526770" y="2160588"/>
            <a:ext cx="6898497" cy="3881437"/>
          </a:xfrm>
          <a:prstGeom prst="rect">
            <a:avLst/>
          </a:prstGeom>
        </p:spPr>
      </p:pic>
    </p:spTree>
    <p:extLst>
      <p:ext uri="{BB962C8B-B14F-4D97-AF65-F5344CB8AC3E}">
        <p14:creationId xmlns:p14="http://schemas.microsoft.com/office/powerpoint/2010/main" val="2215775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47210-81B6-4A41-8DE7-869E679D63F1}"/>
              </a:ext>
            </a:extLst>
          </p:cNvPr>
          <p:cNvSpPr>
            <a:spLocks noGrp="1"/>
          </p:cNvSpPr>
          <p:nvPr>
            <p:ph type="title"/>
          </p:nvPr>
        </p:nvSpPr>
        <p:spPr>
          <a:xfrm>
            <a:off x="568171" y="84292"/>
            <a:ext cx="8705831" cy="1846108"/>
          </a:xfrm>
        </p:spPr>
        <p:txBody>
          <a:bodyPr/>
          <a:lstStyle/>
          <a:p>
            <a:pPr algn="ctr"/>
            <a:r>
              <a:rPr lang="en-IN" dirty="0">
                <a:solidFill>
                  <a:schemeClr val="tx1"/>
                </a:solidFill>
                <a:latin typeface="Times New Roman" panose="02020603050405020304" pitchFamily="18" charset="0"/>
                <a:cs typeface="Times New Roman" panose="02020603050405020304" pitchFamily="18" charset="0"/>
              </a:rPr>
              <a:t>ER DIAGRAM</a:t>
            </a:r>
            <a:br>
              <a:rPr lang="en-IN" dirty="0">
                <a:solidFill>
                  <a:schemeClr val="tx1"/>
                </a:solidFill>
                <a:latin typeface="Times New Roman" panose="02020603050405020304" pitchFamily="18" charset="0"/>
                <a:cs typeface="Times New Roman" panose="02020603050405020304" pitchFamily="18" charset="0"/>
              </a:rPr>
            </a:br>
            <a:endParaRPr lang="en-IN" dirty="0">
              <a:solidFill>
                <a:schemeClr val="tx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E98C7262-7C6A-4026-9E67-BF0F3F2375CE}"/>
              </a:ext>
            </a:extLst>
          </p:cNvPr>
          <p:cNvPicPr>
            <a:picLocks noChangeAspect="1"/>
          </p:cNvPicPr>
          <p:nvPr/>
        </p:nvPicPr>
        <p:blipFill>
          <a:blip r:embed="rId2"/>
          <a:stretch>
            <a:fillRect/>
          </a:stretch>
        </p:blipFill>
        <p:spPr>
          <a:xfrm>
            <a:off x="3590925" y="772357"/>
            <a:ext cx="5010150" cy="6080880"/>
          </a:xfrm>
          <a:prstGeom prst="rect">
            <a:avLst/>
          </a:prstGeom>
        </p:spPr>
      </p:pic>
    </p:spTree>
    <p:extLst>
      <p:ext uri="{BB962C8B-B14F-4D97-AF65-F5344CB8AC3E}">
        <p14:creationId xmlns:p14="http://schemas.microsoft.com/office/powerpoint/2010/main" val="396665205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640</TotalTime>
  <Words>489</Words>
  <Application>Microsoft Office PowerPoint</Application>
  <PresentationFormat>Widescreen</PresentationFormat>
  <Paragraphs>73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Times New Roman</vt:lpstr>
      <vt:lpstr>Trebuchet MS</vt:lpstr>
      <vt:lpstr>Wingdings 3</vt:lpstr>
      <vt:lpstr>Facet</vt:lpstr>
      <vt:lpstr>ONLINE BUSINESS MARKETING       Sandesh Sapra 04135304420 Aniket Bhatnagar 00635304420 </vt:lpstr>
      <vt:lpstr>INTRODUCTION</vt:lpstr>
      <vt:lpstr>PROJECT OVERVIEW </vt:lpstr>
      <vt:lpstr>MODULES</vt:lpstr>
      <vt:lpstr>SOFTWARE USED </vt:lpstr>
      <vt:lpstr>HARDWARE REQUIREMENTS</vt:lpstr>
      <vt:lpstr>TEST CASES    If the user will login with wrong username and password it will show invalid username and password.</vt:lpstr>
      <vt:lpstr>If the user forgets to put username with registeration it will show must input username.</vt:lpstr>
      <vt:lpstr>ER DIAGRAM </vt:lpstr>
      <vt:lpstr>DFD LEVEL-0</vt:lpstr>
      <vt:lpstr>USE CASE DIAGRAM</vt:lpstr>
      <vt:lpstr>PowerPoint Presentation</vt:lpstr>
      <vt:lpstr> </vt:lpstr>
      <vt:lpstr>FEATURES </vt:lpstr>
      <vt:lpstr>FUTURE SCOPE </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BUSINESS MARKETING</dc:title>
  <dc:creator>Sandesh Sapra</dc:creator>
  <cp:lastModifiedBy>Sandesh Sapra</cp:lastModifiedBy>
  <cp:revision>50</cp:revision>
  <dcterms:created xsi:type="dcterms:W3CDTF">2021-03-31T17:15:14Z</dcterms:created>
  <dcterms:modified xsi:type="dcterms:W3CDTF">2021-04-06T16:31:30Z</dcterms:modified>
</cp:coreProperties>
</file>