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C5F33D-0ADC-40CB-B53A-00F1C8CDE1E9}">
          <p14:sldIdLst>
            <p14:sldId id="256"/>
            <p14:sldId id="257"/>
            <p14:sldId id="258"/>
            <p14:sldId id="259"/>
            <p14:sldId id="260"/>
            <p14:sldId id="26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98" d="100"/>
          <a:sy n="98" d="100"/>
        </p:scale>
        <p:origin x="-8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2AC24A9-CCB6-4F8D-B8DB-C2F3692CFA5A}" type="datetimeFigureOut">
              <a:rPr lang="en-US" smtClean="0"/>
              <a:t>03-06-2020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2DC25EE-239B-4C5F-AAD1-255A7D5F1EE2}" type="slidenum">
              <a:rPr lang="en-US" smtClean="0"/>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AC24A9-CCB6-4F8D-B8DB-C2F3692CFA5A}" type="datetimeFigureOut">
              <a:rPr lang="en-US" smtClean="0"/>
              <a:t>03-06-2020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B2DC25EE-239B-4C5F-AAD1-255A7D5F1EE2}" type="slidenum">
              <a:rPr lang="en-US" smtClean="0"/>
              <a:t>‹#›</a:t>
            </a:fld>
            <a:endParaRPr lang="en-US"/>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AC24A9-CCB6-4F8D-B8DB-C2F3692CFA5A}" type="datetimeFigureOut">
              <a:rPr lang="en-US" smtClean="0"/>
              <a:t>03-06-2020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2AC24A9-CCB6-4F8D-B8DB-C2F3692CFA5A}" type="datetimeFigureOut">
              <a:rPr lang="en-US" smtClean="0"/>
              <a:t>03-06-2020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815584" y="1026373"/>
            <a:ext cx="609600" cy="441325"/>
          </a:xfrm>
        </p:spPr>
        <p:txBody>
          <a:bodyPr/>
          <a:lstStyle/>
          <a:p>
            <a:fld id="{B2DC25EE-239B-4C5F-AAD1-255A7D5F1EE2}" type="slidenum">
              <a:rPr lang="en-US" smtClean="0"/>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t>03-06-2020</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2DC25EE-239B-4C5F-AAD1-255A7D5F1EE2}" type="slidenum">
              <a:rPr lang="en-US" smtClean="0"/>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02AC24A9-CCB6-4F8D-B8DB-C2F3692CFA5A}" type="datetimeFigureOut">
              <a:rPr lang="en-US" smtClean="0"/>
              <a:t>03-06-2020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2AC24A9-CCB6-4F8D-B8DB-C2F3692CFA5A}" type="datetimeFigureOut">
              <a:rPr lang="en-US" smtClean="0"/>
              <a:t>03-06-2020</a:t>
            </a:fld>
            <a:endParaRPr lang="en-US"/>
          </a:p>
        </p:txBody>
      </p:sp>
      <p:sp>
        <p:nvSpPr>
          <p:cNvPr id="8" name="Footer Placeholder 7"/>
          <p:cNvSpPr>
            <a:spLocks noGrp="1"/>
          </p:cNvSpPr>
          <p:nvPr>
            <p:ph type="ftr" sz="quarter" idx="11"/>
          </p:nvPr>
        </p:nvSpPr>
        <p:spPr>
          <a:xfrm>
            <a:off x="406400" y="6409944"/>
            <a:ext cx="4775200" cy="365760"/>
          </a:xfrm>
        </p:spPr>
        <p:txBody>
          <a:bodyPr/>
          <a:lstStyle/>
          <a:p>
            <a:endParaRPr lang="en-US"/>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B2DC25EE-239B-4C5F-AAD1-255A7D5F1EE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AC24A9-CCB6-4F8D-B8DB-C2F3692CFA5A}" type="datetimeFigureOut">
              <a:rPr lang="en-US" smtClean="0"/>
              <a:t>03-06-2020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91200" y="1036021"/>
            <a:ext cx="609600" cy="441325"/>
          </a:xfrm>
        </p:spPr>
        <p:txBody>
          <a:bodyPr/>
          <a:lstStyle/>
          <a:p>
            <a:fld id="{B2DC25EE-239B-4C5F-AAD1-255A7D5F1E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2AC24A9-CCB6-4F8D-B8DB-C2F3692CFA5A}" type="datetimeFigureOut">
              <a:rPr lang="en-US" smtClean="0"/>
              <a:t>03-06-2020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B2DC25EE-239B-4C5F-AAD1-255A7D5F1E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B2DC25EE-239B-4C5F-AAD1-255A7D5F1EE2}" type="slidenum">
              <a:rPr lang="en-US" smtClean="0"/>
              <a:t>‹#›</a:t>
            </a:fld>
            <a:endParaRPr lang="en-US"/>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2AC24A9-CCB6-4F8D-B8DB-C2F3692CFA5A}" type="datetimeFigureOut">
              <a:rPr lang="en-US" smtClean="0"/>
              <a:t>03-06-2020</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B2DC25EE-239B-4C5F-AAD1-255A7D5F1EE2}" type="slidenum">
              <a:rPr lang="en-US" smtClean="0"/>
              <a:t>‹#›</a:t>
            </a:fld>
            <a:endParaRPr lang="en-US"/>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02AC24A9-CCB6-4F8D-B8DB-C2F3692CFA5A}" type="datetimeFigureOut">
              <a:rPr lang="en-US" smtClean="0"/>
              <a:t>03-06-2020</a:t>
            </a:fld>
            <a:endParaRPr lang="en-US"/>
          </a:p>
        </p:txBody>
      </p:sp>
      <p:sp>
        <p:nvSpPr>
          <p:cNvPr id="6" name="Footer Placeholder 5"/>
          <p:cNvSpPr>
            <a:spLocks noGrp="1"/>
          </p:cNvSpPr>
          <p:nvPr>
            <p:ph type="ftr" sz="quarter" idx="11"/>
          </p:nvPr>
        </p:nvSpPr>
        <p:spPr>
          <a:xfrm>
            <a:off x="402336" y="6410848"/>
            <a:ext cx="4779264"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02AC24A9-CCB6-4F8D-B8DB-C2F3692CFA5A}" type="datetimeFigureOut">
              <a:rPr lang="en-US" smtClean="0"/>
              <a:t>03-06-2020</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2DC25EE-239B-4C5F-AAD1-255A7D5F1EE2}" type="slidenum">
              <a:rPr lang="en-US" smtClean="0"/>
              <a:t>‹#›</a:t>
            </a:fld>
            <a:endParaRPr lang="en-US"/>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xmlns="" id="{6CCA5F87-1D1E-45CB-8D83-FC7EEFAD99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xmlns="" id="{BDCA74D8-99B6-4840-9C87-C9A53760DC58}"/>
              </a:ext>
            </a:extLst>
          </p:cNvPr>
          <p:cNvPicPr>
            <a:picLocks noChangeAspect="1"/>
          </p:cNvPicPr>
          <p:nvPr/>
        </p:nvPicPr>
        <p:blipFill rotWithShape="1">
          <a:blip r:embed="rId2"/>
          <a:srcRect l="15628" r="-1" b="-1"/>
          <a:stretch/>
        </p:blipFill>
        <p:spPr>
          <a:xfrm>
            <a:off x="13855" y="15498"/>
            <a:ext cx="8549629" cy="6857990"/>
          </a:xfrm>
          <a:prstGeom prst="rect">
            <a:avLst/>
          </a:prstGeom>
        </p:spPr>
      </p:pic>
      <p:sp>
        <p:nvSpPr>
          <p:cNvPr id="11" name="Rectangle 10">
            <a:extLst>
              <a:ext uri="{FF2B5EF4-FFF2-40B4-BE49-F238E27FC236}">
                <a16:creationId xmlns:a16="http://schemas.microsoft.com/office/drawing/2014/main" xmlns="" id="{7CCFC2C6-6238-4A2F-93DE-2ADF74AF63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25DB2E1D-8AA9-4974-975F-E811F760C58B}"/>
              </a:ext>
            </a:extLst>
          </p:cNvPr>
          <p:cNvSpPr>
            <a:spLocks noGrp="1"/>
          </p:cNvSpPr>
          <p:nvPr>
            <p:ph type="subTitle" idx="1"/>
          </p:nvPr>
        </p:nvSpPr>
        <p:spPr>
          <a:xfrm>
            <a:off x="7816597" y="4546920"/>
            <a:ext cx="4023360" cy="823368"/>
          </a:xfrm>
        </p:spPr>
        <p:txBody>
          <a:bodyPr>
            <a:normAutofit fontScale="70000" lnSpcReduction="20000"/>
          </a:bodyPr>
          <a:lstStyle/>
          <a:p>
            <a:r>
              <a:rPr lang="en-IN" sz="2000" dirty="0">
                <a:solidFill>
                  <a:schemeClr val="tx1"/>
                </a:solidFill>
              </a:rPr>
              <a:t>Patel Aniket       17ITUON021</a:t>
            </a:r>
          </a:p>
          <a:p>
            <a:r>
              <a:rPr lang="en-IN" sz="2000" dirty="0">
                <a:solidFill>
                  <a:schemeClr val="tx1"/>
                </a:solidFill>
              </a:rPr>
              <a:t>Patel Abhishek  17ITUOS126</a:t>
            </a:r>
          </a:p>
          <a:p>
            <a:endParaRPr lang="en-IN" sz="2000" i="1" dirty="0">
              <a:solidFill>
                <a:schemeClr val="tx1">
                  <a:lumMod val="75000"/>
                  <a:lumOff val="25000"/>
                </a:schemeClr>
              </a:solidFill>
            </a:endParaRPr>
          </a:p>
        </p:txBody>
      </p:sp>
      <p:sp>
        <p:nvSpPr>
          <p:cNvPr id="2" name="Title 1">
            <a:extLst>
              <a:ext uri="{FF2B5EF4-FFF2-40B4-BE49-F238E27FC236}">
                <a16:creationId xmlns:a16="http://schemas.microsoft.com/office/drawing/2014/main" xmlns="" id="{72A14509-9983-4F7D-B6E6-95EE56B35C48}"/>
              </a:ext>
            </a:extLst>
          </p:cNvPr>
          <p:cNvSpPr>
            <a:spLocks noGrp="1"/>
          </p:cNvSpPr>
          <p:nvPr>
            <p:ph type="ctrTitle"/>
          </p:nvPr>
        </p:nvSpPr>
        <p:spPr>
          <a:xfrm>
            <a:off x="7274923" y="396868"/>
            <a:ext cx="4794067" cy="2262585"/>
          </a:xfrm>
        </p:spPr>
        <p:txBody>
          <a:bodyPr anchor="b">
            <a:normAutofit/>
          </a:bodyPr>
          <a:lstStyle/>
          <a:p>
            <a:pPr algn="ctr"/>
            <a:r>
              <a:rPr lang="en-IN" sz="5400" dirty="0">
                <a:solidFill>
                  <a:schemeClr val="accent2">
                    <a:lumMod val="50000"/>
                  </a:schemeClr>
                </a:solidFill>
              </a:rPr>
              <a:t>LANGUAGE TRANSLATOR</a:t>
            </a:r>
          </a:p>
        </p:txBody>
      </p:sp>
      <p:sp>
        <p:nvSpPr>
          <p:cNvPr id="13" name="Rectangle 12">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190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2ED42-4771-4473-8A49-A439FFE6C636}"/>
              </a:ext>
            </a:extLst>
          </p:cNvPr>
          <p:cNvSpPr>
            <a:spLocks noGrp="1"/>
          </p:cNvSpPr>
          <p:nvPr>
            <p:ph type="title"/>
          </p:nvPr>
        </p:nvSpPr>
        <p:spPr/>
        <p:txBody>
          <a:bodyPr/>
          <a:lstStyle/>
          <a:p>
            <a:r>
              <a:rPr lang="en-IN" dirty="0">
                <a:solidFill>
                  <a:schemeClr val="tx1">
                    <a:lumMod val="75000"/>
                    <a:lumOff val="25000"/>
                  </a:schemeClr>
                </a:solidFill>
              </a:rPr>
              <a:t>Description</a:t>
            </a:r>
          </a:p>
        </p:txBody>
      </p:sp>
      <p:sp>
        <p:nvSpPr>
          <p:cNvPr id="3" name="Content Placeholder 2">
            <a:extLst>
              <a:ext uri="{FF2B5EF4-FFF2-40B4-BE49-F238E27FC236}">
                <a16:creationId xmlns:a16="http://schemas.microsoft.com/office/drawing/2014/main" xmlns="" id="{A6652C20-B5AD-4CE7-84AD-772ED80CCEB6}"/>
              </a:ext>
            </a:extLst>
          </p:cNvPr>
          <p:cNvSpPr>
            <a:spLocks noGrp="1"/>
          </p:cNvSpPr>
          <p:nvPr>
            <p:ph sz="quarter" idx="1"/>
          </p:nvPr>
        </p:nvSpPr>
        <p:spPr>
          <a:xfrm>
            <a:off x="1115568" y="2478023"/>
            <a:ext cx="10168128" cy="4035071"/>
          </a:xfrm>
        </p:spPr>
        <p:txBody>
          <a:bodyPr>
            <a:normAutofit fontScale="92500" lnSpcReduction="10000"/>
          </a:bodyPr>
          <a:lstStyle/>
          <a:p>
            <a:r>
              <a:rPr lang="en-IN" dirty="0"/>
              <a:t>Our Language is basically used for calculating the relative humidity of the Atmosphere. It is an important aspect in industries as it may effect the efficiency and production  of the industries.</a:t>
            </a:r>
            <a:r>
              <a:rPr lang="en-US" dirty="0"/>
              <a:t> To low relative humidity may dry up products and to high relative humidity may increase the "water activity" and the growing of mold and bacteria in process lines and their products.</a:t>
            </a:r>
            <a:r>
              <a:rPr lang="en-IN" dirty="0"/>
              <a:t> There are certain Recommended Relative Humidity (%) for different industries . </a:t>
            </a:r>
          </a:p>
          <a:p>
            <a:r>
              <a:rPr lang="en-IN" dirty="0"/>
              <a:t>Here the user have to enter the temperature of dry and wet thermometer bulb form the Psychrometer.</a:t>
            </a:r>
          </a:p>
          <a:p>
            <a:r>
              <a:rPr lang="en-IN" dirty="0"/>
              <a:t>User can also convert from Celsius or kelvin to Fahrenheit</a:t>
            </a:r>
          </a:p>
          <a:p>
            <a:endParaRPr lang="en-IN" dirty="0"/>
          </a:p>
          <a:p>
            <a:endParaRPr lang="en-IN" dirty="0"/>
          </a:p>
        </p:txBody>
      </p:sp>
    </p:spTree>
    <p:extLst>
      <p:ext uri="{BB962C8B-B14F-4D97-AF65-F5344CB8AC3E}">
        <p14:creationId xmlns:p14="http://schemas.microsoft.com/office/powerpoint/2010/main" val="80509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F5B27-83AC-456D-B1AE-782C5A9CB01A}"/>
              </a:ext>
            </a:extLst>
          </p:cNvPr>
          <p:cNvSpPr>
            <a:spLocks noGrp="1"/>
          </p:cNvSpPr>
          <p:nvPr>
            <p:ph type="title"/>
          </p:nvPr>
        </p:nvSpPr>
        <p:spPr/>
        <p:txBody>
          <a:bodyPr/>
          <a:lstStyle/>
          <a:p>
            <a:r>
              <a:rPr lang="en-IN" dirty="0">
                <a:solidFill>
                  <a:schemeClr val="tx1">
                    <a:lumMod val="75000"/>
                    <a:lumOff val="25000"/>
                  </a:schemeClr>
                </a:solidFill>
              </a:rPr>
              <a:t>INPUTS</a:t>
            </a:r>
            <a:r>
              <a:rPr lang="en-IN" dirty="0"/>
              <a:t>:-</a:t>
            </a:r>
          </a:p>
        </p:txBody>
      </p:sp>
      <p:sp>
        <p:nvSpPr>
          <p:cNvPr id="3" name="Content Placeholder 2">
            <a:extLst>
              <a:ext uri="{FF2B5EF4-FFF2-40B4-BE49-F238E27FC236}">
                <a16:creationId xmlns:a16="http://schemas.microsoft.com/office/drawing/2014/main" xmlns="" id="{7F32E3E8-D735-44FC-9970-BD355B01A3FF}"/>
              </a:ext>
            </a:extLst>
          </p:cNvPr>
          <p:cNvSpPr>
            <a:spLocks noGrp="1"/>
          </p:cNvSpPr>
          <p:nvPr>
            <p:ph sz="quarter" idx="1"/>
          </p:nvPr>
        </p:nvSpPr>
        <p:spPr>
          <a:xfrm>
            <a:off x="1115568" y="1993900"/>
            <a:ext cx="10168128" cy="4178300"/>
          </a:xfrm>
        </p:spPr>
        <p:txBody>
          <a:bodyPr/>
          <a:lstStyle/>
          <a:p>
            <a:r>
              <a:rPr lang="en-IN" dirty="0"/>
              <a:t>Here the series of inputs are given in order to find </a:t>
            </a:r>
            <a:r>
              <a:rPr lang="en-IN"/>
              <a:t>relative humidity . Name </a:t>
            </a:r>
            <a:r>
              <a:rPr lang="en-IN" dirty="0"/>
              <a:t>of the file is hello.txt.</a:t>
            </a:r>
          </a:p>
        </p:txBody>
      </p:sp>
      <p:pic>
        <p:nvPicPr>
          <p:cNvPr id="5" name="Picture 4">
            <a:extLst>
              <a:ext uri="{FF2B5EF4-FFF2-40B4-BE49-F238E27FC236}">
                <a16:creationId xmlns:a16="http://schemas.microsoft.com/office/drawing/2014/main" xmlns="" id="{F9289FC8-033C-4420-AABF-A1E6B4D138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0295" y="3112167"/>
            <a:ext cx="6368716" cy="3533755"/>
          </a:xfrm>
          <a:prstGeom prst="rect">
            <a:avLst/>
          </a:prstGeom>
        </p:spPr>
      </p:pic>
    </p:spTree>
    <p:extLst>
      <p:ext uri="{BB962C8B-B14F-4D97-AF65-F5344CB8AC3E}">
        <p14:creationId xmlns:p14="http://schemas.microsoft.com/office/powerpoint/2010/main" val="153296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F96F5B-8B3F-4B7F-A9C2-6F53D0F4FF6C}"/>
              </a:ext>
            </a:extLst>
          </p:cNvPr>
          <p:cNvSpPr>
            <a:spLocks noGrp="1"/>
          </p:cNvSpPr>
          <p:nvPr>
            <p:ph type="title"/>
          </p:nvPr>
        </p:nvSpPr>
        <p:spPr/>
        <p:txBody>
          <a:bodyPr/>
          <a:lstStyle/>
          <a:p>
            <a:r>
              <a:rPr lang="en-IN" dirty="0">
                <a:solidFill>
                  <a:schemeClr val="tx1">
                    <a:lumMod val="75000"/>
                    <a:lumOff val="25000"/>
                  </a:schemeClr>
                </a:solidFill>
              </a:rPr>
              <a:t>COMPILATION STEPS AND OUTPUT</a:t>
            </a:r>
          </a:p>
        </p:txBody>
      </p:sp>
      <p:pic>
        <p:nvPicPr>
          <p:cNvPr id="5" name="Content Placeholder 4">
            <a:extLst>
              <a:ext uri="{FF2B5EF4-FFF2-40B4-BE49-F238E27FC236}">
                <a16:creationId xmlns:a16="http://schemas.microsoft.com/office/drawing/2014/main" xmlns="" id="{FE81A6DC-34F5-4434-AAE1-96EFBB64EA62}"/>
              </a:ext>
            </a:extLst>
          </p:cNvPr>
          <p:cNvPicPr>
            <a:picLocks noGrp="1" noChangeAspect="1"/>
          </p:cNvPicPr>
          <p:nvPr>
            <p:ph sz="quarter"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1284" y="1633286"/>
            <a:ext cx="8823158" cy="4963026"/>
          </a:xfrm>
        </p:spPr>
      </p:pic>
      <p:pic>
        <p:nvPicPr>
          <p:cNvPr id="1026" name="Picture 2" descr="C:\Users\Admin\Downloads\output.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245" y="1689315"/>
            <a:ext cx="812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12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31066" y="154983"/>
            <a:ext cx="10168128" cy="681925"/>
          </a:xfrm>
        </p:spPr>
        <p:txBody>
          <a:bodyPr>
            <a:normAutofit/>
          </a:bodyPr>
          <a:lstStyle/>
          <a:p>
            <a:r>
              <a:rPr lang="en-US" dirty="0" smtClean="0">
                <a:solidFill>
                  <a:schemeClr val="tx1">
                    <a:lumMod val="75000"/>
                    <a:lumOff val="25000"/>
                  </a:schemeClr>
                </a:solidFill>
              </a:rPr>
              <a:t>SOURCE CODE</a:t>
            </a:r>
            <a:endParaRPr lang="en-US" dirty="0">
              <a:solidFill>
                <a:schemeClr val="tx1">
                  <a:lumMod val="75000"/>
                  <a:lumOff val="25000"/>
                </a:schemeClr>
              </a:solidFill>
            </a:endParaRPr>
          </a:p>
        </p:txBody>
      </p:sp>
      <p:pic>
        <p:nvPicPr>
          <p:cNvPr id="8" name="Picture 7">
            <a:extLst>
              <a:ext uri="{FF2B5EF4-FFF2-40B4-BE49-F238E27FC236}">
                <a16:creationId xmlns:a16="http://schemas.microsoft.com/office/drawing/2014/main" xmlns="" id="{8411C0D1-091C-409F-A1E7-B67DB36B9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16" y="1348352"/>
            <a:ext cx="10957301" cy="4076055"/>
          </a:xfrm>
          <a:prstGeom prst="rect">
            <a:avLst/>
          </a:prstGeom>
        </p:spPr>
      </p:pic>
      <p:pic>
        <p:nvPicPr>
          <p:cNvPr id="9" name="Picture 8">
            <a:extLst>
              <a:ext uri="{FF2B5EF4-FFF2-40B4-BE49-F238E27FC236}">
                <a16:creationId xmlns:a16="http://schemas.microsoft.com/office/drawing/2014/main" xmlns="" id="{33D3DE4C-BDE2-413C-A0CD-B58048308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17" y="5022151"/>
            <a:ext cx="4060558" cy="1504734"/>
          </a:xfrm>
          <a:prstGeom prst="rect">
            <a:avLst/>
          </a:prstGeom>
        </p:spPr>
      </p:pic>
    </p:spTree>
    <p:extLst>
      <p:ext uri="{BB962C8B-B14F-4D97-AF65-F5344CB8AC3E}">
        <p14:creationId xmlns:p14="http://schemas.microsoft.com/office/powerpoint/2010/main" val="65646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32" y="3219773"/>
            <a:ext cx="11379200" cy="758952"/>
          </a:xfrm>
        </p:spPr>
        <p:txBody>
          <a:bodyPr/>
          <a:lstStyle/>
          <a:p>
            <a:r>
              <a:rPr lang="en-US" dirty="0" smtClean="0">
                <a:solidFill>
                  <a:schemeClr val="tx1"/>
                </a:solidFill>
              </a:rPr>
              <a:t>THANK YOU</a:t>
            </a:r>
            <a:endParaRPr lang="en-US" dirty="0">
              <a:solidFill>
                <a:schemeClr val="tx1"/>
              </a:solidFill>
            </a:endParaRPr>
          </a:p>
        </p:txBody>
      </p:sp>
    </p:spTree>
    <p:extLst>
      <p:ext uri="{BB962C8B-B14F-4D97-AF65-F5344CB8AC3E}">
        <p14:creationId xmlns:p14="http://schemas.microsoft.com/office/powerpoint/2010/main" val="8189058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97</TotalTime>
  <Words>146</Words>
  <Application>Microsoft Office PowerPoint</Application>
  <PresentationFormat>Custom</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LANGUAGE TRANSLATOR</vt:lpstr>
      <vt:lpstr>Description</vt:lpstr>
      <vt:lpstr>INPUTS:-</vt:lpstr>
      <vt:lpstr>COMPILATION STEPS AND OUTPUT</vt:lpstr>
      <vt:lpstr>SOURCE CODE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TRANSLATOR</dc:title>
  <dc:creator>Aniket Patel</dc:creator>
  <cp:lastModifiedBy>Windows User</cp:lastModifiedBy>
  <cp:revision>13</cp:revision>
  <dcterms:created xsi:type="dcterms:W3CDTF">2020-05-24T13:13:56Z</dcterms:created>
  <dcterms:modified xsi:type="dcterms:W3CDTF">2020-06-03T03:05:40Z</dcterms:modified>
</cp:coreProperties>
</file>