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87" r:id="rId2"/>
    <p:sldId id="297" r:id="rId3"/>
    <p:sldId id="298" r:id="rId4"/>
    <p:sldId id="268" r:id="rId5"/>
    <p:sldId id="292" r:id="rId6"/>
    <p:sldId id="260" r:id="rId7"/>
    <p:sldId id="293" r:id="rId8"/>
    <p:sldId id="282" r:id="rId9"/>
  </p:sldIdLst>
  <p:sldSz cx="10326688" cy="7192963"/>
  <p:notesSz cx="6858000" cy="9144000"/>
  <p:embeddedFontLst>
    <p:embeddedFont>
      <p:font typeface="Lora" charset="0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Quattrocento Sans" charset="0"/>
      <p:regular r:id="rId19"/>
      <p:bold r:id="rId20"/>
      <p:italic r:id="rId21"/>
      <p:boldItalic r:id="rId22"/>
    </p:embeddedFont>
    <p:embeddedFont>
      <p:font typeface="Bookman Old Style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6">
          <p15:clr>
            <a:srgbClr val="A4A3A4"/>
          </p15:clr>
        </p15:guide>
        <p15:guide id="2" pos="3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8AE3EBB-9780-49FB-A73D-F9094AEFF434}">
  <a:tblStyle styleId="{88AE3EBB-9780-49FB-A73D-F9094AEFF4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706" autoAdjust="0"/>
    <p:restoredTop sz="94660"/>
  </p:normalViewPr>
  <p:slideViewPr>
    <p:cSldViewPr>
      <p:cViewPr varScale="1">
        <p:scale>
          <a:sx n="70" d="100"/>
          <a:sy n="70" d="100"/>
        </p:scale>
        <p:origin x="-960" y="-102"/>
      </p:cViewPr>
      <p:guideLst>
        <p:guide orient="horz" pos="2266"/>
        <p:guide pos="3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9A374-759E-4F9B-A0AD-56F011A0292B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5B460-C0D6-4471-A1B2-5FCA155F81C0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 </a:t>
          </a:r>
        </a:p>
        <a:p>
          <a:r>
            <a:rPr lang="en-US" dirty="0" smtClean="0"/>
            <a:t>.</a:t>
          </a:r>
          <a:endParaRPr lang="en-US" dirty="0"/>
        </a:p>
      </dgm:t>
    </dgm:pt>
    <dgm:pt modelId="{D82AF28D-402D-496D-8358-F20720EF569E}" type="parTrans" cxnId="{B641B3E8-3D28-4739-AEBA-84C2F77FE950}">
      <dgm:prSet/>
      <dgm:spPr/>
      <dgm:t>
        <a:bodyPr/>
        <a:lstStyle/>
        <a:p>
          <a:endParaRPr lang="en-US"/>
        </a:p>
      </dgm:t>
    </dgm:pt>
    <dgm:pt modelId="{71A012C3-B2AA-4E19-8F90-2A7164DBF1AD}" type="sibTrans" cxnId="{B641B3E8-3D28-4739-AEBA-84C2F77FE950}">
      <dgm:prSet/>
      <dgm:spPr/>
      <dgm:t>
        <a:bodyPr/>
        <a:lstStyle/>
        <a:p>
          <a:endParaRPr lang="en-US"/>
        </a:p>
      </dgm:t>
    </dgm:pt>
    <dgm:pt modelId="{7F01003B-7219-48B6-87B4-77365B43E49D}">
      <dgm:prSet phldrT="[Text]"/>
      <dgm:spPr/>
      <dgm:t>
        <a:bodyPr/>
        <a:lstStyle/>
        <a:p>
          <a:endParaRPr lang="en-US" dirty="0"/>
        </a:p>
      </dgm:t>
    </dgm:pt>
    <dgm:pt modelId="{5F0E1599-4652-4627-8108-659C7930C43E}" type="parTrans" cxnId="{30442869-044E-403C-892D-D5673C65DCAD}">
      <dgm:prSet/>
      <dgm:spPr/>
      <dgm:t>
        <a:bodyPr/>
        <a:lstStyle/>
        <a:p>
          <a:endParaRPr lang="en-US"/>
        </a:p>
      </dgm:t>
    </dgm:pt>
    <dgm:pt modelId="{FF546804-3436-4E92-AE58-3DDD34B07FBB}" type="sibTrans" cxnId="{30442869-044E-403C-892D-D5673C65DCAD}">
      <dgm:prSet/>
      <dgm:spPr/>
      <dgm:t>
        <a:bodyPr/>
        <a:lstStyle/>
        <a:p>
          <a:endParaRPr lang="en-US"/>
        </a:p>
      </dgm:t>
    </dgm:pt>
    <dgm:pt modelId="{D913637D-BBD8-4F78-BA00-EC23E2E355AA}">
      <dgm:prSet phldrT="[Text]"/>
      <dgm:spPr/>
      <dgm:t>
        <a:bodyPr/>
        <a:lstStyle/>
        <a:p>
          <a:endParaRPr lang="en-US" dirty="0"/>
        </a:p>
      </dgm:t>
    </dgm:pt>
    <dgm:pt modelId="{12DA6ECE-0AB0-4AB2-90BA-BC130AD187ED}" type="parTrans" cxnId="{CF45B9FE-DCD2-4FB1-9AC2-F43474DEF8E4}">
      <dgm:prSet/>
      <dgm:spPr/>
      <dgm:t>
        <a:bodyPr/>
        <a:lstStyle/>
        <a:p>
          <a:endParaRPr lang="en-US"/>
        </a:p>
      </dgm:t>
    </dgm:pt>
    <dgm:pt modelId="{37C66640-FBC8-4B6C-A2D6-246A21021FDF}" type="sibTrans" cxnId="{CF45B9FE-DCD2-4FB1-9AC2-F43474DEF8E4}">
      <dgm:prSet/>
      <dgm:spPr/>
      <dgm:t>
        <a:bodyPr/>
        <a:lstStyle/>
        <a:p>
          <a:endParaRPr lang="en-US"/>
        </a:p>
      </dgm:t>
    </dgm:pt>
    <dgm:pt modelId="{9C245B51-B7D0-46D7-AE47-7C535F93A627}">
      <dgm:prSet/>
      <dgm:spPr/>
      <dgm:t>
        <a:bodyPr/>
        <a:lstStyle/>
        <a:p>
          <a:endParaRPr lang="en-US" dirty="0"/>
        </a:p>
      </dgm:t>
    </dgm:pt>
    <dgm:pt modelId="{CB600FF5-E273-4A37-AD68-89288DBA4A9C}" type="parTrans" cxnId="{1582D5D9-1F00-4CC3-8C72-68740A46273F}">
      <dgm:prSet/>
      <dgm:spPr/>
      <dgm:t>
        <a:bodyPr/>
        <a:lstStyle/>
        <a:p>
          <a:endParaRPr lang="en-US"/>
        </a:p>
      </dgm:t>
    </dgm:pt>
    <dgm:pt modelId="{728CA41E-B5DB-421C-AD36-AF9CB6AB2170}" type="sibTrans" cxnId="{1582D5D9-1F00-4CC3-8C72-68740A46273F}">
      <dgm:prSet/>
      <dgm:spPr/>
      <dgm:t>
        <a:bodyPr/>
        <a:lstStyle/>
        <a:p>
          <a:endParaRPr lang="en-US"/>
        </a:p>
      </dgm:t>
    </dgm:pt>
    <dgm:pt modelId="{38A5A392-F268-4838-99D9-B413CEB36236}" type="pres">
      <dgm:prSet presAssocID="{13C9A374-759E-4F9B-A0AD-56F011A0292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88DD8A-0E47-4FDC-8AA5-741791590482}" type="pres">
      <dgm:prSet presAssocID="{A735B460-C0D6-4471-A1B2-5FCA155F81C0}" presName="parentLin" presStyleCnt="0"/>
      <dgm:spPr/>
    </dgm:pt>
    <dgm:pt modelId="{EF1A28CC-2926-4E9B-9204-43B630BD6F06}" type="pres">
      <dgm:prSet presAssocID="{A735B460-C0D6-4471-A1B2-5FCA155F81C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807C7AF-2720-43D3-A5E5-1A6649D56401}" type="pres">
      <dgm:prSet presAssocID="{A735B460-C0D6-4471-A1B2-5FCA155F81C0}" presName="parentText" presStyleLbl="node1" presStyleIdx="0" presStyleCnt="4" custLinFactNeighborX="-4246" custLinFactNeighborY="45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BF937-9B72-432E-BA4E-1CB3F56653EE}" type="pres">
      <dgm:prSet presAssocID="{A735B460-C0D6-4471-A1B2-5FCA155F81C0}" presName="negativeSpace" presStyleCnt="0"/>
      <dgm:spPr/>
    </dgm:pt>
    <dgm:pt modelId="{5AFD479D-CC32-4529-9E11-5065606ECCE6}" type="pres">
      <dgm:prSet presAssocID="{A735B460-C0D6-4471-A1B2-5FCA155F81C0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B6A58-B65A-40EA-A15E-546274A5D4D2}" type="pres">
      <dgm:prSet presAssocID="{71A012C3-B2AA-4E19-8F90-2A7164DBF1AD}" presName="spaceBetweenRectangles" presStyleCnt="0"/>
      <dgm:spPr/>
    </dgm:pt>
    <dgm:pt modelId="{7D4C1C65-05BB-4A1F-8F77-753DA0AEEB29}" type="pres">
      <dgm:prSet presAssocID="{9C245B51-B7D0-46D7-AE47-7C535F93A627}" presName="parentLin" presStyleCnt="0"/>
      <dgm:spPr/>
    </dgm:pt>
    <dgm:pt modelId="{8625D3BA-D80B-4A97-9FB2-1ECCEE3B26D0}" type="pres">
      <dgm:prSet presAssocID="{9C245B51-B7D0-46D7-AE47-7C535F93A62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7C05874-DA30-45F0-947B-79F2D665A058}" type="pres">
      <dgm:prSet presAssocID="{9C245B51-B7D0-46D7-AE47-7C535F93A62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92F95-02D3-47EE-A4E8-2FF2C31190FE}" type="pres">
      <dgm:prSet presAssocID="{9C245B51-B7D0-46D7-AE47-7C535F93A627}" presName="negativeSpace" presStyleCnt="0"/>
      <dgm:spPr/>
    </dgm:pt>
    <dgm:pt modelId="{3838D296-E4C4-4422-8795-CC5C6C128F72}" type="pres">
      <dgm:prSet presAssocID="{9C245B51-B7D0-46D7-AE47-7C535F93A627}" presName="childText" presStyleLbl="conFgAcc1" presStyleIdx="1" presStyleCnt="4">
        <dgm:presLayoutVars>
          <dgm:bulletEnabled val="1"/>
        </dgm:presLayoutVars>
      </dgm:prSet>
      <dgm:spPr/>
    </dgm:pt>
    <dgm:pt modelId="{DD2CC827-1C18-4CCB-AB40-4781B7287F6B}" type="pres">
      <dgm:prSet presAssocID="{728CA41E-B5DB-421C-AD36-AF9CB6AB2170}" presName="spaceBetweenRectangles" presStyleCnt="0"/>
      <dgm:spPr/>
    </dgm:pt>
    <dgm:pt modelId="{9D05D675-34B5-429B-8A11-1BE915DD0D05}" type="pres">
      <dgm:prSet presAssocID="{7F01003B-7219-48B6-87B4-77365B43E49D}" presName="parentLin" presStyleCnt="0"/>
      <dgm:spPr/>
    </dgm:pt>
    <dgm:pt modelId="{66A33DEE-44E2-4647-BA62-1E69A56C9AF0}" type="pres">
      <dgm:prSet presAssocID="{7F01003B-7219-48B6-87B4-77365B43E49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32DB4F9-4470-4BF2-9246-B973B1822123}" type="pres">
      <dgm:prSet presAssocID="{7F01003B-7219-48B6-87B4-77365B43E49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58AF1-386B-4F78-A667-2B68E91CE1D4}" type="pres">
      <dgm:prSet presAssocID="{7F01003B-7219-48B6-87B4-77365B43E49D}" presName="negativeSpace" presStyleCnt="0"/>
      <dgm:spPr/>
    </dgm:pt>
    <dgm:pt modelId="{14964BA4-A517-4825-90A7-5404FE87E978}" type="pres">
      <dgm:prSet presAssocID="{7F01003B-7219-48B6-87B4-77365B43E49D}" presName="childText" presStyleLbl="conFgAcc1" presStyleIdx="2" presStyleCnt="4">
        <dgm:presLayoutVars>
          <dgm:bulletEnabled val="1"/>
        </dgm:presLayoutVars>
      </dgm:prSet>
      <dgm:spPr/>
    </dgm:pt>
    <dgm:pt modelId="{CE17CE77-BC92-423A-9A91-14B1284D8D9B}" type="pres">
      <dgm:prSet presAssocID="{FF546804-3436-4E92-AE58-3DDD34B07FBB}" presName="spaceBetweenRectangles" presStyleCnt="0"/>
      <dgm:spPr/>
    </dgm:pt>
    <dgm:pt modelId="{434A7F7E-8370-4358-9311-8239C340FF9B}" type="pres">
      <dgm:prSet presAssocID="{D913637D-BBD8-4F78-BA00-EC23E2E355AA}" presName="parentLin" presStyleCnt="0"/>
      <dgm:spPr/>
    </dgm:pt>
    <dgm:pt modelId="{18329458-E61E-4BC2-A2D8-5760CD755793}" type="pres">
      <dgm:prSet presAssocID="{D913637D-BBD8-4F78-BA00-EC23E2E355A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B468CA08-2802-4143-A502-40C692FEF67C}" type="pres">
      <dgm:prSet presAssocID="{D913637D-BBD8-4F78-BA00-EC23E2E355A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5A943-7D3D-42AA-969D-36F96E71AFCD}" type="pres">
      <dgm:prSet presAssocID="{D913637D-BBD8-4F78-BA00-EC23E2E355AA}" presName="negativeSpace" presStyleCnt="0"/>
      <dgm:spPr/>
    </dgm:pt>
    <dgm:pt modelId="{3F1F818D-B597-454F-A88B-41D9A2C1C431}" type="pres">
      <dgm:prSet presAssocID="{D913637D-BBD8-4F78-BA00-EC23E2E355A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0ABF4BB-04A2-4A4A-BE86-066DE7E88EFB}" type="presOf" srcId="{A735B460-C0D6-4471-A1B2-5FCA155F81C0}" destId="{6807C7AF-2720-43D3-A5E5-1A6649D56401}" srcOrd="1" destOrd="0" presId="urn:microsoft.com/office/officeart/2005/8/layout/list1"/>
    <dgm:cxn modelId="{E46D929C-1981-4231-B6CE-DB99A175F235}" type="presOf" srcId="{D913637D-BBD8-4F78-BA00-EC23E2E355AA}" destId="{B468CA08-2802-4143-A502-40C692FEF67C}" srcOrd="1" destOrd="0" presId="urn:microsoft.com/office/officeart/2005/8/layout/list1"/>
    <dgm:cxn modelId="{CF45B9FE-DCD2-4FB1-9AC2-F43474DEF8E4}" srcId="{13C9A374-759E-4F9B-A0AD-56F011A0292B}" destId="{D913637D-BBD8-4F78-BA00-EC23E2E355AA}" srcOrd="3" destOrd="0" parTransId="{12DA6ECE-0AB0-4AB2-90BA-BC130AD187ED}" sibTransId="{37C66640-FBC8-4B6C-A2D6-246A21021FDF}"/>
    <dgm:cxn modelId="{4A1F3B41-6AC2-458E-93D5-7830F45211EB}" type="presOf" srcId="{7F01003B-7219-48B6-87B4-77365B43E49D}" destId="{66A33DEE-44E2-4647-BA62-1E69A56C9AF0}" srcOrd="0" destOrd="0" presId="urn:microsoft.com/office/officeart/2005/8/layout/list1"/>
    <dgm:cxn modelId="{1582D5D9-1F00-4CC3-8C72-68740A46273F}" srcId="{13C9A374-759E-4F9B-A0AD-56F011A0292B}" destId="{9C245B51-B7D0-46D7-AE47-7C535F93A627}" srcOrd="1" destOrd="0" parTransId="{CB600FF5-E273-4A37-AD68-89288DBA4A9C}" sibTransId="{728CA41E-B5DB-421C-AD36-AF9CB6AB2170}"/>
    <dgm:cxn modelId="{9F9AEF45-2769-414E-BDCA-6595C7BFA2DF}" type="presOf" srcId="{13C9A374-759E-4F9B-A0AD-56F011A0292B}" destId="{38A5A392-F268-4838-99D9-B413CEB36236}" srcOrd="0" destOrd="0" presId="urn:microsoft.com/office/officeart/2005/8/layout/list1"/>
    <dgm:cxn modelId="{30815874-EE23-441D-ACDF-E0E4C1C5AD87}" type="presOf" srcId="{A735B460-C0D6-4471-A1B2-5FCA155F81C0}" destId="{EF1A28CC-2926-4E9B-9204-43B630BD6F06}" srcOrd="0" destOrd="0" presId="urn:microsoft.com/office/officeart/2005/8/layout/list1"/>
    <dgm:cxn modelId="{10ACDC5C-66C1-4A81-BDB8-243E64DA20C5}" type="presOf" srcId="{D913637D-BBD8-4F78-BA00-EC23E2E355AA}" destId="{18329458-E61E-4BC2-A2D8-5760CD755793}" srcOrd="0" destOrd="0" presId="urn:microsoft.com/office/officeart/2005/8/layout/list1"/>
    <dgm:cxn modelId="{3B74A8C3-A4B1-4645-A0EE-05EB4C513AC1}" type="presOf" srcId="{9C245B51-B7D0-46D7-AE47-7C535F93A627}" destId="{8625D3BA-D80B-4A97-9FB2-1ECCEE3B26D0}" srcOrd="0" destOrd="0" presId="urn:microsoft.com/office/officeart/2005/8/layout/list1"/>
    <dgm:cxn modelId="{C30A930E-F797-401A-AF78-0FE46017E179}" type="presOf" srcId="{9C245B51-B7D0-46D7-AE47-7C535F93A627}" destId="{27C05874-DA30-45F0-947B-79F2D665A058}" srcOrd="1" destOrd="0" presId="urn:microsoft.com/office/officeart/2005/8/layout/list1"/>
    <dgm:cxn modelId="{32F70117-7424-4630-A92A-5D43F134EF3D}" type="presOf" srcId="{7F01003B-7219-48B6-87B4-77365B43E49D}" destId="{332DB4F9-4470-4BF2-9246-B973B1822123}" srcOrd="1" destOrd="0" presId="urn:microsoft.com/office/officeart/2005/8/layout/list1"/>
    <dgm:cxn modelId="{B641B3E8-3D28-4739-AEBA-84C2F77FE950}" srcId="{13C9A374-759E-4F9B-A0AD-56F011A0292B}" destId="{A735B460-C0D6-4471-A1B2-5FCA155F81C0}" srcOrd="0" destOrd="0" parTransId="{D82AF28D-402D-496D-8358-F20720EF569E}" sibTransId="{71A012C3-B2AA-4E19-8F90-2A7164DBF1AD}"/>
    <dgm:cxn modelId="{30442869-044E-403C-892D-D5673C65DCAD}" srcId="{13C9A374-759E-4F9B-A0AD-56F011A0292B}" destId="{7F01003B-7219-48B6-87B4-77365B43E49D}" srcOrd="2" destOrd="0" parTransId="{5F0E1599-4652-4627-8108-659C7930C43E}" sibTransId="{FF546804-3436-4E92-AE58-3DDD34B07FBB}"/>
    <dgm:cxn modelId="{48983EBA-D1E5-453E-9747-CBC34954F218}" type="presParOf" srcId="{38A5A392-F268-4838-99D9-B413CEB36236}" destId="{8F88DD8A-0E47-4FDC-8AA5-741791590482}" srcOrd="0" destOrd="0" presId="urn:microsoft.com/office/officeart/2005/8/layout/list1"/>
    <dgm:cxn modelId="{A9AAF9EE-D550-4D5D-AF2D-E95383567530}" type="presParOf" srcId="{8F88DD8A-0E47-4FDC-8AA5-741791590482}" destId="{EF1A28CC-2926-4E9B-9204-43B630BD6F06}" srcOrd="0" destOrd="0" presId="urn:microsoft.com/office/officeart/2005/8/layout/list1"/>
    <dgm:cxn modelId="{27AB15A5-4D09-4CC9-8C3D-8F97932DD105}" type="presParOf" srcId="{8F88DD8A-0E47-4FDC-8AA5-741791590482}" destId="{6807C7AF-2720-43D3-A5E5-1A6649D56401}" srcOrd="1" destOrd="0" presId="urn:microsoft.com/office/officeart/2005/8/layout/list1"/>
    <dgm:cxn modelId="{C3FBBC58-6D9B-4CD3-8ECA-C486B8A40976}" type="presParOf" srcId="{38A5A392-F268-4838-99D9-B413CEB36236}" destId="{AB3BF937-9B72-432E-BA4E-1CB3F56653EE}" srcOrd="1" destOrd="0" presId="urn:microsoft.com/office/officeart/2005/8/layout/list1"/>
    <dgm:cxn modelId="{5602AC1E-627D-4332-9058-57FC7ED0E850}" type="presParOf" srcId="{38A5A392-F268-4838-99D9-B413CEB36236}" destId="{5AFD479D-CC32-4529-9E11-5065606ECCE6}" srcOrd="2" destOrd="0" presId="urn:microsoft.com/office/officeart/2005/8/layout/list1"/>
    <dgm:cxn modelId="{219BBA90-91A2-4B4E-850E-D3FE1F2AFD05}" type="presParOf" srcId="{38A5A392-F268-4838-99D9-B413CEB36236}" destId="{7A0B6A58-B65A-40EA-A15E-546274A5D4D2}" srcOrd="3" destOrd="0" presId="urn:microsoft.com/office/officeart/2005/8/layout/list1"/>
    <dgm:cxn modelId="{89790CD6-BBAF-4A08-8306-1FC0990E2C16}" type="presParOf" srcId="{38A5A392-F268-4838-99D9-B413CEB36236}" destId="{7D4C1C65-05BB-4A1F-8F77-753DA0AEEB29}" srcOrd="4" destOrd="0" presId="urn:microsoft.com/office/officeart/2005/8/layout/list1"/>
    <dgm:cxn modelId="{B09112FB-4F97-49F4-9EE1-367C41011210}" type="presParOf" srcId="{7D4C1C65-05BB-4A1F-8F77-753DA0AEEB29}" destId="{8625D3BA-D80B-4A97-9FB2-1ECCEE3B26D0}" srcOrd="0" destOrd="0" presId="urn:microsoft.com/office/officeart/2005/8/layout/list1"/>
    <dgm:cxn modelId="{A2629782-082E-4F1B-AFDE-D6F0CD5CCBC7}" type="presParOf" srcId="{7D4C1C65-05BB-4A1F-8F77-753DA0AEEB29}" destId="{27C05874-DA30-45F0-947B-79F2D665A058}" srcOrd="1" destOrd="0" presId="urn:microsoft.com/office/officeart/2005/8/layout/list1"/>
    <dgm:cxn modelId="{C9D00A17-593D-4766-BC4D-200314AEC6D9}" type="presParOf" srcId="{38A5A392-F268-4838-99D9-B413CEB36236}" destId="{89292F95-02D3-47EE-A4E8-2FF2C31190FE}" srcOrd="5" destOrd="0" presId="urn:microsoft.com/office/officeart/2005/8/layout/list1"/>
    <dgm:cxn modelId="{F8CA0637-5B6A-4D7B-9B24-5E49460AEDE9}" type="presParOf" srcId="{38A5A392-F268-4838-99D9-B413CEB36236}" destId="{3838D296-E4C4-4422-8795-CC5C6C128F72}" srcOrd="6" destOrd="0" presId="urn:microsoft.com/office/officeart/2005/8/layout/list1"/>
    <dgm:cxn modelId="{FB464E14-ED90-4CD7-968F-B5A04947FFAE}" type="presParOf" srcId="{38A5A392-F268-4838-99D9-B413CEB36236}" destId="{DD2CC827-1C18-4CCB-AB40-4781B7287F6B}" srcOrd="7" destOrd="0" presId="urn:microsoft.com/office/officeart/2005/8/layout/list1"/>
    <dgm:cxn modelId="{2953EA9F-D3C7-432C-B5ED-5C7A985A39D0}" type="presParOf" srcId="{38A5A392-F268-4838-99D9-B413CEB36236}" destId="{9D05D675-34B5-429B-8A11-1BE915DD0D05}" srcOrd="8" destOrd="0" presId="urn:microsoft.com/office/officeart/2005/8/layout/list1"/>
    <dgm:cxn modelId="{C4D38256-8F61-4BBF-B957-344605CE54F4}" type="presParOf" srcId="{9D05D675-34B5-429B-8A11-1BE915DD0D05}" destId="{66A33DEE-44E2-4647-BA62-1E69A56C9AF0}" srcOrd="0" destOrd="0" presId="urn:microsoft.com/office/officeart/2005/8/layout/list1"/>
    <dgm:cxn modelId="{23CD5374-5AA3-402F-96E7-4E52BD7EC94A}" type="presParOf" srcId="{9D05D675-34B5-429B-8A11-1BE915DD0D05}" destId="{332DB4F9-4470-4BF2-9246-B973B1822123}" srcOrd="1" destOrd="0" presId="urn:microsoft.com/office/officeart/2005/8/layout/list1"/>
    <dgm:cxn modelId="{F4AFB474-28EE-43BA-950E-0E79F261BF36}" type="presParOf" srcId="{38A5A392-F268-4838-99D9-B413CEB36236}" destId="{10358AF1-386B-4F78-A667-2B68E91CE1D4}" srcOrd="9" destOrd="0" presId="urn:microsoft.com/office/officeart/2005/8/layout/list1"/>
    <dgm:cxn modelId="{4FEB457F-76C8-493B-8D29-FE3943080649}" type="presParOf" srcId="{38A5A392-F268-4838-99D9-B413CEB36236}" destId="{14964BA4-A517-4825-90A7-5404FE87E978}" srcOrd="10" destOrd="0" presId="urn:microsoft.com/office/officeart/2005/8/layout/list1"/>
    <dgm:cxn modelId="{AA9E9574-7375-4C4B-AC38-D0C63CA319DB}" type="presParOf" srcId="{38A5A392-F268-4838-99D9-B413CEB36236}" destId="{CE17CE77-BC92-423A-9A91-14B1284D8D9B}" srcOrd="11" destOrd="0" presId="urn:microsoft.com/office/officeart/2005/8/layout/list1"/>
    <dgm:cxn modelId="{4E1BD06B-FF07-4624-B255-505A3186C865}" type="presParOf" srcId="{38A5A392-F268-4838-99D9-B413CEB36236}" destId="{434A7F7E-8370-4358-9311-8239C340FF9B}" srcOrd="12" destOrd="0" presId="urn:microsoft.com/office/officeart/2005/8/layout/list1"/>
    <dgm:cxn modelId="{2147068D-4829-4AA6-9BED-208A008433BC}" type="presParOf" srcId="{434A7F7E-8370-4358-9311-8239C340FF9B}" destId="{18329458-E61E-4BC2-A2D8-5760CD755793}" srcOrd="0" destOrd="0" presId="urn:microsoft.com/office/officeart/2005/8/layout/list1"/>
    <dgm:cxn modelId="{EA144712-3E07-4A41-8CC7-E10F4F260737}" type="presParOf" srcId="{434A7F7E-8370-4358-9311-8239C340FF9B}" destId="{B468CA08-2802-4143-A502-40C692FEF67C}" srcOrd="1" destOrd="0" presId="urn:microsoft.com/office/officeart/2005/8/layout/list1"/>
    <dgm:cxn modelId="{06A9C0ED-4536-487A-BCC4-1B7C7DFBE15A}" type="presParOf" srcId="{38A5A392-F268-4838-99D9-B413CEB36236}" destId="{1955A943-7D3D-42AA-969D-36F96E71AFCD}" srcOrd="13" destOrd="0" presId="urn:microsoft.com/office/officeart/2005/8/layout/list1"/>
    <dgm:cxn modelId="{5674804A-2158-490C-BF1F-88C81599376E}" type="presParOf" srcId="{38A5A392-F268-4838-99D9-B413CEB36236}" destId="{3F1F818D-B597-454F-A88B-41D9A2C1C431}" srcOrd="14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FD479D-CC32-4529-9E11-5065606ECCE6}">
      <dsp:nvSpPr>
        <dsp:cNvPr id="0" name=""/>
        <dsp:cNvSpPr/>
      </dsp:nvSpPr>
      <dsp:spPr>
        <a:xfrm>
          <a:off x="0" y="385649"/>
          <a:ext cx="68768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7C7AF-2720-43D3-A5E5-1A6649D56401}">
      <dsp:nvSpPr>
        <dsp:cNvPr id="0" name=""/>
        <dsp:cNvSpPr/>
      </dsp:nvSpPr>
      <dsp:spPr>
        <a:xfrm>
          <a:off x="329241" y="36427"/>
          <a:ext cx="481376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949" tIns="0" rIns="181949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.</a:t>
          </a:r>
          <a:endParaRPr lang="en-US" sz="2600" kern="1200" dirty="0"/>
        </a:p>
      </dsp:txBody>
      <dsp:txXfrm>
        <a:off x="329241" y="36427"/>
        <a:ext cx="4813768" cy="767520"/>
      </dsp:txXfrm>
    </dsp:sp>
    <dsp:sp modelId="{3838D296-E4C4-4422-8795-CC5C6C128F72}">
      <dsp:nvSpPr>
        <dsp:cNvPr id="0" name=""/>
        <dsp:cNvSpPr/>
      </dsp:nvSpPr>
      <dsp:spPr>
        <a:xfrm>
          <a:off x="0" y="1565009"/>
          <a:ext cx="68768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05874-DA30-45F0-947B-79F2D665A058}">
      <dsp:nvSpPr>
        <dsp:cNvPr id="0" name=""/>
        <dsp:cNvSpPr/>
      </dsp:nvSpPr>
      <dsp:spPr>
        <a:xfrm>
          <a:off x="343840" y="1181249"/>
          <a:ext cx="481376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949" tIns="0" rIns="181949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343840" y="1181249"/>
        <a:ext cx="4813768" cy="767520"/>
      </dsp:txXfrm>
    </dsp:sp>
    <dsp:sp modelId="{14964BA4-A517-4825-90A7-5404FE87E978}">
      <dsp:nvSpPr>
        <dsp:cNvPr id="0" name=""/>
        <dsp:cNvSpPr/>
      </dsp:nvSpPr>
      <dsp:spPr>
        <a:xfrm>
          <a:off x="0" y="2744369"/>
          <a:ext cx="68768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DB4F9-4470-4BF2-9246-B973B1822123}">
      <dsp:nvSpPr>
        <dsp:cNvPr id="0" name=""/>
        <dsp:cNvSpPr/>
      </dsp:nvSpPr>
      <dsp:spPr>
        <a:xfrm>
          <a:off x="343840" y="2360609"/>
          <a:ext cx="481376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949" tIns="0" rIns="181949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343840" y="2360609"/>
        <a:ext cx="4813768" cy="767520"/>
      </dsp:txXfrm>
    </dsp:sp>
    <dsp:sp modelId="{3F1F818D-B597-454F-A88B-41D9A2C1C431}">
      <dsp:nvSpPr>
        <dsp:cNvPr id="0" name=""/>
        <dsp:cNvSpPr/>
      </dsp:nvSpPr>
      <dsp:spPr>
        <a:xfrm>
          <a:off x="0" y="3923729"/>
          <a:ext cx="68768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8CA08-2802-4143-A502-40C692FEF67C}">
      <dsp:nvSpPr>
        <dsp:cNvPr id="0" name=""/>
        <dsp:cNvSpPr/>
      </dsp:nvSpPr>
      <dsp:spPr>
        <a:xfrm>
          <a:off x="343840" y="3539969"/>
          <a:ext cx="481376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949" tIns="0" rIns="181949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343840" y="3539969"/>
        <a:ext cx="4813768" cy="76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685800"/>
            <a:ext cx="49244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964317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685800"/>
            <a:ext cx="49244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4628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685800"/>
            <a:ext cx="49244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0311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685800"/>
            <a:ext cx="49244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90455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685800"/>
            <a:ext cx="49244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6415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77318" y="3129746"/>
            <a:ext cx="5571939" cy="1146595"/>
          </a:xfrm>
          <a:prstGeom prst="rect">
            <a:avLst/>
          </a:prstGeom>
        </p:spPr>
        <p:txBody>
          <a:bodyPr spcFirstLastPara="1" wrap="square" lIns="112105" tIns="112105" rIns="112105" bIns="112105" anchor="b" anchorCtr="0">
            <a:noAutofit/>
          </a:bodyPr>
          <a:lstStyle>
            <a:lvl1pPr marL="560619" lvl="0" indent="-467182" algn="ctr" rtl="0">
              <a:spcBef>
                <a:spcPts val="736"/>
              </a:spcBef>
              <a:spcAft>
                <a:spcPts val="0"/>
              </a:spcAft>
              <a:buSzPts val="2400"/>
              <a:buFont typeface="Lora"/>
              <a:buChar char="◉"/>
              <a:defRPr sz="2900" i="1">
                <a:latin typeface="Lora"/>
                <a:ea typeface="Lora"/>
                <a:cs typeface="Lora"/>
                <a:sym typeface="Lora"/>
              </a:defRPr>
            </a:lvl1pPr>
            <a:lvl2pPr marL="1121237" lvl="1" indent="-436037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681856" lvl="2" indent="-436037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242475" lvl="3" indent="-467182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900" i="1">
                <a:latin typeface="Lora"/>
                <a:ea typeface="Lora"/>
                <a:cs typeface="Lora"/>
                <a:sym typeface="Lora"/>
              </a:defRPr>
            </a:lvl4pPr>
            <a:lvl5pPr marL="2803093" lvl="4" indent="-467182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900" i="1">
                <a:latin typeface="Lora"/>
                <a:ea typeface="Lora"/>
                <a:cs typeface="Lora"/>
                <a:sym typeface="Lora"/>
              </a:defRPr>
            </a:lvl5pPr>
            <a:lvl6pPr marL="3363712" lvl="5" indent="-467182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900" i="1">
                <a:latin typeface="Lora"/>
                <a:ea typeface="Lora"/>
                <a:cs typeface="Lora"/>
                <a:sym typeface="Lora"/>
              </a:defRPr>
            </a:lvl6pPr>
            <a:lvl7pPr marL="3924330" lvl="6" indent="-467182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900" i="1">
                <a:latin typeface="Lora"/>
                <a:ea typeface="Lora"/>
                <a:cs typeface="Lora"/>
                <a:sym typeface="Lora"/>
              </a:defRPr>
            </a:lvl7pPr>
            <a:lvl8pPr marL="4484949" lvl="7" indent="-467182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900" i="1">
                <a:latin typeface="Lora"/>
                <a:ea typeface="Lora"/>
                <a:cs typeface="Lora"/>
                <a:sym typeface="Lora"/>
              </a:defRPr>
            </a:lvl8pPr>
            <a:lvl9pPr marL="5045568" lvl="8" indent="-467182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9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5176981" y="5141427"/>
            <a:ext cx="0" cy="207041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843176" y="4744964"/>
            <a:ext cx="640336" cy="792925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12105" tIns="112105" rIns="112105" bIns="11210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4058172" y="4772447"/>
            <a:ext cx="2210345" cy="91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105" tIns="112105" rIns="112105" bIns="11210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latin typeface="Lora"/>
                <a:ea typeface="Lora"/>
                <a:cs typeface="Lora"/>
                <a:sym typeface="Lora"/>
              </a:rPr>
              <a:t>“</a:t>
            </a:r>
            <a:endParaRPr sz="44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853510" y="1"/>
            <a:ext cx="619669" cy="550433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82669"/>
            <a:ext cx="155374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923208" y="1298840"/>
            <a:ext cx="458399" cy="567634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12105" tIns="112105" rIns="112105" bIns="11210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559901" y="1290311"/>
            <a:ext cx="4380034" cy="609168"/>
          </a:xfrm>
          <a:prstGeom prst="rect">
            <a:avLst/>
          </a:prstGeom>
        </p:spPr>
        <p:txBody>
          <a:bodyPr spcFirstLastPara="1" wrap="square" lIns="112105" tIns="112105" rIns="112105" bIns="11210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5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5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5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5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5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5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5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5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9901" y="2260563"/>
            <a:ext cx="7690469" cy="4352278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>
            <a:lvl1pPr marL="560619" lvl="0" indent="-467182" rtl="0">
              <a:spcBef>
                <a:spcPts val="736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9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121237" lvl="1" indent="-436037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5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681856" lvl="2" indent="-436037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5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242475" lvl="3" indent="-420464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803093" lvl="4" indent="-420464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363712" lvl="5" indent="-420464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924330" lvl="6" indent="-420464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484949" lvl="7" indent="-420464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045568" lvl="8" indent="-420464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946711" y="1582669"/>
            <a:ext cx="43800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9648211" y="6642462"/>
            <a:ext cx="619669" cy="550433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559901" y="1290311"/>
            <a:ext cx="4380034" cy="609168"/>
          </a:xfrm>
          <a:prstGeom prst="rect">
            <a:avLst/>
          </a:prstGeom>
        </p:spPr>
        <p:txBody>
          <a:bodyPr spcFirstLastPara="1" wrap="square" lIns="112105" tIns="112105" rIns="112105" bIns="11210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559902" y="2308957"/>
            <a:ext cx="2635880" cy="4366542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>
            <a:lvl1pPr marL="560619" lvl="0" indent="-420464" rtl="0">
              <a:spcBef>
                <a:spcPts val="736"/>
              </a:spcBef>
              <a:spcAft>
                <a:spcPts val="0"/>
              </a:spcAft>
              <a:buSzPts val="1800"/>
              <a:buChar char="◉"/>
              <a:defRPr sz="2200"/>
            </a:lvl1pPr>
            <a:lvl2pPr marL="1121237" lvl="1" indent="-420464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200"/>
            </a:lvl2pPr>
            <a:lvl3pPr marL="1681856" lvl="2" indent="-420464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200"/>
            </a:lvl3pPr>
            <a:lvl4pPr marL="2242475" lvl="3" indent="-420464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803093" lvl="4" indent="-420464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363712" lvl="5" indent="-420464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924330" lvl="6" indent="-420464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484949" lvl="7" indent="-420464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045568" lvl="8" indent="-420464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330921" y="2308957"/>
            <a:ext cx="2635880" cy="4366542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>
            <a:lvl1pPr marL="560619" lvl="0" indent="-420464" rtl="0">
              <a:spcBef>
                <a:spcPts val="736"/>
              </a:spcBef>
              <a:spcAft>
                <a:spcPts val="0"/>
              </a:spcAft>
              <a:buSzPts val="1800"/>
              <a:buChar char="◉"/>
              <a:defRPr sz="2200"/>
            </a:lvl1pPr>
            <a:lvl2pPr marL="1121237" lvl="1" indent="-420464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200"/>
            </a:lvl2pPr>
            <a:lvl3pPr marL="1681856" lvl="2" indent="-420464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200"/>
            </a:lvl3pPr>
            <a:lvl4pPr marL="2242475" lvl="3" indent="-420464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803093" lvl="4" indent="-420464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363712" lvl="5" indent="-420464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924330" lvl="6" indent="-420464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484949" lvl="7" indent="-420464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045568" lvl="8" indent="-420464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7101939" y="2308957"/>
            <a:ext cx="2635880" cy="4366542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>
            <a:lvl1pPr marL="560619" lvl="0" indent="-420464" rtl="0">
              <a:spcBef>
                <a:spcPts val="736"/>
              </a:spcBef>
              <a:spcAft>
                <a:spcPts val="0"/>
              </a:spcAft>
              <a:buSzPts val="1800"/>
              <a:buChar char="◉"/>
              <a:defRPr sz="2200"/>
            </a:lvl1pPr>
            <a:lvl2pPr marL="1121237" lvl="1" indent="-420464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200"/>
            </a:lvl2pPr>
            <a:lvl3pPr marL="1681856" lvl="2" indent="-420464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200"/>
            </a:lvl3pPr>
            <a:lvl4pPr marL="2242475" lvl="3" indent="-420464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803093" lvl="4" indent="-420464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363712" lvl="5" indent="-420464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924330" lvl="6" indent="-420464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484949" lvl="7" indent="-420464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045568" lvl="8" indent="-420464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82669"/>
            <a:ext cx="155374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923208" y="1298840"/>
            <a:ext cx="458399" cy="567634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12105" tIns="112105" rIns="112105" bIns="11210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946711" y="1582669"/>
            <a:ext cx="43800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9648211" y="6642462"/>
            <a:ext cx="619669" cy="550433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559901" y="1310529"/>
            <a:ext cx="4380034" cy="609168"/>
          </a:xfrm>
          <a:prstGeom prst="rect">
            <a:avLst/>
          </a:prstGeom>
        </p:spPr>
        <p:txBody>
          <a:bodyPr spcFirstLastPara="1" wrap="square" lIns="112105" tIns="112105" rIns="112105" bIns="11210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82669"/>
            <a:ext cx="155374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923208" y="1298840"/>
            <a:ext cx="458399" cy="567634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12105" tIns="112105" rIns="112105" bIns="11210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946711" y="1582669"/>
            <a:ext cx="43800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9648211" y="6642462"/>
            <a:ext cx="619669" cy="550433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804" y="6312255"/>
            <a:ext cx="1034701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849049" y="5923031"/>
            <a:ext cx="628478" cy="778241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12105" tIns="112105" rIns="112105" bIns="11210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853510" y="6701266"/>
            <a:ext cx="619669" cy="491697"/>
          </a:xfrm>
          <a:prstGeom prst="rect">
            <a:avLst/>
          </a:prstGeom>
        </p:spPr>
        <p:txBody>
          <a:bodyPr spcFirstLastPara="1" wrap="square" lIns="112105" tIns="112105" rIns="112105" bIns="11210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559901" y="2260563"/>
            <a:ext cx="7690469" cy="435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105" tIns="112105" rIns="112105" bIns="11210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9901" y="1310518"/>
            <a:ext cx="7690469" cy="6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105" tIns="112105" rIns="112105" bIns="11210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648211" y="6642462"/>
            <a:ext cx="619669" cy="5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105" tIns="112105" rIns="112105" bIns="112105" anchor="t" anchorCtr="0">
            <a:noAutofit/>
          </a:bodyPr>
          <a:lstStyle>
            <a:lvl1pPr lvl="0" algn="r">
              <a:buNone/>
              <a:defRPr sz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944" y="1292225"/>
            <a:ext cx="4380034" cy="609168"/>
          </a:xfrm>
        </p:spPr>
        <p:txBody>
          <a:bodyPr/>
          <a:lstStyle/>
          <a:p>
            <a:r>
              <a:rPr lang="en-IN" sz="4400" dirty="0" smtClean="0"/>
              <a:t>Introduction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44" y="2148681"/>
            <a:ext cx="7690469" cy="4352278"/>
          </a:xfrm>
        </p:spPr>
        <p:txBody>
          <a:bodyPr/>
          <a:lstStyle/>
          <a:p>
            <a:pPr marL="342900" indent="-342900" defTabSz="457200">
              <a:spcBef>
                <a:spcPts val="0"/>
              </a:spcBef>
              <a:buClr>
                <a:srgbClr val="FFC000"/>
              </a:buClr>
              <a:buSzTx/>
              <a:defRPr/>
            </a:pPr>
            <a:r>
              <a:rPr lang="en-US" sz="2300" kern="1200" dirty="0" smtClean="0">
                <a:solidFill>
                  <a:prstClr val="black"/>
                </a:solidFill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 Our </a:t>
            </a:r>
            <a:r>
              <a:rPr lang="en-US" sz="2300" kern="1200" dirty="0">
                <a:solidFill>
                  <a:prstClr val="black"/>
                </a:solidFill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Solution for the Mentioned Problem Statement Comprised of Different Modules such as Alert &amp; Notification Module, Real Time Data Collection Module from Authenticated Source , Precaution Module to Define and Broadcast Protocol to Disaster Affected Areas , Social Media Message Circulation (SMMC) Module</a:t>
            </a:r>
            <a:r>
              <a:rPr lang="en-US" sz="2300" kern="1200" dirty="0" smtClean="0">
                <a:solidFill>
                  <a:prstClr val="black"/>
                </a:solidFill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.</a:t>
            </a:r>
          </a:p>
          <a:p>
            <a:pPr marL="0" indent="0" defTabSz="457200">
              <a:spcBef>
                <a:spcPts val="0"/>
              </a:spcBef>
              <a:buClr>
                <a:srgbClr val="FFC000"/>
              </a:buClr>
              <a:buSzTx/>
              <a:buNone/>
              <a:defRPr/>
            </a:pPr>
            <a:r>
              <a:rPr lang="en-US" sz="2300" kern="1200" dirty="0" smtClean="0">
                <a:solidFill>
                  <a:prstClr val="black"/>
                </a:solidFill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 </a:t>
            </a:r>
          </a:p>
          <a:p>
            <a:pPr marL="342900" indent="-342900" defTabSz="457200">
              <a:spcBef>
                <a:spcPts val="0"/>
              </a:spcBef>
              <a:buClr>
                <a:srgbClr val="FFC000"/>
              </a:buClr>
              <a:buSzTx/>
              <a:defRPr/>
            </a:pPr>
            <a:r>
              <a:rPr lang="en-US" sz="2300" dirty="0" smtClean="0">
                <a:solidFill>
                  <a:prstClr val="black"/>
                </a:solidFill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IENS </a:t>
            </a:r>
            <a:r>
              <a:rPr lang="en-US" sz="2300" dirty="0">
                <a:solidFill>
                  <a:prstClr val="black"/>
                </a:solidFill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(Indian Early Notification System) has been designed by our team to Get &amp; Fetch Notification System as soon as Disaster Stuck </a:t>
            </a:r>
            <a:r>
              <a:rPr lang="en-US" sz="2300" dirty="0" smtClean="0">
                <a:solidFill>
                  <a:prstClr val="black"/>
                </a:solidFill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channelize </a:t>
            </a:r>
            <a:r>
              <a:rPr lang="en-US" sz="2300" dirty="0">
                <a:solidFill>
                  <a:prstClr val="black"/>
                </a:solidFill>
                <a:latin typeface="Calibri" panose="020F0502020204030204" pitchFamily="34" charset="0"/>
                <a:ea typeface="Adobe Myungjo Std M" panose="02020600000000000000" pitchFamily="18" charset="-128"/>
                <a:cs typeface="Calibri" panose="020F0502020204030204" pitchFamily="34" charset="0"/>
              </a:rPr>
              <a:t>Related Information via Different Social Media Official Platforms . </a:t>
            </a:r>
          </a:p>
          <a:p>
            <a:pPr lvl="0" defTabSz="457200">
              <a:defRPr/>
            </a:pPr>
            <a:endParaRPr lang="en-US" sz="2300" dirty="0">
              <a:solidFill>
                <a:prstClr val="black"/>
              </a:solidFill>
              <a:latin typeface="Calibri" panose="020F0502020204030204" pitchFamily="34" charset="0"/>
              <a:ea typeface="Adobe Myungjo Std M" panose="02020600000000000000" pitchFamily="18" charset="-128"/>
              <a:cs typeface="Calibri" panose="020F0502020204030204" pitchFamily="34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75874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44" y="1243154"/>
            <a:ext cx="4380034" cy="609168"/>
          </a:xfrm>
        </p:spPr>
        <p:txBody>
          <a:bodyPr/>
          <a:lstStyle/>
          <a:p>
            <a:r>
              <a:rPr lang="en-US" sz="3600" dirty="0" smtClean="0"/>
              <a:t>Description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0" y="1843882"/>
            <a:ext cx="103266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  Our designed product( IENS  )works to guard, open out awareness, and  to protect  the citizens of country from uncertain crisis situations 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   Our system keeps the  track of all  possible disastrous situations which may     occur.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 And Maps that Real Time Monitoring Emergency System Services Sync with IENS Mobile App Server. 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 It disseminate and  notify  information of alert to wider audiences specially at high risks through  social media platforms ,according to precaution modules 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 And  also makes fastest digital interaction  with public and get a better sense of what is actually happening on ground during crisis 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 Then Communicates  with response teams thus  gives Quick Help Providence by Acknowledging the Government and response teams based On Impact Severity.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02153" y="4316561"/>
            <a:ext cx="57651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32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1310481"/>
            <a:ext cx="4380034" cy="609168"/>
          </a:xfrm>
        </p:spPr>
        <p:txBody>
          <a:bodyPr/>
          <a:lstStyle/>
          <a:p>
            <a:r>
              <a:rPr lang="en-US" dirty="0" smtClean="0"/>
              <a:t>WORK FLOW: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10344" y="1996281"/>
            <a:ext cx="9753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" pitchFamily="34" charset="0"/>
              </a:rPr>
              <a:t>Step1:</a:t>
            </a:r>
            <a:r>
              <a:rPr lang="en-US" sz="2400" dirty="0" smtClean="0">
                <a:latin typeface="Calibri" pitchFamily="34" charset="0"/>
              </a:rPr>
              <a:t>	Mapping  Real Time Monitoring  Emergency  System  Services  using purchased  Disaster API Sync  with IENS Mobile  App Server.</a:t>
            </a:r>
          </a:p>
          <a:p>
            <a:r>
              <a:rPr lang="en-US" sz="2400" b="1" dirty="0" smtClean="0">
                <a:latin typeface="Calibri" pitchFamily="34" charset="0"/>
              </a:rPr>
              <a:t>Step2:	</a:t>
            </a:r>
            <a:r>
              <a:rPr lang="en-US" sz="2400" dirty="0" smtClean="0">
                <a:latin typeface="Calibri" pitchFamily="34" charset="0"/>
              </a:rPr>
              <a:t>Notification  or  Alert  System  gets  Activated  on  the  occurrence  of Abnormal  readings  in  the  Data  fetched from Disaster API</a:t>
            </a:r>
          </a:p>
          <a:p>
            <a:r>
              <a:rPr lang="en-US" sz="2400" b="1" dirty="0" smtClean="0">
                <a:latin typeface="Calibri" pitchFamily="34" charset="0"/>
              </a:rPr>
              <a:t>Step3: </a:t>
            </a:r>
            <a:r>
              <a:rPr lang="en-US" sz="2400" dirty="0" smtClean="0">
                <a:latin typeface="Calibri" pitchFamily="34" charset="0"/>
              </a:rPr>
              <a:t>Detect the affected Area by Showing Various Nearby Hospitals with Current Occupancy  Status.</a:t>
            </a:r>
          </a:p>
          <a:p>
            <a:r>
              <a:rPr lang="en-US" sz="2400" b="1" dirty="0" smtClean="0">
                <a:latin typeface="Calibri" pitchFamily="34" charset="0"/>
              </a:rPr>
              <a:t>Step4:</a:t>
            </a:r>
            <a:r>
              <a:rPr lang="en-US" sz="2400" dirty="0" smtClean="0">
                <a:latin typeface="Calibri" pitchFamily="34" charset="0"/>
              </a:rPr>
              <a:t>Alert Message Broadcasting to the People in the Affected Areas for relocation of People by acknowledging it in to different official accounts of  Government  through  Social  Media</a:t>
            </a:r>
          </a:p>
          <a:p>
            <a:r>
              <a:rPr lang="en-US" sz="2400" b="1" dirty="0" smtClean="0">
                <a:latin typeface="Calibri" pitchFamily="34" charset="0"/>
              </a:rPr>
              <a:t>Step5:</a:t>
            </a:r>
            <a:r>
              <a:rPr lang="en-US" sz="2400" dirty="0" smtClean="0">
                <a:latin typeface="Calibri" pitchFamily="34" charset="0"/>
              </a:rPr>
              <a:t>Arrangement of First Aid Services by Near by Hospitals and Quick Help Providence  by  Acknowledging  the  State  Government  based  On  Impact  Severity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540251" y="1286196"/>
            <a:ext cx="4392569" cy="609168"/>
          </a:xfrm>
          <a:prstGeom prst="rect">
            <a:avLst/>
          </a:prstGeom>
        </p:spPr>
        <p:txBody>
          <a:bodyPr spcFirstLastPara="1" wrap="square" lIns="112105" tIns="112105" rIns="112105" bIns="112105" anchor="ctr" anchorCtr="0">
            <a:noAutofit/>
          </a:bodyPr>
          <a:lstStyle/>
          <a:p>
            <a:r>
              <a:rPr lang="en-IN" sz="4000" dirty="0" smtClean="0"/>
              <a:t>Working</a:t>
            </a:r>
            <a:endParaRPr sz="4000" dirty="0"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1034993" y="1426077"/>
            <a:ext cx="242385" cy="300144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6" name="Google Shape;256;p24"/>
          <p:cNvSpPr txBox="1"/>
          <p:nvPr/>
        </p:nvSpPr>
        <p:spPr>
          <a:xfrm>
            <a:off x="6354262" y="6522752"/>
            <a:ext cx="3635685" cy="64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105" tIns="112105" rIns="112105" bIns="112105" anchor="t" anchorCtr="0">
            <a:noAutofit/>
          </a:bodyPr>
          <a:lstStyle/>
          <a:p>
            <a:pPr algn="r">
              <a:spcBef>
                <a:spcPts val="736"/>
              </a:spcBef>
            </a:pPr>
            <a:endParaRPr sz="1500" dirty="0">
              <a:solidFill>
                <a:srgbClr val="1D1D1B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24"/>
          <p:cNvSpPr txBox="1">
            <a:spLocks noGrp="1"/>
          </p:cNvSpPr>
          <p:nvPr>
            <p:ph type="sldNum" idx="12"/>
          </p:nvPr>
        </p:nvSpPr>
        <p:spPr>
          <a:xfrm>
            <a:off x="9648211" y="6642462"/>
            <a:ext cx="619669" cy="550433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9341" y="2377682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Calibri" panose="020F0502020204030204" pitchFamily="34" charset="0"/>
                <a:ea typeface="Adobe Song Std L" pitchFamily="18" charset="-128"/>
                <a:cs typeface="Calibri" panose="020F0502020204030204" pitchFamily="34" charset="0"/>
              </a:rPr>
              <a:t>This is how the application will work.</a:t>
            </a:r>
            <a:endParaRPr lang="en-US" sz="4000" dirty="0">
              <a:latin typeface="Calibri" panose="020F0502020204030204" pitchFamily="34" charset="0"/>
              <a:ea typeface="Adobe Song Std L" pitchFamily="18" charset="-128"/>
              <a:cs typeface="Calibri" panose="020F050202020403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429544" y="4582573"/>
            <a:ext cx="2160240" cy="9361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9283" y="929481"/>
            <a:ext cx="6011959" cy="579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title"/>
          </p:nvPr>
        </p:nvSpPr>
        <p:spPr>
          <a:xfrm>
            <a:off x="1505744" y="929481"/>
            <a:ext cx="3603443" cy="609168"/>
          </a:xfrm>
          <a:prstGeom prst="rect">
            <a:avLst/>
          </a:prstGeom>
        </p:spPr>
        <p:txBody>
          <a:bodyPr spcFirstLastPara="1" wrap="square" lIns="112105" tIns="112105" rIns="112105" bIns="112105" anchor="ctr" anchorCtr="0">
            <a:noAutofit/>
          </a:bodyPr>
          <a:lstStyle/>
          <a:p>
            <a:r>
              <a:rPr lang="en-US" sz="4400" dirty="0" smtClean="0">
                <a:latin typeface="Adobe Myungjo Std M"/>
              </a:rPr>
              <a:t/>
            </a:r>
            <a:br>
              <a:rPr lang="en-US" sz="4400" dirty="0" smtClean="0">
                <a:latin typeface="Adobe Myungjo Std M"/>
              </a:rPr>
            </a:br>
            <a:r>
              <a:rPr lang="en-US" sz="4400" dirty="0" smtClean="0">
                <a:latin typeface="Adobe Myungjo Std M"/>
              </a:rPr>
              <a:t>Technical resources</a:t>
            </a:r>
            <a:br>
              <a:rPr lang="en-US" sz="4400" dirty="0" smtClean="0">
                <a:latin typeface="Adobe Myungjo Std M"/>
              </a:rPr>
            </a:br>
            <a:endParaRPr sz="4400" dirty="0"/>
          </a:p>
        </p:txBody>
      </p:sp>
      <p:grpSp>
        <p:nvGrpSpPr>
          <p:cNvPr id="343" name="Google Shape;343;p30"/>
          <p:cNvGrpSpPr/>
          <p:nvPr/>
        </p:nvGrpSpPr>
        <p:grpSpPr>
          <a:xfrm>
            <a:off x="1034993" y="1426077"/>
            <a:ext cx="242385" cy="300144"/>
            <a:chOff x="2594050" y="1631825"/>
            <a:chExt cx="439625" cy="439625"/>
          </a:xfrm>
        </p:grpSpPr>
        <p:sp>
          <p:nvSpPr>
            <p:cNvPr id="344" name="Google Shape;344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4195782" y="1575730"/>
            <a:ext cx="6130906" cy="8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42;p30"/>
          <p:cNvSpPr txBox="1">
            <a:spLocks noGrp="1"/>
          </p:cNvSpPr>
          <p:nvPr>
            <p:ph type="body" idx="2"/>
          </p:nvPr>
        </p:nvSpPr>
        <p:spPr>
          <a:xfrm>
            <a:off x="286544" y="1767681"/>
            <a:ext cx="10040144" cy="4800600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/>
          <a:p>
            <a:pPr lvl="0"/>
            <a:r>
              <a:rPr lang="en-US" sz="2400" dirty="0" smtClean="0">
                <a:latin typeface="Calibri" pitchFamily="34" charset="0"/>
              </a:rPr>
              <a:t>We are using </a:t>
            </a:r>
            <a:r>
              <a:rPr lang="en-US" sz="2400" b="1" dirty="0" smtClean="0">
                <a:latin typeface="Calibri" pitchFamily="34" charset="0"/>
              </a:rPr>
              <a:t>Firebase No Squeal Database</a:t>
            </a:r>
            <a:r>
              <a:rPr lang="en-US" sz="2400" dirty="0" smtClean="0">
                <a:latin typeface="Calibri" pitchFamily="34" charset="0"/>
              </a:rPr>
              <a:t> to store system data just like big JSON object ,Also to add information to </a:t>
            </a:r>
            <a:r>
              <a:rPr lang="en-US" sz="2400" b="1" dirty="0" smtClean="0">
                <a:latin typeface="Calibri" pitchFamily="34" charset="0"/>
              </a:rPr>
              <a:t>Users s Node</a:t>
            </a:r>
            <a:r>
              <a:rPr lang="en-US" sz="2400" dirty="0" smtClean="0">
                <a:latin typeface="Calibri" pitchFamily="34" charset="0"/>
              </a:rPr>
              <a:t> to make our system </a:t>
            </a:r>
            <a:r>
              <a:rPr lang="en-US" sz="2400" b="1" dirty="0" smtClean="0">
                <a:latin typeface="Calibri" pitchFamily="34" charset="0"/>
              </a:rPr>
              <a:t>more interactive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 lvl="0"/>
            <a:r>
              <a:rPr lang="en-US" sz="2400" dirty="0" smtClean="0">
                <a:latin typeface="Calibri" pitchFamily="34" charset="0"/>
              </a:rPr>
              <a:t>Our system use </a:t>
            </a:r>
            <a:r>
              <a:rPr lang="en-US" sz="2400" b="1" dirty="0" smtClean="0">
                <a:latin typeface="Calibri" pitchFamily="34" charset="0"/>
              </a:rPr>
              <a:t>Spa based</a:t>
            </a:r>
            <a:r>
              <a:rPr lang="en-US" sz="2400" dirty="0" smtClean="0">
                <a:latin typeface="Calibri" pitchFamily="34" charset="0"/>
              </a:rPr>
              <a:t> on </a:t>
            </a:r>
            <a:r>
              <a:rPr lang="en-US" sz="2400" b="1" dirty="0" smtClean="0">
                <a:latin typeface="Calibri" pitchFamily="34" charset="0"/>
              </a:rPr>
              <a:t>angular JS Framework</a:t>
            </a:r>
            <a:r>
              <a:rPr lang="en-US" sz="2400" dirty="0" smtClean="0">
                <a:latin typeface="Calibri" pitchFamily="34" charset="0"/>
              </a:rPr>
              <a:t>  to enhance more user connectivity with (IENS) app.</a:t>
            </a:r>
          </a:p>
          <a:p>
            <a:pPr lvl="0"/>
            <a:r>
              <a:rPr lang="en-US" sz="2400" dirty="0" smtClean="0">
                <a:latin typeface="Calibri" pitchFamily="34" charset="0"/>
              </a:rPr>
              <a:t>We are using </a:t>
            </a:r>
            <a:r>
              <a:rPr lang="en-US" sz="2400" b="1" dirty="0" smtClean="0">
                <a:latin typeface="Calibri" pitchFamily="34" charset="0"/>
              </a:rPr>
              <a:t>Google authentication gateway </a:t>
            </a:r>
            <a:r>
              <a:rPr lang="en-US" sz="2400" dirty="0" smtClean="0">
                <a:latin typeface="Calibri" pitchFamily="34" charset="0"/>
              </a:rPr>
              <a:t>for user verification.</a:t>
            </a:r>
          </a:p>
          <a:p>
            <a:pPr lvl="0"/>
            <a:r>
              <a:rPr lang="en-US" sz="2400" dirty="0" smtClean="0">
                <a:latin typeface="Calibri" pitchFamily="34" charset="0"/>
              </a:rPr>
              <a:t>To enhance user  communication  in emergency situation we are using </a:t>
            </a:r>
            <a:r>
              <a:rPr lang="en-US" sz="2400" b="1" dirty="0" smtClean="0">
                <a:latin typeface="Calibri" pitchFamily="34" charset="0"/>
              </a:rPr>
              <a:t>TAWK API </a:t>
            </a:r>
            <a:r>
              <a:rPr lang="en-US" sz="2400" dirty="0" smtClean="0">
                <a:latin typeface="Calibri" pitchFamily="34" charset="0"/>
              </a:rPr>
              <a:t>for chat bot.</a:t>
            </a:r>
          </a:p>
          <a:p>
            <a:pPr lvl="0"/>
            <a:r>
              <a:rPr lang="en-US" sz="2400" dirty="0" smtClean="0">
                <a:latin typeface="Calibri" pitchFamily="34" charset="0"/>
              </a:rPr>
              <a:t>For developing personalize app we used </a:t>
            </a:r>
            <a:r>
              <a:rPr lang="en-US" sz="2400" b="1" dirty="0" smtClean="0">
                <a:latin typeface="Calibri" pitchFamily="34" charset="0"/>
              </a:rPr>
              <a:t>Cordova</a:t>
            </a:r>
            <a:r>
              <a:rPr lang="en-US" sz="2400" dirty="0" smtClean="0">
                <a:latin typeface="Calibri" pitchFamily="34" charset="0"/>
              </a:rPr>
              <a:t>. </a:t>
            </a:r>
          </a:p>
          <a:p>
            <a:pPr lvl="0"/>
            <a:r>
              <a:rPr lang="en-US" sz="2400" dirty="0" smtClean="0">
                <a:latin typeface="Calibri" pitchFamily="34" charset="0"/>
              </a:rPr>
              <a:t>IENS  will work  with several </a:t>
            </a:r>
            <a:r>
              <a:rPr lang="en-US" sz="2400" b="1" dirty="0" smtClean="0">
                <a:latin typeface="Calibri" pitchFamily="34" charset="0"/>
              </a:rPr>
              <a:t>Disaster APIs which are needed to purchase.</a:t>
            </a:r>
          </a:p>
          <a:p>
            <a:pPr lvl="0"/>
            <a:r>
              <a:rPr lang="en-US" sz="2400" dirty="0" smtClean="0">
                <a:latin typeface="Calibri" pitchFamily="34" charset="0"/>
              </a:rPr>
              <a:t>Our product design uses </a:t>
            </a:r>
            <a:r>
              <a:rPr lang="en-US" sz="2400" b="1" dirty="0" smtClean="0">
                <a:latin typeface="Calibri" pitchFamily="34" charset="0"/>
              </a:rPr>
              <a:t>Module View Controller Architecture.</a:t>
            </a:r>
            <a:endParaRPr lang="en-US" sz="2400" dirty="0" smtClean="0">
              <a:latin typeface="Calibri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99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9676318" y="6609986"/>
            <a:ext cx="619669" cy="550433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6103" y="777081"/>
            <a:ext cx="7503710" cy="50037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42283" y="6034881"/>
            <a:ext cx="73733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dirty="0" smtClean="0">
                <a:highlight>
                  <a:srgbClr val="FFCD00"/>
                </a:highlight>
              </a:rPr>
              <a:t> social media resource </a:t>
            </a:r>
            <a:r>
              <a:rPr lang="en" sz="2800" dirty="0">
                <a:highlight>
                  <a:srgbClr val="FFCD00"/>
                </a:highlight>
              </a:rPr>
              <a:t/>
            </a:r>
            <a:br>
              <a:rPr lang="en" sz="2800" dirty="0">
                <a:highlight>
                  <a:srgbClr val="FFCD00"/>
                </a:highlight>
              </a:rPr>
            </a:br>
            <a:r>
              <a:rPr lang="en" sz="2800" dirty="0">
                <a:highlight>
                  <a:srgbClr val="FFCD00"/>
                </a:highlight>
              </a:rPr>
              <a:t>to spread awarness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9707019" y="6668722"/>
            <a:ext cx="619669" cy="491697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904298161"/>
              </p:ext>
            </p:extLst>
          </p:nvPr>
        </p:nvGraphicFramePr>
        <p:xfrm>
          <a:off x="1721114" y="1301662"/>
          <a:ext cx="6876812" cy="4580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53344" y="256997"/>
            <a:ext cx="748883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400" dirty="0" smtClean="0">
                <a:latin typeface="Lora" panose="020B0604020202020204" charset="0"/>
              </a:rPr>
              <a:t> Advantages</a:t>
            </a:r>
            <a:endParaRPr lang="en-US" sz="4400" dirty="0">
              <a:latin typeface="Lora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3944" y="1462881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Area wise Emergency alert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9410" y="3775351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aid / Precautions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9963" y="258869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Providing social media awareness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4968081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nearest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42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>
            <a:spLocks noGrp="1"/>
          </p:cNvSpPr>
          <p:nvPr>
            <p:ph type="body" idx="1"/>
          </p:nvPr>
        </p:nvSpPr>
        <p:spPr>
          <a:xfrm>
            <a:off x="470456" y="2012305"/>
            <a:ext cx="9513562" cy="4352278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/>
          <a:p>
            <a:pPr marL="93437" lvl="0" indent="0">
              <a:buNone/>
            </a:pPr>
            <a:endParaRPr lang="en-US" sz="2000" dirty="0"/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1559901" y="1290311"/>
            <a:ext cx="4380034" cy="609168"/>
          </a:xfrm>
          <a:prstGeom prst="rect">
            <a:avLst/>
          </a:prstGeom>
        </p:spPr>
        <p:txBody>
          <a:bodyPr spcFirstLastPara="1" wrap="square" lIns="112105" tIns="112105" rIns="112105" bIns="112105" anchor="ctr" anchorCtr="0">
            <a:noAutofit/>
          </a:bodyPr>
          <a:lstStyle/>
          <a:p>
            <a:r>
              <a:rPr lang="en" sz="4400" dirty="0" smtClean="0"/>
              <a:t>Conclusion</a:t>
            </a:r>
            <a:endParaRPr sz="4400" dirty="0"/>
          </a:p>
        </p:txBody>
      </p:sp>
      <p:grpSp>
        <p:nvGrpSpPr>
          <p:cNvPr id="435" name="Google Shape;435;p38"/>
          <p:cNvGrpSpPr/>
          <p:nvPr/>
        </p:nvGrpSpPr>
        <p:grpSpPr>
          <a:xfrm>
            <a:off x="1034993" y="1426077"/>
            <a:ext cx="242385" cy="300144"/>
            <a:chOff x="2594050" y="1631825"/>
            <a:chExt cx="439625" cy="439625"/>
          </a:xfrm>
        </p:grpSpPr>
        <p:sp>
          <p:nvSpPr>
            <p:cNvPr id="436" name="Google Shape;436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40" name="Google Shape;440;p38"/>
          <p:cNvSpPr/>
          <p:nvPr/>
        </p:nvSpPr>
        <p:spPr>
          <a:xfrm>
            <a:off x="6381" y="6583585"/>
            <a:ext cx="10326688" cy="609168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12105" tIns="112105" rIns="112105" bIns="112105" anchor="ctr" anchorCtr="0">
            <a:noAutofit/>
          </a:bodyPr>
          <a:lstStyle/>
          <a:p>
            <a:endParaRPr/>
          </a:p>
        </p:txBody>
      </p:sp>
      <p:sp>
        <p:nvSpPr>
          <p:cNvPr id="441" name="Google Shape;441;p38"/>
          <p:cNvSpPr txBox="1"/>
          <p:nvPr/>
        </p:nvSpPr>
        <p:spPr>
          <a:xfrm>
            <a:off x="470455" y="6583585"/>
            <a:ext cx="9513563" cy="6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105" tIns="112105" rIns="112105" bIns="11210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12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2" name="Google Shape;442;p38"/>
          <p:cNvSpPr txBox="1">
            <a:spLocks noGrp="1"/>
          </p:cNvSpPr>
          <p:nvPr>
            <p:ph type="sldNum" idx="12"/>
          </p:nvPr>
        </p:nvSpPr>
        <p:spPr>
          <a:xfrm>
            <a:off x="9648211" y="6642462"/>
            <a:ext cx="619669" cy="550433"/>
          </a:xfrm>
          <a:prstGeom prst="rect">
            <a:avLst/>
          </a:prstGeom>
        </p:spPr>
        <p:txBody>
          <a:bodyPr spcFirstLastPara="1" wrap="square" lIns="112105" tIns="112105" rIns="112105" bIns="11210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34993" y="2361578"/>
            <a:ext cx="7938351" cy="2398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0155">
              <a:spcBef>
                <a:spcPts val="736"/>
              </a:spcBef>
              <a:buClr>
                <a:srgbClr val="FFCD00"/>
              </a:buClr>
              <a:buSzPts val="1800"/>
            </a:pPr>
            <a:r>
              <a:rPr lang="en-US" sz="2400" dirty="0">
                <a:latin typeface="Calibri" panose="020F0502020204030204" pitchFamily="34" charset="0"/>
                <a:ea typeface="Quattrocento Sans"/>
                <a:cs typeface="Calibri" panose="020F0502020204030204" pitchFamily="34" charset="0"/>
                <a:sym typeface="Quattrocento Sans"/>
              </a:rPr>
              <a:t>Setting of the communication between victims &amp; survivors during disaster. It will solve the over stretched problem of health care centers. Using social media it shows actual crises of situation and efficiently deals with it.</a:t>
            </a:r>
            <a:endParaRPr lang="en-IN" sz="2400" dirty="0">
              <a:latin typeface="Calibri" panose="020F0502020204030204" pitchFamily="34" charset="0"/>
              <a:ea typeface="Quattrocento Sans"/>
              <a:cs typeface="Calibri" panose="020F0502020204030204" pitchFamily="34" charset="0"/>
              <a:sym typeface="Quattrocento Sans"/>
            </a:endParaRPr>
          </a:p>
          <a:p>
            <a:pPr marL="140155">
              <a:spcBef>
                <a:spcPts val="736"/>
              </a:spcBef>
              <a:buClr>
                <a:srgbClr val="FFCD00"/>
              </a:buClr>
              <a:buSzPts val="1800"/>
            </a:pPr>
            <a:r>
              <a:rPr lang="en-US" sz="2400" dirty="0">
                <a:latin typeface="Calibri" panose="020F0502020204030204" pitchFamily="34" charset="0"/>
                <a:ea typeface="Quattrocento Sans"/>
                <a:cs typeface="Calibri" panose="020F0502020204030204" pitchFamily="34" charset="0"/>
                <a:sym typeface="Quattrocento Sans"/>
              </a:rPr>
              <a:t/>
            </a:r>
            <a:br>
              <a:rPr lang="en-US" sz="2400" dirty="0">
                <a:latin typeface="Calibri" panose="020F0502020204030204" pitchFamily="34" charset="0"/>
                <a:ea typeface="Quattrocento Sans"/>
                <a:cs typeface="Calibri" panose="020F0502020204030204" pitchFamily="34" charset="0"/>
                <a:sym typeface="Quattrocento Sans"/>
              </a:rPr>
            </a:br>
            <a:endParaRPr lang="en-IN" sz="2400" dirty="0">
              <a:latin typeface="Calibri" panose="020F0502020204030204" pitchFamily="34" charset="0"/>
              <a:ea typeface="Quattrocento Sans"/>
              <a:cs typeface="Calibri" panose="020F0502020204030204" pitchFamily="34" charset="0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284</Words>
  <Application>Microsoft Office PowerPoint</Application>
  <PresentationFormat>Custom</PresentationFormat>
  <Paragraphs>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Lora</vt:lpstr>
      <vt:lpstr>Calibri</vt:lpstr>
      <vt:lpstr>Adobe Myungjo Std M</vt:lpstr>
      <vt:lpstr>Quattrocento Sans</vt:lpstr>
      <vt:lpstr>Bookman Old Style</vt:lpstr>
      <vt:lpstr>Adobe Song Std L</vt:lpstr>
      <vt:lpstr>Viola template</vt:lpstr>
      <vt:lpstr>Introduction</vt:lpstr>
      <vt:lpstr>Description</vt:lpstr>
      <vt:lpstr>WORK FLOW:</vt:lpstr>
      <vt:lpstr>Working</vt:lpstr>
      <vt:lpstr> Technical resources </vt:lpstr>
      <vt:lpstr>Slide 6</vt:lpstr>
      <vt:lpstr>Slide 7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“Virtual Tourist Guide”</dc:title>
  <dc:creator>AISH</dc:creator>
  <cp:lastModifiedBy>Dell</cp:lastModifiedBy>
  <cp:revision>119</cp:revision>
  <dcterms:modified xsi:type="dcterms:W3CDTF">2020-08-03T10:07:10Z</dcterms:modified>
</cp:coreProperties>
</file>