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sldIdLst>
    <p:sldId id="256" r:id="rId2"/>
    <p:sldId id="257" r:id="rId3"/>
    <p:sldId id="266" r:id="rId4"/>
    <p:sldId id="280" r:id="rId5"/>
    <p:sldId id="281" r:id="rId6"/>
    <p:sldId id="287" r:id="rId7"/>
    <p:sldId id="261" r:id="rId8"/>
    <p:sldId id="263" r:id="rId9"/>
    <p:sldId id="282" r:id="rId10"/>
    <p:sldId id="283" r:id="rId11"/>
    <p:sldId id="284" r:id="rId12"/>
    <p:sldId id="285" r:id="rId13"/>
    <p:sldId id="288" r:id="rId14"/>
    <p:sldId id="289" r:id="rId15"/>
    <p:sldId id="290" r:id="rId16"/>
    <p:sldId id="286" r:id="rId17"/>
    <p:sldId id="27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lesh Kumar" initials="NK" lastIdx="1" clrIdx="0">
    <p:extLst>
      <p:ext uri="{19B8F6BF-5375-455C-9EA6-DF929625EA0E}">
        <p15:presenceInfo xmlns:p15="http://schemas.microsoft.com/office/powerpoint/2012/main" userId="522a0336732c49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206" autoAdjust="0"/>
  </p:normalViewPr>
  <p:slideViewPr>
    <p:cSldViewPr snapToGrid="0">
      <p:cViewPr varScale="1">
        <p:scale>
          <a:sx n="80" d="100"/>
          <a:sy n="80" d="100"/>
        </p:scale>
        <p:origin x="93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C9DC98-F16F-4B95-9F97-16844923E56C}"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90633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9DC98-F16F-4B95-9F97-16844923E56C}"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61059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9DC98-F16F-4B95-9F97-16844923E56C}"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0718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9DC98-F16F-4B95-9F97-16844923E56C}"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9E02F3A-0437-4906-A766-58B8EF8FAFD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36822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9DC98-F16F-4B95-9F97-16844923E56C}"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864565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C9DC98-F16F-4B95-9F97-16844923E56C}"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690669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9C9DC98-F16F-4B95-9F97-16844923E56C}"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2275317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9DC98-F16F-4B95-9F97-16844923E56C}"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549303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9C9DC98-F16F-4B95-9F97-16844923E56C}" type="datetimeFigureOut">
              <a:rPr lang="en-US" smtClean="0"/>
              <a:t>6/14/2022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9E02F3A-0437-4906-A766-58B8EF8FAFD6}" type="slidenum">
              <a:rPr lang="en-US" smtClean="0"/>
              <a:t>‹#›</a:t>
            </a:fld>
            <a:endParaRPr lang="en-US"/>
          </a:p>
        </p:txBody>
      </p:sp>
    </p:spTree>
    <p:extLst>
      <p:ext uri="{BB962C8B-B14F-4D97-AF65-F5344CB8AC3E}">
        <p14:creationId xmlns:p14="http://schemas.microsoft.com/office/powerpoint/2010/main" val="2077048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C9DC98-F16F-4B95-9F97-16844923E56C}"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170784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C9DC98-F16F-4B95-9F97-16844923E56C}"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70880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C9DC98-F16F-4B95-9F97-16844923E56C}"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44059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C9DC98-F16F-4B95-9F97-16844923E56C}"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762376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C9DC98-F16F-4B95-9F97-16844923E56C}"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96234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9C9DC98-F16F-4B95-9F97-16844923E56C}"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62728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9DC98-F16F-4B95-9F97-16844923E56C}"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587754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C9DC98-F16F-4B95-9F97-16844923E56C}"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E02F3A-0437-4906-A766-58B8EF8FAFD6}" type="slidenum">
              <a:rPr lang="en-US" smtClean="0"/>
              <a:t>‹#›</a:t>
            </a:fld>
            <a:endParaRPr lang="en-US"/>
          </a:p>
        </p:txBody>
      </p:sp>
    </p:spTree>
    <p:extLst>
      <p:ext uri="{BB962C8B-B14F-4D97-AF65-F5344CB8AC3E}">
        <p14:creationId xmlns:p14="http://schemas.microsoft.com/office/powerpoint/2010/main" val="324312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C9DC98-F16F-4B95-9F97-16844923E56C}" type="datetimeFigureOut">
              <a:rPr lang="en-US" smtClean="0"/>
              <a:t>6/14/2022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9E02F3A-0437-4906-A766-58B8EF8FAFD6}" type="slidenum">
              <a:rPr lang="en-US" smtClean="0"/>
              <a:t>‹#›</a:t>
            </a:fld>
            <a:endParaRPr lang="en-US"/>
          </a:p>
        </p:txBody>
      </p:sp>
    </p:spTree>
    <p:extLst>
      <p:ext uri="{BB962C8B-B14F-4D97-AF65-F5344CB8AC3E}">
        <p14:creationId xmlns:p14="http://schemas.microsoft.com/office/powerpoint/2010/main" val="3402063619"/>
      </p:ext>
    </p:extLst>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A12A-6155-4817-9335-DACDCBC61B7D}"/>
              </a:ext>
            </a:extLst>
          </p:cNvPr>
          <p:cNvSpPr>
            <a:spLocks noGrp="1"/>
          </p:cNvSpPr>
          <p:nvPr>
            <p:ph type="ctrTitle"/>
          </p:nvPr>
        </p:nvSpPr>
        <p:spPr>
          <a:xfrm>
            <a:off x="1524000" y="1140293"/>
            <a:ext cx="9144000" cy="2387600"/>
          </a:xfrm>
        </p:spPr>
        <p:txBody>
          <a:bodyPr/>
          <a:lstStyle/>
          <a:p>
            <a:pPr algn="l"/>
            <a:r>
              <a:rPr lang="en-US" b="1" dirty="0">
                <a:latin typeface="Bahnschrift" panose="020B0502040204020203" pitchFamily="34" charset="0"/>
              </a:rPr>
              <a:t>THE EASY FOOD</a:t>
            </a:r>
          </a:p>
        </p:txBody>
      </p:sp>
      <p:sp>
        <p:nvSpPr>
          <p:cNvPr id="3" name="Subtitle 2">
            <a:extLst>
              <a:ext uri="{FF2B5EF4-FFF2-40B4-BE49-F238E27FC236}">
                <a16:creationId xmlns:a16="http://schemas.microsoft.com/office/drawing/2014/main" id="{D4AE0625-F45D-46EE-8E86-108D96C2B906}"/>
              </a:ext>
            </a:extLst>
          </p:cNvPr>
          <p:cNvSpPr>
            <a:spLocks noGrp="1"/>
          </p:cNvSpPr>
          <p:nvPr>
            <p:ph type="subTitle" idx="1"/>
          </p:nvPr>
        </p:nvSpPr>
        <p:spPr/>
        <p:txBody>
          <a:bodyPr/>
          <a:lstStyle/>
          <a:p>
            <a:r>
              <a:rPr lang="en-US" b="1" dirty="0"/>
              <a:t>-----------------------------------------------------------------------------------------------</a:t>
            </a:r>
          </a:p>
        </p:txBody>
      </p:sp>
    </p:spTree>
    <p:extLst>
      <p:ext uri="{BB962C8B-B14F-4D97-AF65-F5344CB8AC3E}">
        <p14:creationId xmlns:p14="http://schemas.microsoft.com/office/powerpoint/2010/main" val="3030536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6327-0ACC-4174-BE23-B5179D6D8FE9}"/>
              </a:ext>
            </a:extLst>
          </p:cNvPr>
          <p:cNvSpPr>
            <a:spLocks noGrp="1"/>
          </p:cNvSpPr>
          <p:nvPr>
            <p:ph type="title"/>
          </p:nvPr>
        </p:nvSpPr>
        <p:spPr>
          <a:xfrm>
            <a:off x="773601" y="790575"/>
            <a:ext cx="3603519" cy="931333"/>
          </a:xfrm>
        </p:spPr>
        <p:txBody>
          <a:bodyPr>
            <a:normAutofit fontScale="90000"/>
          </a:bodyPr>
          <a:lstStyle/>
          <a:p>
            <a:r>
              <a:rPr lang="en-IN" dirty="0"/>
              <a:t>MENU CATAGORIES</a:t>
            </a:r>
            <a:br>
              <a:rPr lang="en-IN" dirty="0"/>
            </a:br>
            <a:endParaRPr lang="en-IN" dirty="0"/>
          </a:p>
        </p:txBody>
      </p:sp>
      <p:pic>
        <p:nvPicPr>
          <p:cNvPr id="6" name="Content Placeholder 5">
            <a:extLst>
              <a:ext uri="{FF2B5EF4-FFF2-40B4-BE49-F238E27FC236}">
                <a16:creationId xmlns:a16="http://schemas.microsoft.com/office/drawing/2014/main" id="{6EEB6CF6-DE2E-423B-94FA-BC34BE8844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872202">
            <a:off x="4269316" y="1719429"/>
            <a:ext cx="2556613" cy="41993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F14D4677-021B-4DAC-961B-EA6E856E2DEF}"/>
              </a:ext>
            </a:extLst>
          </p:cNvPr>
          <p:cNvSpPr>
            <a:spLocks noGrp="1"/>
          </p:cNvSpPr>
          <p:nvPr>
            <p:ph type="body" sz="half" idx="2"/>
          </p:nvPr>
        </p:nvSpPr>
        <p:spPr/>
        <p:txBody>
          <a:bodyPr/>
          <a:lstStyle/>
          <a:p>
            <a:pPr marL="285750" indent="-285750">
              <a:buFont typeface="Wingdings" panose="05000000000000000000" pitchFamily="2" charset="2"/>
              <a:buChar char="Ø"/>
            </a:pPr>
            <a:r>
              <a:rPr lang="en-IN" dirty="0"/>
              <a:t>  HOME</a:t>
            </a:r>
          </a:p>
          <a:p>
            <a:pPr marL="285750" indent="-285750">
              <a:buFont typeface="Wingdings" panose="05000000000000000000" pitchFamily="2" charset="2"/>
              <a:buChar char="Ø"/>
            </a:pPr>
            <a:r>
              <a:rPr lang="en-IN" dirty="0"/>
              <a:t>MY PROFILE</a:t>
            </a:r>
          </a:p>
          <a:p>
            <a:pPr marL="285750" indent="-285750">
              <a:buFont typeface="Wingdings" panose="05000000000000000000" pitchFamily="2" charset="2"/>
              <a:buChar char="Ø"/>
            </a:pPr>
            <a:r>
              <a:rPr lang="en-IN" dirty="0"/>
              <a:t>FAVOURITE RESTURANTS</a:t>
            </a:r>
          </a:p>
          <a:p>
            <a:pPr marL="285750" indent="-285750">
              <a:buFont typeface="Wingdings" panose="05000000000000000000" pitchFamily="2" charset="2"/>
              <a:buChar char="Ø"/>
            </a:pPr>
            <a:r>
              <a:rPr lang="en-IN" dirty="0"/>
              <a:t>ORDER HISTORY</a:t>
            </a:r>
          </a:p>
          <a:p>
            <a:pPr marL="285750" indent="-285750">
              <a:buFont typeface="Wingdings" panose="05000000000000000000" pitchFamily="2" charset="2"/>
              <a:buChar char="Ø"/>
            </a:pPr>
            <a:r>
              <a:rPr lang="en-IN" dirty="0"/>
              <a:t>LOGOUT</a:t>
            </a:r>
          </a:p>
        </p:txBody>
      </p:sp>
    </p:spTree>
    <p:extLst>
      <p:ext uri="{BB962C8B-B14F-4D97-AF65-F5344CB8AC3E}">
        <p14:creationId xmlns:p14="http://schemas.microsoft.com/office/powerpoint/2010/main" val="1141188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34F7-1583-4064-B06E-0C966E44EC9E}"/>
              </a:ext>
            </a:extLst>
          </p:cNvPr>
          <p:cNvSpPr>
            <a:spLocks noGrp="1"/>
          </p:cNvSpPr>
          <p:nvPr>
            <p:ph type="title"/>
          </p:nvPr>
        </p:nvSpPr>
        <p:spPr>
          <a:xfrm>
            <a:off x="839788" y="457200"/>
            <a:ext cx="3932237" cy="904875"/>
          </a:xfrm>
        </p:spPr>
        <p:txBody>
          <a:bodyPr/>
          <a:lstStyle/>
          <a:p>
            <a:r>
              <a:rPr lang="en-IN" dirty="0"/>
              <a:t>MY PROFILE</a:t>
            </a:r>
          </a:p>
        </p:txBody>
      </p:sp>
      <p:pic>
        <p:nvPicPr>
          <p:cNvPr id="6" name="Content Placeholder 5">
            <a:extLst>
              <a:ext uri="{FF2B5EF4-FFF2-40B4-BE49-F238E27FC236}">
                <a16:creationId xmlns:a16="http://schemas.microsoft.com/office/drawing/2014/main" id="{766A8B9E-C5C2-4D43-B568-BA603A1DC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2175401"/>
            <a:ext cx="2005925" cy="4457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6469B5BA-9C64-4753-B1C0-DD3617A232B6}"/>
              </a:ext>
            </a:extLst>
          </p:cNvPr>
          <p:cNvSpPr>
            <a:spLocks noGrp="1"/>
          </p:cNvSpPr>
          <p:nvPr>
            <p:ph type="body" sz="half" idx="2"/>
          </p:nvPr>
        </p:nvSpPr>
        <p:spPr/>
        <p:txBody>
          <a:bodyPr/>
          <a:lstStyle/>
          <a:p>
            <a:pPr marL="285750" indent="-285750">
              <a:buFont typeface="Wingdings" panose="05000000000000000000" pitchFamily="2" charset="2"/>
              <a:buChar char="q"/>
            </a:pPr>
            <a:r>
              <a:rPr lang="en-IN" dirty="0"/>
              <a:t>IN MY PROFILE SECTION YOU CAN SEE YOUR PROFILE INFORMATION </a:t>
            </a:r>
          </a:p>
          <a:p>
            <a:pPr marL="285750" indent="-285750">
              <a:buFont typeface="Wingdings" panose="05000000000000000000" pitchFamily="2" charset="2"/>
              <a:buChar char="q"/>
            </a:pPr>
            <a:r>
              <a:rPr lang="en-IN" dirty="0"/>
              <a:t>IN MY PROFILE SECTION YOU CAN EDIT YOUR INFORMATION AND DETAILS </a:t>
            </a:r>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306880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5972-F7AE-434E-A1EC-97412EE3AF8F}"/>
              </a:ext>
            </a:extLst>
          </p:cNvPr>
          <p:cNvSpPr>
            <a:spLocks noGrp="1"/>
          </p:cNvSpPr>
          <p:nvPr>
            <p:ph type="title"/>
          </p:nvPr>
        </p:nvSpPr>
        <p:spPr>
          <a:xfrm>
            <a:off x="601663" y="790575"/>
            <a:ext cx="3932237" cy="1190625"/>
          </a:xfrm>
        </p:spPr>
        <p:txBody>
          <a:bodyPr/>
          <a:lstStyle/>
          <a:p>
            <a:r>
              <a:rPr lang="en-IN" dirty="0"/>
              <a:t>FAVOURITE RESTAURANTS</a:t>
            </a:r>
          </a:p>
        </p:txBody>
      </p:sp>
      <p:pic>
        <p:nvPicPr>
          <p:cNvPr id="6" name="Content Placeholder 5">
            <a:extLst>
              <a:ext uri="{FF2B5EF4-FFF2-40B4-BE49-F238E27FC236}">
                <a16:creationId xmlns:a16="http://schemas.microsoft.com/office/drawing/2014/main" id="{196F7154-AEF2-4971-9837-AA44A70CD8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266950"/>
            <a:ext cx="2671363" cy="42767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Text Placeholder 3">
            <a:extLst>
              <a:ext uri="{FF2B5EF4-FFF2-40B4-BE49-F238E27FC236}">
                <a16:creationId xmlns:a16="http://schemas.microsoft.com/office/drawing/2014/main" id="{136DF021-F913-4D73-8E96-D0582A29B2B2}"/>
              </a:ext>
            </a:extLst>
          </p:cNvPr>
          <p:cNvSpPr>
            <a:spLocks noGrp="1"/>
          </p:cNvSpPr>
          <p:nvPr>
            <p:ph type="body" sz="half" idx="2"/>
          </p:nvPr>
        </p:nvSpPr>
        <p:spPr>
          <a:xfrm>
            <a:off x="1811339" y="2589212"/>
            <a:ext cx="3932237" cy="3811588"/>
          </a:xfrm>
        </p:spPr>
        <p:txBody>
          <a:bodyPr/>
          <a:lstStyle/>
          <a:p>
            <a:pPr marL="285750" indent="-285750">
              <a:buFont typeface="Wingdings" panose="05000000000000000000" pitchFamily="2" charset="2"/>
              <a:buChar char="ü"/>
            </a:pPr>
            <a:r>
              <a:rPr lang="en-IN" dirty="0"/>
              <a:t>IN FAVOURITE RESTAURANTS SECTION YOU CAN ADD YOUR FAVORITE RESTURANTS </a:t>
            </a:r>
          </a:p>
          <a:p>
            <a:pPr marL="285750" indent="-285750">
              <a:buFont typeface="Wingdings" panose="05000000000000000000" pitchFamily="2" charset="2"/>
              <a:buChar char="ü"/>
            </a:pPr>
            <a:r>
              <a:rPr lang="en-IN" dirty="0"/>
              <a:t>FOR REACHING TO YOUR FAVOURITE RESTAURANTS</a:t>
            </a:r>
          </a:p>
        </p:txBody>
      </p:sp>
    </p:spTree>
    <p:extLst>
      <p:ext uri="{BB962C8B-B14F-4D97-AF65-F5344CB8AC3E}">
        <p14:creationId xmlns:p14="http://schemas.microsoft.com/office/powerpoint/2010/main" val="159463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C322-FC7A-42DA-A972-1F460ABC4A1E}"/>
              </a:ext>
            </a:extLst>
          </p:cNvPr>
          <p:cNvSpPr>
            <a:spLocks noGrp="1"/>
          </p:cNvSpPr>
          <p:nvPr>
            <p:ph type="title"/>
          </p:nvPr>
        </p:nvSpPr>
        <p:spPr/>
        <p:txBody>
          <a:bodyPr/>
          <a:lstStyle/>
          <a:p>
            <a:r>
              <a:rPr lang="en-IN" dirty="0"/>
              <a:t>ORDERING SCREEN</a:t>
            </a:r>
          </a:p>
        </p:txBody>
      </p:sp>
      <p:pic>
        <p:nvPicPr>
          <p:cNvPr id="6" name="Content Placeholder 5">
            <a:extLst>
              <a:ext uri="{FF2B5EF4-FFF2-40B4-BE49-F238E27FC236}">
                <a16:creationId xmlns:a16="http://schemas.microsoft.com/office/drawing/2014/main" id="{8DD13D51-94C7-41F4-ADF6-3EC05D8526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6975" y="2133600"/>
            <a:ext cx="3429000" cy="4543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6B948451-8E66-40DB-B30B-B42AFB721BF6}"/>
              </a:ext>
            </a:extLst>
          </p:cNvPr>
          <p:cNvSpPr>
            <a:spLocks noGrp="1"/>
          </p:cNvSpPr>
          <p:nvPr>
            <p:ph type="body" sz="half" idx="2"/>
          </p:nvPr>
        </p:nvSpPr>
        <p:spPr>
          <a:xfrm>
            <a:off x="680322" y="2336873"/>
            <a:ext cx="3520203" cy="2597078"/>
          </a:xfrm>
        </p:spPr>
        <p:txBody>
          <a:bodyPr>
            <a:normAutofit/>
          </a:bodyPr>
          <a:lstStyle/>
          <a:p>
            <a:pPr marL="285750" indent="-285750">
              <a:buFont typeface="Wingdings" panose="05000000000000000000" pitchFamily="2" charset="2"/>
              <a:buChar char="q"/>
            </a:pPr>
            <a:r>
              <a:rPr lang="en-IN" sz="3200" dirty="0"/>
              <a:t>MENU LIST</a:t>
            </a:r>
          </a:p>
          <a:p>
            <a:r>
              <a:rPr lang="en-IN" dirty="0"/>
              <a:t>HERE YOU GET A LIST OF FOODS BY THE RESTAURANT THAT YOU WISH TO ORDER</a:t>
            </a:r>
          </a:p>
        </p:txBody>
      </p:sp>
    </p:spTree>
    <p:extLst>
      <p:ext uri="{BB962C8B-B14F-4D97-AF65-F5344CB8AC3E}">
        <p14:creationId xmlns:p14="http://schemas.microsoft.com/office/powerpoint/2010/main" val="46370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2361-5574-41DB-84EA-0BC4C81243AC}"/>
              </a:ext>
            </a:extLst>
          </p:cNvPr>
          <p:cNvSpPr>
            <a:spLocks noGrp="1"/>
          </p:cNvSpPr>
          <p:nvPr>
            <p:ph type="title"/>
          </p:nvPr>
        </p:nvSpPr>
        <p:spPr/>
        <p:txBody>
          <a:bodyPr/>
          <a:lstStyle/>
          <a:p>
            <a:r>
              <a:rPr lang="en-IN" dirty="0"/>
              <a:t>MY CART</a:t>
            </a:r>
          </a:p>
        </p:txBody>
      </p:sp>
      <p:pic>
        <p:nvPicPr>
          <p:cNvPr id="6" name="Content Placeholder 5">
            <a:extLst>
              <a:ext uri="{FF2B5EF4-FFF2-40B4-BE49-F238E27FC236}">
                <a16:creationId xmlns:a16="http://schemas.microsoft.com/office/drawing/2014/main" id="{63BE732F-85A1-4F65-8B73-34E0E7973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10275" y="2336800"/>
            <a:ext cx="2819400" cy="4121150"/>
          </a:xfrm>
          <a:prstGeom prst="rect">
            <a:avLst/>
          </a:prstGeom>
          <a:ln>
            <a:noFill/>
          </a:ln>
          <a:effectLst>
            <a:softEdge rad="112500"/>
          </a:effectLst>
        </p:spPr>
      </p:pic>
      <p:sp>
        <p:nvSpPr>
          <p:cNvPr id="4" name="Text Placeholder 3">
            <a:extLst>
              <a:ext uri="{FF2B5EF4-FFF2-40B4-BE49-F238E27FC236}">
                <a16:creationId xmlns:a16="http://schemas.microsoft.com/office/drawing/2014/main" id="{5C4F8A08-89D7-47E2-A472-8DA83AD511D2}"/>
              </a:ext>
            </a:extLst>
          </p:cNvPr>
          <p:cNvSpPr>
            <a:spLocks noGrp="1"/>
          </p:cNvSpPr>
          <p:nvPr>
            <p:ph type="body" sz="half" idx="2"/>
          </p:nvPr>
        </p:nvSpPr>
        <p:spPr/>
        <p:txBody>
          <a:bodyPr/>
          <a:lstStyle/>
          <a:p>
            <a:r>
              <a:rPr lang="en-IN" dirty="0"/>
              <a:t>THE FOODS THAT YOU HAVE ADDED WILL BE DISPLAYED HERE</a:t>
            </a:r>
          </a:p>
        </p:txBody>
      </p:sp>
    </p:spTree>
    <p:extLst>
      <p:ext uri="{BB962C8B-B14F-4D97-AF65-F5344CB8AC3E}">
        <p14:creationId xmlns:p14="http://schemas.microsoft.com/office/powerpoint/2010/main" val="96767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C767-179A-4C9B-9852-79A6D2F1541F}"/>
              </a:ext>
            </a:extLst>
          </p:cNvPr>
          <p:cNvSpPr>
            <a:spLocks noGrp="1"/>
          </p:cNvSpPr>
          <p:nvPr>
            <p:ph type="title"/>
          </p:nvPr>
        </p:nvSpPr>
        <p:spPr/>
        <p:txBody>
          <a:bodyPr/>
          <a:lstStyle/>
          <a:p>
            <a:r>
              <a:rPr lang="en-IN" dirty="0"/>
              <a:t>ORDER SUCCESSFULLY PLACED</a:t>
            </a:r>
          </a:p>
        </p:txBody>
      </p:sp>
      <p:pic>
        <p:nvPicPr>
          <p:cNvPr id="6" name="Content Placeholder 5">
            <a:extLst>
              <a:ext uri="{FF2B5EF4-FFF2-40B4-BE49-F238E27FC236}">
                <a16:creationId xmlns:a16="http://schemas.microsoft.com/office/drawing/2014/main" id="{C17DB2F6-6603-4564-89F4-C97B73CC94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8824" y="2171700"/>
            <a:ext cx="2695575" cy="4438650"/>
          </a:xfrm>
        </p:spPr>
      </p:pic>
      <p:sp>
        <p:nvSpPr>
          <p:cNvPr id="4" name="Text Placeholder 3">
            <a:extLst>
              <a:ext uri="{FF2B5EF4-FFF2-40B4-BE49-F238E27FC236}">
                <a16:creationId xmlns:a16="http://schemas.microsoft.com/office/drawing/2014/main" id="{A920F940-1E83-4478-932A-C8FC46556137}"/>
              </a:ext>
            </a:extLst>
          </p:cNvPr>
          <p:cNvSpPr>
            <a:spLocks noGrp="1"/>
          </p:cNvSpPr>
          <p:nvPr>
            <p:ph type="body" sz="half" idx="2"/>
          </p:nvPr>
        </p:nvSpPr>
        <p:spPr/>
        <p:txBody>
          <a:bodyPr/>
          <a:lstStyle/>
          <a:p>
            <a:r>
              <a:rPr lang="en-IN" dirty="0"/>
              <a:t>THIS LAYOUT SHOWS THAT YOUR ORDER HAVE BEEN SUCCESSFULLY PLACED</a:t>
            </a:r>
          </a:p>
        </p:txBody>
      </p:sp>
    </p:spTree>
    <p:extLst>
      <p:ext uri="{BB962C8B-B14F-4D97-AF65-F5344CB8AC3E}">
        <p14:creationId xmlns:p14="http://schemas.microsoft.com/office/powerpoint/2010/main" val="3596345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9618-6895-486E-A22D-58D48A50CC3B}"/>
              </a:ext>
            </a:extLst>
          </p:cNvPr>
          <p:cNvSpPr>
            <a:spLocks noGrp="1"/>
          </p:cNvSpPr>
          <p:nvPr>
            <p:ph type="title"/>
          </p:nvPr>
        </p:nvSpPr>
        <p:spPr>
          <a:xfrm>
            <a:off x="839788" y="457200"/>
            <a:ext cx="3932237" cy="1123950"/>
          </a:xfrm>
        </p:spPr>
        <p:txBody>
          <a:bodyPr/>
          <a:lstStyle/>
          <a:p>
            <a:r>
              <a:rPr lang="en-IN" dirty="0"/>
              <a:t>ORDER HISTORY</a:t>
            </a:r>
          </a:p>
        </p:txBody>
      </p:sp>
      <p:pic>
        <p:nvPicPr>
          <p:cNvPr id="6" name="Content Placeholder 5">
            <a:extLst>
              <a:ext uri="{FF2B5EF4-FFF2-40B4-BE49-F238E27FC236}">
                <a16:creationId xmlns:a16="http://schemas.microsoft.com/office/drawing/2014/main" id="{52443EF4-CF85-4DAD-B1B0-5952DB89E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734973">
            <a:off x="5276850" y="2027783"/>
            <a:ext cx="2228850" cy="45571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95D6BD69-6175-45BC-989F-23C64CD67CEC}"/>
              </a:ext>
            </a:extLst>
          </p:cNvPr>
          <p:cNvSpPr>
            <a:spLocks noGrp="1"/>
          </p:cNvSpPr>
          <p:nvPr>
            <p:ph type="body" sz="half" idx="2"/>
          </p:nvPr>
        </p:nvSpPr>
        <p:spPr>
          <a:xfrm>
            <a:off x="1045369" y="3667125"/>
            <a:ext cx="3932237" cy="1285875"/>
          </a:xfrm>
        </p:spPr>
        <p:txBody>
          <a:bodyPr/>
          <a:lstStyle/>
          <a:p>
            <a:r>
              <a:rPr lang="en-IN" dirty="0"/>
              <a:t>YOU CAN TRACK YOUR RECENT ORDERS FOR REODERING YOUR FOODS</a:t>
            </a:r>
          </a:p>
        </p:txBody>
      </p:sp>
    </p:spTree>
    <p:extLst>
      <p:ext uri="{BB962C8B-B14F-4D97-AF65-F5344CB8AC3E}">
        <p14:creationId xmlns:p14="http://schemas.microsoft.com/office/powerpoint/2010/main" val="4066146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C560-A966-40AF-B5A4-058A44D3201F}"/>
              </a:ext>
            </a:extLst>
          </p:cNvPr>
          <p:cNvSpPr>
            <a:spLocks noGrp="1"/>
          </p:cNvSpPr>
          <p:nvPr>
            <p:ph type="title"/>
          </p:nvPr>
        </p:nvSpPr>
        <p:spPr>
          <a:xfrm>
            <a:off x="2009775" y="1962150"/>
            <a:ext cx="11953875" cy="3128963"/>
          </a:xfrm>
        </p:spPr>
        <p:txBody>
          <a:bodyPr>
            <a:noAutofit/>
          </a:bodyPr>
          <a:lstStyle/>
          <a:p>
            <a:r>
              <a:rPr lang="en-US" sz="9600" b="1" dirty="0">
                <a:latin typeface="Algerian" panose="04020705040A02060702" pitchFamily="82" charset="0"/>
                <a:cs typeface="Arial" panose="020B0604020202020204" pitchFamily="34" charset="0"/>
              </a:rPr>
              <a:t>THANK YOU</a:t>
            </a:r>
          </a:p>
        </p:txBody>
      </p:sp>
    </p:spTree>
    <p:extLst>
      <p:ext uri="{BB962C8B-B14F-4D97-AF65-F5344CB8AC3E}">
        <p14:creationId xmlns:p14="http://schemas.microsoft.com/office/powerpoint/2010/main" val="363790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AAF73-C3D9-40D7-9A40-9386BA6A2927}"/>
              </a:ext>
            </a:extLst>
          </p:cNvPr>
          <p:cNvSpPr>
            <a:spLocks noGrp="1"/>
          </p:cNvSpPr>
          <p:nvPr>
            <p:ph type="title"/>
          </p:nvPr>
        </p:nvSpPr>
        <p:spPr/>
        <p:txBody>
          <a:bodyPr/>
          <a:lstStyle/>
          <a:p>
            <a:r>
              <a:rPr lang="en-US" b="1" u="sng" dirty="0">
                <a:latin typeface="Arial" panose="020B0604020202020204" pitchFamily="34" charset="0"/>
                <a:cs typeface="Arial" panose="020B0604020202020204" pitchFamily="34" charset="0"/>
              </a:rPr>
              <a:t>MADE BY – ANIKET KUMAR</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BCC58E-0C6A-4D5D-BA9B-1ED45C7C41FB}"/>
              </a:ext>
            </a:extLst>
          </p:cNvPr>
          <p:cNvSpPr>
            <a:spLocks noGrp="1"/>
          </p:cNvSpPr>
          <p:nvPr>
            <p:ph idx="1"/>
          </p:nvPr>
        </p:nvSpPr>
        <p:spPr>
          <a:xfrm>
            <a:off x="409575" y="2303555"/>
            <a:ext cx="6372226" cy="3225106"/>
          </a:xfrm>
        </p:spPr>
        <p:txBody>
          <a:bodyPr>
            <a:normAutofit/>
          </a:bodyPr>
          <a:lstStyle/>
          <a:p>
            <a:pPr marL="0" indent="0">
              <a:buNone/>
            </a:pPr>
            <a:endParaRPr lang="en-US" dirty="0">
              <a:solidFill>
                <a:schemeClr val="tx2">
                  <a:lumMod val="10000"/>
                </a:schemeClr>
              </a:solidFill>
            </a:endParaRPr>
          </a:p>
        </p:txBody>
      </p:sp>
    </p:spTree>
    <p:extLst>
      <p:ext uri="{BB962C8B-B14F-4D97-AF65-F5344CB8AC3E}">
        <p14:creationId xmlns:p14="http://schemas.microsoft.com/office/powerpoint/2010/main" val="1892276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A94900-BE4D-40DC-B560-A3D95A3562B1}"/>
              </a:ext>
            </a:extLst>
          </p:cNvPr>
          <p:cNvSpPr>
            <a:spLocks noGrp="1"/>
          </p:cNvSpPr>
          <p:nvPr>
            <p:ph type="ctrTitle"/>
          </p:nvPr>
        </p:nvSpPr>
        <p:spPr>
          <a:xfrm>
            <a:off x="3629526" y="171869"/>
            <a:ext cx="4178969" cy="754563"/>
          </a:xfrm>
        </p:spPr>
        <p:txBody>
          <a:bodyPr>
            <a:normAutofit/>
          </a:bodyPr>
          <a:lstStyle/>
          <a:p>
            <a:r>
              <a:rPr lang="en-IN" sz="4400" b="1" i="1" u="sng" dirty="0">
                <a:solidFill>
                  <a:schemeClr val="tx2">
                    <a:lumMod val="10000"/>
                  </a:schemeClr>
                </a:solidFill>
              </a:rPr>
              <a:t>CONTENT</a:t>
            </a:r>
          </a:p>
        </p:txBody>
      </p:sp>
      <p:sp>
        <p:nvSpPr>
          <p:cNvPr id="6" name="Subtitle 5">
            <a:extLst>
              <a:ext uri="{FF2B5EF4-FFF2-40B4-BE49-F238E27FC236}">
                <a16:creationId xmlns:a16="http://schemas.microsoft.com/office/drawing/2014/main" id="{4CF5E207-4DF5-4318-B783-EA287DCA5E62}"/>
              </a:ext>
            </a:extLst>
          </p:cNvPr>
          <p:cNvSpPr>
            <a:spLocks noGrp="1"/>
          </p:cNvSpPr>
          <p:nvPr>
            <p:ph type="subTitle" idx="1"/>
          </p:nvPr>
        </p:nvSpPr>
        <p:spPr>
          <a:xfrm>
            <a:off x="403559" y="2233446"/>
            <a:ext cx="3796966" cy="2671929"/>
          </a:xfrm>
        </p:spPr>
        <p:txBody>
          <a:bodyPr/>
          <a:lstStyle/>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r>
              <a:rPr lang="en-IN" dirty="0"/>
              <a:t>PURPOSE </a:t>
            </a:r>
          </a:p>
          <a:p>
            <a:pPr marL="342900" indent="-342900" algn="l">
              <a:buFont typeface="Wingdings" panose="05000000000000000000" pitchFamily="2" charset="2"/>
              <a:buChar char="v"/>
            </a:pPr>
            <a:r>
              <a:rPr lang="en-IN" dirty="0"/>
              <a:t>FEATURES</a:t>
            </a:r>
          </a:p>
          <a:p>
            <a:pPr marL="342900" indent="-342900" algn="l">
              <a:buFont typeface="Wingdings" panose="05000000000000000000" pitchFamily="2" charset="2"/>
              <a:buChar char="v"/>
            </a:pPr>
            <a:r>
              <a:rPr lang="en-IN" dirty="0"/>
              <a:t>WORKING</a:t>
            </a:r>
          </a:p>
          <a:p>
            <a:pPr marL="342900" indent="-342900" algn="l">
              <a:buFont typeface="Wingdings" panose="05000000000000000000" pitchFamily="2" charset="2"/>
              <a:buChar char="v"/>
            </a:pPr>
            <a:r>
              <a:rPr lang="en-IN" dirty="0"/>
              <a:t>BACKEND </a:t>
            </a:r>
          </a:p>
          <a:p>
            <a:pPr marL="342900" indent="-342900" algn="l">
              <a:buFont typeface="Wingdings" panose="05000000000000000000" pitchFamily="2" charset="2"/>
              <a:buChar char="v"/>
            </a:pPr>
            <a:endParaRPr lang="en-IN" dirty="0"/>
          </a:p>
          <a:p>
            <a:pPr algn="l"/>
            <a:endParaRPr lang="en-IN" dirty="0"/>
          </a:p>
        </p:txBody>
      </p:sp>
    </p:spTree>
    <p:extLst>
      <p:ext uri="{BB962C8B-B14F-4D97-AF65-F5344CB8AC3E}">
        <p14:creationId xmlns:p14="http://schemas.microsoft.com/office/powerpoint/2010/main" val="62046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845FD-87D2-4332-8639-9A8DF8B816A8}"/>
              </a:ext>
            </a:extLst>
          </p:cNvPr>
          <p:cNvSpPr>
            <a:spLocks noGrp="1"/>
          </p:cNvSpPr>
          <p:nvPr>
            <p:ph type="title"/>
          </p:nvPr>
        </p:nvSpPr>
        <p:spPr/>
        <p:txBody>
          <a:bodyPr/>
          <a:lstStyle/>
          <a:p>
            <a:r>
              <a:rPr lang="en-IN" dirty="0"/>
              <a:t>PURPOSE</a:t>
            </a:r>
          </a:p>
        </p:txBody>
      </p:sp>
      <p:sp>
        <p:nvSpPr>
          <p:cNvPr id="3" name="Content Placeholder 2">
            <a:extLst>
              <a:ext uri="{FF2B5EF4-FFF2-40B4-BE49-F238E27FC236}">
                <a16:creationId xmlns:a16="http://schemas.microsoft.com/office/drawing/2014/main" id="{BFF1A859-D09C-4DB1-8FA9-D7160026B4AE}"/>
              </a:ext>
            </a:extLst>
          </p:cNvPr>
          <p:cNvSpPr>
            <a:spLocks noGrp="1"/>
          </p:cNvSpPr>
          <p:nvPr>
            <p:ph idx="1"/>
          </p:nvPr>
        </p:nvSpPr>
        <p:spPr/>
        <p:txBody>
          <a:bodyPr>
            <a:normAutofit lnSpcReduction="10000"/>
          </a:bodyPr>
          <a:lstStyle/>
          <a:p>
            <a:pPr fontAlgn="base">
              <a:spcBef>
                <a:spcPts val="1125"/>
              </a:spcBef>
            </a:pPr>
            <a:r>
              <a:rPr lang="en-IN" sz="1800" dirty="0">
                <a:solidFill>
                  <a:srgbClr val="3E2222"/>
                </a:solidFill>
                <a:effectLst/>
                <a:latin typeface="Times New Roman" panose="02020603050405020304" pitchFamily="18" charset="0"/>
                <a:ea typeface="Times New Roman" panose="02020603050405020304" pitchFamily="18" charset="0"/>
              </a:rPr>
              <a:t>With the improvement of technology, online food ordering systems are becoming a popular topic. That's because they are serving the increasing demand for convince. The main purpose of an online ordering system is to provide customers for a way to place an order at a restaurant over the internet.</a:t>
            </a:r>
            <a:endParaRPr lang="en-IN" sz="1800" dirty="0">
              <a:effectLst/>
              <a:latin typeface="Times New Roman" panose="02020603050405020304" pitchFamily="18" charset="0"/>
              <a:ea typeface="Times New Roman" panose="02020603050405020304" pitchFamily="18" charset="0"/>
            </a:endParaRPr>
          </a:p>
          <a:p>
            <a:pPr fontAlgn="base">
              <a:spcBef>
                <a:spcPts val="1125"/>
              </a:spcBef>
            </a:pPr>
            <a:r>
              <a:rPr lang="en-IN" sz="1800" dirty="0">
                <a:solidFill>
                  <a:srgbClr val="3E2222"/>
                </a:solidFill>
                <a:effectLst/>
                <a:latin typeface="Times New Roman" panose="02020603050405020304" pitchFamily="18" charset="0"/>
                <a:ea typeface="Times New Roman" panose="02020603050405020304" pitchFamily="18" charset="0"/>
              </a:rPr>
              <a:t>The main reason is that it benefits both the customer and the business . With a website or mobile app, customers can easily browse all the dishes the restaurant has available, customize dishes to their requirements and place an order. It can also save their favourite orders allowing them to easily re-order that in the future. </a:t>
            </a:r>
            <a:r>
              <a:rPr lang="en-IN" sz="1800" dirty="0">
                <a:solidFill>
                  <a:srgbClr val="292929"/>
                </a:solidFill>
                <a:effectLst/>
                <a:latin typeface="Times New Roman" panose="02020603050405020304" pitchFamily="18" charset="0"/>
                <a:ea typeface="Times New Roman" panose="02020603050405020304" pitchFamily="18" charset="0"/>
              </a:rPr>
              <a:t>The target market also used to be busy people who needed a restaurant delivery service because they didn’t have time. Now, the target market is everyone. Most people now require home deliveries.</a:t>
            </a:r>
            <a:endParaRPr lang="en-IN" sz="1800" dirty="0">
              <a:effectLst/>
              <a:latin typeface="Times New Roman" panose="02020603050405020304" pitchFamily="18" charset="0"/>
              <a:ea typeface="Times New Roman" panose="02020603050405020304" pitchFamily="18" charset="0"/>
            </a:endParaRPr>
          </a:p>
          <a:p>
            <a:pPr fontAlgn="base">
              <a:spcBef>
                <a:spcPts val="1125"/>
              </a:spcBef>
            </a:pPr>
            <a:r>
              <a:rPr lang="en-IN" sz="1800" spc="-5" dirty="0">
                <a:solidFill>
                  <a:srgbClr val="292929"/>
                </a:solidFill>
                <a:effectLst/>
                <a:latin typeface="Times New Roman" panose="02020603050405020304" pitchFamily="18" charset="0"/>
                <a:ea typeface="Times New Roman" panose="02020603050405020304" pitchFamily="18" charset="0"/>
              </a:rPr>
              <a:t>With a number of restaurants opening in every nook and corner of cities which have brought in a number of international and national cuisines, people have been looking forward to trying their food. Not everyone can go and dine at a restaurant, hence, </a:t>
            </a:r>
            <a:r>
              <a:rPr lang="en-IN" sz="1800" spc="-5" dirty="0">
                <a:solidFill>
                  <a:srgbClr val="000000"/>
                </a:solidFill>
                <a:effectLst/>
                <a:latin typeface="Times New Roman" panose="02020603050405020304" pitchFamily="18" charset="0"/>
                <a:ea typeface="Times New Roman" panose="02020603050405020304" pitchFamily="18" charset="0"/>
              </a:rPr>
              <a:t>the</a:t>
            </a:r>
            <a:r>
              <a:rPr lang="en-IN" sz="1800" b="1" spc="-5" dirty="0">
                <a:solidFill>
                  <a:srgbClr val="000000"/>
                </a:solidFill>
                <a:effectLst/>
                <a:latin typeface="Times New Roman" panose="02020603050405020304" pitchFamily="18" charset="0"/>
                <a:ea typeface="Times New Roman" panose="02020603050405020304" pitchFamily="18" charset="0"/>
              </a:rPr>
              <a:t> on demand food delivery app </a:t>
            </a:r>
            <a:r>
              <a:rPr lang="en-IN" sz="1800" spc="-5" dirty="0">
                <a:solidFill>
                  <a:srgbClr val="292929"/>
                </a:solidFill>
                <a:effectLst/>
                <a:latin typeface="Times New Roman" panose="02020603050405020304" pitchFamily="18" charset="0"/>
                <a:ea typeface="Times New Roman" panose="02020603050405020304" pitchFamily="18" charset="0"/>
              </a:rPr>
              <a:t>development came into being, which not only made it easy for the customers to enjoy scrumptious food at the leisure of their home but also offered a wide variety of cuisines from across the globe.</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5822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C6D92-94BB-42D2-AABD-3A6FF9D1EBCF}"/>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9ED8C997-AD7F-41DA-9777-B367A2FDC886}"/>
              </a:ext>
            </a:extLst>
          </p:cNvPr>
          <p:cNvSpPr>
            <a:spLocks noGrp="1"/>
          </p:cNvSpPr>
          <p:nvPr>
            <p:ph idx="1"/>
          </p:nvPr>
        </p:nvSpPr>
        <p:spPr/>
        <p:txBody>
          <a:bodyPr/>
          <a:lstStyle/>
          <a:p>
            <a:r>
              <a:rPr lang="en-IN" dirty="0"/>
              <a:t>NATIVE ANDROID APPLICATION </a:t>
            </a:r>
          </a:p>
          <a:p>
            <a:r>
              <a:rPr lang="en-IN" dirty="0"/>
              <a:t>CLASSIFIED PRODUCT</a:t>
            </a:r>
          </a:p>
          <a:p>
            <a:r>
              <a:rPr lang="en-IN" dirty="0"/>
              <a:t>EASY ADD TO CART WITH ONE CLICK </a:t>
            </a:r>
          </a:p>
          <a:p>
            <a:r>
              <a:rPr lang="en-IN" dirty="0"/>
              <a:t>MANAGE AND MODIFY DELIVERY ADDRESS </a:t>
            </a:r>
          </a:p>
          <a:p>
            <a:r>
              <a:rPr lang="en-IN" dirty="0"/>
              <a:t>USER MENU</a:t>
            </a:r>
          </a:p>
          <a:p>
            <a:r>
              <a:rPr lang="en-IN" dirty="0"/>
              <a:t>MANAGE ORDER </a:t>
            </a:r>
          </a:p>
          <a:p>
            <a:r>
              <a:rPr lang="en-IN" dirty="0"/>
              <a:t>MANAGE PROFILE </a:t>
            </a:r>
          </a:p>
          <a:p>
            <a:pPr marL="0" indent="0">
              <a:buNone/>
            </a:pPr>
            <a:endParaRPr lang="en-IN" dirty="0"/>
          </a:p>
        </p:txBody>
      </p:sp>
    </p:spTree>
    <p:extLst>
      <p:ext uri="{BB962C8B-B14F-4D97-AF65-F5344CB8AC3E}">
        <p14:creationId xmlns:p14="http://schemas.microsoft.com/office/powerpoint/2010/main" val="3149972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3884-7352-4FD6-A3A9-99F9E0BA3E9E}"/>
              </a:ext>
            </a:extLst>
          </p:cNvPr>
          <p:cNvSpPr>
            <a:spLocks noGrp="1"/>
          </p:cNvSpPr>
          <p:nvPr>
            <p:ph type="title"/>
          </p:nvPr>
        </p:nvSpPr>
        <p:spPr/>
        <p:txBody>
          <a:bodyPr/>
          <a:lstStyle/>
          <a:p>
            <a:r>
              <a:rPr lang="en-IN" dirty="0"/>
              <a:t>ER DIAGRAM </a:t>
            </a:r>
          </a:p>
        </p:txBody>
      </p:sp>
      <p:pic>
        <p:nvPicPr>
          <p:cNvPr id="5" name="Content Placeholder 4">
            <a:extLst>
              <a:ext uri="{FF2B5EF4-FFF2-40B4-BE49-F238E27FC236}">
                <a16:creationId xmlns:a16="http://schemas.microsoft.com/office/drawing/2014/main" id="{C9E305B5-AB72-4027-B3D9-88A74CEBF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825" y="2336800"/>
            <a:ext cx="6877050" cy="4244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0149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9EB23-9935-4742-9BFD-210A590C3141}"/>
              </a:ext>
            </a:extLst>
          </p:cNvPr>
          <p:cNvSpPr txBox="1"/>
          <p:nvPr/>
        </p:nvSpPr>
        <p:spPr>
          <a:xfrm>
            <a:off x="5772150" y="2543175"/>
            <a:ext cx="5321673" cy="1323439"/>
          </a:xfrm>
          <a:prstGeom prst="rect">
            <a:avLst/>
          </a:prstGeom>
          <a:noFill/>
        </p:spPr>
        <p:txBody>
          <a:bodyPr wrap="square" rtlCol="0">
            <a:spAutoFit/>
          </a:bodyPr>
          <a:lstStyle/>
          <a:p>
            <a:pPr algn="ctr"/>
            <a:r>
              <a:rPr lang="en-US" sz="2000" b="1" dirty="0">
                <a:solidFill>
                  <a:schemeClr val="tx2">
                    <a:lumMod val="10000"/>
                  </a:schemeClr>
                </a:solidFill>
                <a:latin typeface="Arial" panose="020B0604020202020204" pitchFamily="34" charset="0"/>
                <a:cs typeface="Arial" panose="020B0604020202020204" pitchFamily="34" charset="0"/>
              </a:rPr>
              <a:t>This is the login page . New users will have to signup while the existing users can sign in through their user_id and password .</a:t>
            </a:r>
          </a:p>
        </p:txBody>
      </p:sp>
      <p:pic>
        <p:nvPicPr>
          <p:cNvPr id="5" name="Picture 4">
            <a:extLst>
              <a:ext uri="{FF2B5EF4-FFF2-40B4-BE49-F238E27FC236}">
                <a16:creationId xmlns:a16="http://schemas.microsoft.com/office/drawing/2014/main" id="{BBEF3C95-F7C5-4E33-A12D-25EE290AC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451" y="2085445"/>
            <a:ext cx="2514100" cy="4372194"/>
          </a:xfrm>
          <a:prstGeom prst="rect">
            <a:avLst/>
          </a:prstGeom>
        </p:spPr>
      </p:pic>
      <p:sp>
        <p:nvSpPr>
          <p:cNvPr id="6" name="Title 5">
            <a:extLst>
              <a:ext uri="{FF2B5EF4-FFF2-40B4-BE49-F238E27FC236}">
                <a16:creationId xmlns:a16="http://schemas.microsoft.com/office/drawing/2014/main" id="{DF6353F6-6C91-4E0B-987C-C8B5516B68A6}"/>
              </a:ext>
            </a:extLst>
          </p:cNvPr>
          <p:cNvSpPr>
            <a:spLocks noGrp="1"/>
          </p:cNvSpPr>
          <p:nvPr>
            <p:ph type="title"/>
          </p:nvPr>
        </p:nvSpPr>
        <p:spPr>
          <a:xfrm>
            <a:off x="6426200" y="512819"/>
            <a:ext cx="3225800" cy="1572626"/>
          </a:xfrm>
        </p:spPr>
        <p:txBody>
          <a:bodyPr/>
          <a:lstStyle/>
          <a:p>
            <a:r>
              <a:rPr lang="en-IN" dirty="0"/>
              <a:t>LOGIN PAGE</a:t>
            </a:r>
          </a:p>
        </p:txBody>
      </p:sp>
    </p:spTree>
    <p:extLst>
      <p:ext uri="{BB962C8B-B14F-4D97-AF65-F5344CB8AC3E}">
        <p14:creationId xmlns:p14="http://schemas.microsoft.com/office/powerpoint/2010/main" val="1888980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F75-9FFF-4BAE-B122-FCCF2D3D529E}"/>
              </a:ext>
            </a:extLst>
          </p:cNvPr>
          <p:cNvSpPr txBox="1"/>
          <p:nvPr/>
        </p:nvSpPr>
        <p:spPr>
          <a:xfrm>
            <a:off x="5607422" y="3095625"/>
            <a:ext cx="4639234" cy="1015663"/>
          </a:xfrm>
          <a:prstGeom prst="rect">
            <a:avLst/>
          </a:prstGeom>
          <a:noFill/>
        </p:spPr>
        <p:txBody>
          <a:bodyPr wrap="square" rtlCol="0">
            <a:spAutoFit/>
          </a:bodyPr>
          <a:lstStyle/>
          <a:p>
            <a:r>
              <a:rPr lang="en-US" sz="2000" b="1" dirty="0">
                <a:solidFill>
                  <a:schemeClr val="tx2">
                    <a:lumMod val="10000"/>
                  </a:schemeClr>
                </a:solidFill>
                <a:latin typeface="Arial" panose="020B0604020202020204" pitchFamily="34" charset="0"/>
                <a:cs typeface="Arial" panose="020B0604020202020204" pitchFamily="34" charset="0"/>
              </a:rPr>
              <a:t>This is the sign up page for the new users. New user have to sign up for using it.</a:t>
            </a:r>
            <a:endParaRPr lang="en-US" dirty="0">
              <a:solidFill>
                <a:schemeClr val="tx2">
                  <a:lumMod val="10000"/>
                </a:schemeClr>
              </a:solidFill>
            </a:endParaRPr>
          </a:p>
        </p:txBody>
      </p:sp>
      <p:pic>
        <p:nvPicPr>
          <p:cNvPr id="5" name="Picture 4">
            <a:extLst>
              <a:ext uri="{FF2B5EF4-FFF2-40B4-BE49-F238E27FC236}">
                <a16:creationId xmlns:a16="http://schemas.microsoft.com/office/drawing/2014/main" id="{4E9175E4-A846-4FFC-A99F-9452F69B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767" y="2190750"/>
            <a:ext cx="2741522" cy="42269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8" name="Title 7">
            <a:extLst>
              <a:ext uri="{FF2B5EF4-FFF2-40B4-BE49-F238E27FC236}">
                <a16:creationId xmlns:a16="http://schemas.microsoft.com/office/drawing/2014/main" id="{D5135CA2-826D-4863-BCDD-EC642C04A44F}"/>
              </a:ext>
            </a:extLst>
          </p:cNvPr>
          <p:cNvSpPr>
            <a:spLocks noGrp="1"/>
          </p:cNvSpPr>
          <p:nvPr>
            <p:ph type="title"/>
          </p:nvPr>
        </p:nvSpPr>
        <p:spPr>
          <a:xfrm>
            <a:off x="5607422" y="359303"/>
            <a:ext cx="3699933" cy="1325563"/>
          </a:xfrm>
        </p:spPr>
        <p:txBody>
          <a:bodyPr/>
          <a:lstStyle/>
          <a:p>
            <a:r>
              <a:rPr lang="en-IN" dirty="0"/>
              <a:t>SIGN UP PAGE</a:t>
            </a:r>
          </a:p>
        </p:txBody>
      </p:sp>
    </p:spTree>
    <p:extLst>
      <p:ext uri="{BB962C8B-B14F-4D97-AF65-F5344CB8AC3E}">
        <p14:creationId xmlns:p14="http://schemas.microsoft.com/office/powerpoint/2010/main" val="46509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7C5C-EAE3-4EB1-ADC1-EC72ACE29556}"/>
              </a:ext>
            </a:extLst>
          </p:cNvPr>
          <p:cNvSpPr>
            <a:spLocks noGrp="1"/>
          </p:cNvSpPr>
          <p:nvPr>
            <p:ph type="title"/>
          </p:nvPr>
        </p:nvSpPr>
        <p:spPr>
          <a:xfrm>
            <a:off x="839788" y="559858"/>
            <a:ext cx="3932237" cy="855133"/>
          </a:xfrm>
        </p:spPr>
        <p:txBody>
          <a:bodyPr>
            <a:normAutofit fontScale="90000"/>
          </a:bodyPr>
          <a:lstStyle/>
          <a:p>
            <a:r>
              <a:rPr lang="en-IN" dirty="0"/>
              <a:t>ORDERING SCREEN </a:t>
            </a:r>
          </a:p>
        </p:txBody>
      </p:sp>
      <p:pic>
        <p:nvPicPr>
          <p:cNvPr id="8" name="Content Placeholder 7">
            <a:extLst>
              <a:ext uri="{FF2B5EF4-FFF2-40B4-BE49-F238E27FC236}">
                <a16:creationId xmlns:a16="http://schemas.microsoft.com/office/drawing/2014/main" id="{6AFE0A0B-29BE-4CC3-B755-82EBC6C6848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695" r="795"/>
          <a:stretch/>
        </p:blipFill>
        <p:spPr>
          <a:xfrm>
            <a:off x="4447432" y="2038349"/>
            <a:ext cx="3297135" cy="4538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 Placeholder 5">
            <a:extLst>
              <a:ext uri="{FF2B5EF4-FFF2-40B4-BE49-F238E27FC236}">
                <a16:creationId xmlns:a16="http://schemas.microsoft.com/office/drawing/2014/main" id="{64A1E91B-AFB8-475E-BB9B-74DD54FBD6A3}"/>
              </a:ext>
            </a:extLst>
          </p:cNvPr>
          <p:cNvSpPr>
            <a:spLocks noGrp="1"/>
          </p:cNvSpPr>
          <p:nvPr>
            <p:ph type="body" sz="half" idx="2"/>
          </p:nvPr>
        </p:nvSpPr>
        <p:spPr>
          <a:xfrm>
            <a:off x="839787" y="3251198"/>
            <a:ext cx="3932237" cy="1483255"/>
          </a:xfrm>
        </p:spPr>
        <p:txBody>
          <a:bodyPr/>
          <a:lstStyle/>
          <a:p>
            <a:pPr marL="285750" indent="-285750">
              <a:buFont typeface="Arial" panose="020B0604020202020204" pitchFamily="34" charset="0"/>
              <a:buChar char="•"/>
            </a:pPr>
            <a:r>
              <a:rPr lang="en-IN" dirty="0"/>
              <a:t>HERE YOU WILL SEE THE MANY RESTURANTS</a:t>
            </a:r>
          </a:p>
          <a:p>
            <a:pPr marL="285750" indent="-285750">
              <a:buFont typeface="Arial" panose="020B0604020202020204" pitchFamily="34" charset="0"/>
              <a:buChar char="•"/>
            </a:pPr>
            <a:r>
              <a:rPr lang="en-IN" dirty="0"/>
              <a:t>YOU CAN SELECT ANY RESTURANT AND ADD FOOD TO YOUR CART </a:t>
            </a:r>
          </a:p>
          <a:p>
            <a:endParaRPr lang="en-IN" dirty="0"/>
          </a:p>
        </p:txBody>
      </p:sp>
    </p:spTree>
    <p:extLst>
      <p:ext uri="{BB962C8B-B14F-4D97-AF65-F5344CB8AC3E}">
        <p14:creationId xmlns:p14="http://schemas.microsoft.com/office/powerpoint/2010/main" val="278506108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104</TotalTime>
  <Words>464</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Algerian</vt:lpstr>
      <vt:lpstr>Arial</vt:lpstr>
      <vt:lpstr>Bahnschrift</vt:lpstr>
      <vt:lpstr>Times New Roman</vt:lpstr>
      <vt:lpstr>Trebuchet MS</vt:lpstr>
      <vt:lpstr>Wingdings</vt:lpstr>
      <vt:lpstr>Berlin</vt:lpstr>
      <vt:lpstr>THE EASY FOOD</vt:lpstr>
      <vt:lpstr>MADE BY – ANIKET KUMAR</vt:lpstr>
      <vt:lpstr>CONTENT</vt:lpstr>
      <vt:lpstr>PURPOSE</vt:lpstr>
      <vt:lpstr>FEATURES</vt:lpstr>
      <vt:lpstr>ER DIAGRAM </vt:lpstr>
      <vt:lpstr>LOGIN PAGE</vt:lpstr>
      <vt:lpstr>SIGN UP PAGE</vt:lpstr>
      <vt:lpstr>ORDERING SCREEN </vt:lpstr>
      <vt:lpstr>MENU CATAGORIES </vt:lpstr>
      <vt:lpstr>MY PROFILE</vt:lpstr>
      <vt:lpstr>FAVOURITE RESTAURANTS</vt:lpstr>
      <vt:lpstr>ORDERING SCREEN</vt:lpstr>
      <vt:lpstr>MY CART</vt:lpstr>
      <vt:lpstr>ORDER SUCCESSFULLY PLACED</vt:lpstr>
      <vt:lpstr>ORDER HISTORY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EASY FOOD</dc:title>
  <dc:creator>Aniket kumar</dc:creator>
  <cp:lastModifiedBy>Aniket kumar</cp:lastModifiedBy>
  <cp:revision>2</cp:revision>
  <dcterms:created xsi:type="dcterms:W3CDTF">2022-03-08T01:04:40Z</dcterms:created>
  <dcterms:modified xsi:type="dcterms:W3CDTF">2022-06-14T16:39:16Z</dcterms:modified>
</cp:coreProperties>
</file>