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6" r:id="rId5"/>
    <p:sldId id="261" r:id="rId6"/>
    <p:sldId id="263" r:id="rId7"/>
    <p:sldId id="277" r:id="rId8"/>
    <p:sldId id="267" r:id="rId9"/>
    <p:sldId id="268" r:id="rId10"/>
    <p:sldId id="269" r:id="rId11"/>
    <p:sldId id="270" r:id="rId12"/>
    <p:sldId id="271" r:id="rId13"/>
    <p:sldId id="278" r:id="rId14"/>
    <p:sldId id="279"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Kumar" initials="NK" lastIdx="1" clrIdx="0">
    <p:extLst>
      <p:ext uri="{19B8F6BF-5375-455C-9EA6-DF929625EA0E}">
        <p15:presenceInfo xmlns:p15="http://schemas.microsoft.com/office/powerpoint/2012/main" userId="522a0336732c49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Kumar" userId="522a0336732c4967" providerId="LiveId" clId="{B36E182D-A0AB-4BFB-A4ED-CB97EBDD60C2}"/>
    <pc:docChg chg="undo custSel addSld delSld modSld">
      <pc:chgData name="Nilesh Kumar" userId="522a0336732c4967" providerId="LiveId" clId="{B36E182D-A0AB-4BFB-A4ED-CB97EBDD60C2}" dt="2021-11-28T13:37:43.792" v="5091" actId="1076"/>
      <pc:docMkLst>
        <pc:docMk/>
      </pc:docMkLst>
      <pc:sldChg chg="setBg">
        <pc:chgData name="Nilesh Kumar" userId="522a0336732c4967" providerId="LiveId" clId="{B36E182D-A0AB-4BFB-A4ED-CB97EBDD60C2}" dt="2021-11-28T12:08:32.319" v="4815"/>
        <pc:sldMkLst>
          <pc:docMk/>
          <pc:sldMk cId="3030536774" sldId="256"/>
        </pc:sldMkLst>
      </pc:sldChg>
      <pc:sldChg chg="modSp add del mod setBg">
        <pc:chgData name="Nilesh Kumar" userId="522a0336732c4967" providerId="LiveId" clId="{B36E182D-A0AB-4BFB-A4ED-CB97EBDD60C2}" dt="2021-11-28T12:08:36.374" v="4816"/>
        <pc:sldMkLst>
          <pc:docMk/>
          <pc:sldMk cId="1892276011" sldId="257"/>
        </pc:sldMkLst>
        <pc:spChg chg="mod">
          <ac:chgData name="Nilesh Kumar" userId="522a0336732c4967" providerId="LiveId" clId="{B36E182D-A0AB-4BFB-A4ED-CB97EBDD60C2}" dt="2021-11-27T06:32:01.029" v="2354" actId="1035"/>
          <ac:spMkLst>
            <pc:docMk/>
            <pc:sldMk cId="1892276011" sldId="257"/>
            <ac:spMk id="3" creationId="{6BBCC58E-0C6A-4D5D-BA9B-1ED45C7C41FB}"/>
          </ac:spMkLst>
        </pc:spChg>
      </pc:sldChg>
      <pc:sldChg chg="addSp delSp modSp mod setBg modClrScheme addCm delCm chgLayout">
        <pc:chgData name="Nilesh Kumar" userId="522a0336732c4967" providerId="LiveId" clId="{B36E182D-A0AB-4BFB-A4ED-CB97EBDD60C2}" dt="2021-11-28T12:08:38.061" v="4817"/>
        <pc:sldMkLst>
          <pc:docMk/>
          <pc:sldMk cId="166690738" sldId="259"/>
        </pc:sldMkLst>
        <pc:spChg chg="add mod ord">
          <ac:chgData name="Nilesh Kumar" userId="522a0336732c4967" providerId="LiveId" clId="{B36E182D-A0AB-4BFB-A4ED-CB97EBDD60C2}" dt="2021-11-27T05:14:44.661" v="207" actId="700"/>
          <ac:spMkLst>
            <pc:docMk/>
            <pc:sldMk cId="166690738" sldId="259"/>
            <ac:spMk id="2" creationId="{BF432DBE-4140-4970-865F-EE7554D54B09}"/>
          </ac:spMkLst>
        </pc:spChg>
        <pc:spChg chg="add del mod">
          <ac:chgData name="Nilesh Kumar" userId="522a0336732c4967" providerId="LiveId" clId="{B36E182D-A0AB-4BFB-A4ED-CB97EBDD60C2}" dt="2021-11-27T05:09:01.505" v="200" actId="767"/>
          <ac:spMkLst>
            <pc:docMk/>
            <pc:sldMk cId="166690738" sldId="259"/>
            <ac:spMk id="3" creationId="{9551FD07-8CEF-4337-9636-834CC2A93F58}"/>
          </ac:spMkLst>
        </pc:spChg>
        <pc:spChg chg="add del mod">
          <ac:chgData name="Nilesh Kumar" userId="522a0336732c4967" providerId="LiveId" clId="{B36E182D-A0AB-4BFB-A4ED-CB97EBDD60C2}" dt="2021-11-27T05:14:31.202" v="206" actId="767"/>
          <ac:spMkLst>
            <pc:docMk/>
            <pc:sldMk cId="166690738" sldId="259"/>
            <ac:spMk id="4" creationId="{7D4EB6C7-52EB-4021-9912-24D1460AC45C}"/>
          </ac:spMkLst>
        </pc:spChg>
        <pc:spChg chg="add mod ord">
          <ac:chgData name="Nilesh Kumar" userId="522a0336732c4967" providerId="LiveId" clId="{B36E182D-A0AB-4BFB-A4ED-CB97EBDD60C2}" dt="2021-11-28T12:07:42.087" v="4814" actId="313"/>
          <ac:spMkLst>
            <pc:docMk/>
            <pc:sldMk cId="166690738" sldId="259"/>
            <ac:spMk id="5" creationId="{5A7870F7-B1F4-428A-B18A-C8140F667057}"/>
          </ac:spMkLst>
        </pc:spChg>
      </pc:sldChg>
      <pc:sldChg chg="addSp modSp mod setBg">
        <pc:chgData name="Nilesh Kumar" userId="522a0336732c4967" providerId="LiveId" clId="{B36E182D-A0AB-4BFB-A4ED-CB97EBDD60C2}" dt="2021-11-28T12:08:40.358" v="4820"/>
        <pc:sldMkLst>
          <pc:docMk/>
          <pc:sldMk cId="1888980979" sldId="261"/>
        </pc:sldMkLst>
        <pc:spChg chg="add mod">
          <ac:chgData name="Nilesh Kumar" userId="522a0336732c4967" providerId="LiveId" clId="{B36E182D-A0AB-4BFB-A4ED-CB97EBDD60C2}" dt="2021-11-27T05:59:01.855" v="1999" actId="1076"/>
          <ac:spMkLst>
            <pc:docMk/>
            <pc:sldMk cId="1888980979" sldId="261"/>
            <ac:spMk id="2" creationId="{A689EB23-9935-4742-9BFD-210A590C3141}"/>
          </ac:spMkLst>
        </pc:spChg>
        <pc:spChg chg="add mod">
          <ac:chgData name="Nilesh Kumar" userId="522a0336732c4967" providerId="LiveId" clId="{B36E182D-A0AB-4BFB-A4ED-CB97EBDD60C2}" dt="2021-11-27T04:58:14.230" v="5"/>
          <ac:spMkLst>
            <pc:docMk/>
            <pc:sldMk cId="1888980979" sldId="261"/>
            <ac:spMk id="4" creationId="{C1FE718D-A5BF-4C09-9FF8-4A2135B779CB}"/>
          </ac:spMkLst>
        </pc:spChg>
        <pc:picChg chg="mod">
          <ac:chgData name="Nilesh Kumar" userId="522a0336732c4967" providerId="LiveId" clId="{B36E182D-A0AB-4BFB-A4ED-CB97EBDD60C2}" dt="2021-11-27T05:00:47.708" v="155" actId="1076"/>
          <ac:picMkLst>
            <pc:docMk/>
            <pc:sldMk cId="1888980979" sldId="261"/>
            <ac:picMk id="3" creationId="{68E330EC-E7A4-47F2-A01E-16771573000E}"/>
          </ac:picMkLst>
        </pc:picChg>
      </pc:sldChg>
      <pc:sldChg chg="del">
        <pc:chgData name="Nilesh Kumar" userId="522a0336732c4967" providerId="LiveId" clId="{B36E182D-A0AB-4BFB-A4ED-CB97EBDD60C2}" dt="2021-11-27T05:03:31.498" v="167" actId="2696"/>
        <pc:sldMkLst>
          <pc:docMk/>
          <pc:sldMk cId="668017839" sldId="262"/>
        </pc:sldMkLst>
      </pc:sldChg>
      <pc:sldChg chg="addSp modSp mod setBg">
        <pc:chgData name="Nilesh Kumar" userId="522a0336732c4967" providerId="LiveId" clId="{B36E182D-A0AB-4BFB-A4ED-CB97EBDD60C2}" dt="2021-11-28T12:09:52.400" v="4835" actId="2711"/>
        <pc:sldMkLst>
          <pc:docMk/>
          <pc:sldMk cId="465094898" sldId="263"/>
        </pc:sldMkLst>
        <pc:spChg chg="add mod">
          <ac:chgData name="Nilesh Kumar" userId="522a0336732c4967" providerId="LiveId" clId="{B36E182D-A0AB-4BFB-A4ED-CB97EBDD60C2}" dt="2021-11-28T12:09:52.400" v="4835" actId="2711"/>
          <ac:spMkLst>
            <pc:docMk/>
            <pc:sldMk cId="465094898" sldId="263"/>
            <ac:spMk id="2" creationId="{313F2F75-9FFF-4BAE-B122-FCCF2D3D529E}"/>
          </ac:spMkLst>
        </pc:spChg>
        <pc:picChg chg="mod">
          <ac:chgData name="Nilesh Kumar" userId="522a0336732c4967" providerId="LiveId" clId="{B36E182D-A0AB-4BFB-A4ED-CB97EBDD60C2}" dt="2021-11-28T02:20:24.493" v="3440" actId="1076"/>
          <ac:picMkLst>
            <pc:docMk/>
            <pc:sldMk cId="465094898" sldId="263"/>
            <ac:picMk id="3" creationId="{786AFC27-8105-408C-9627-8432A1D21C42}"/>
          </ac:picMkLst>
        </pc:picChg>
      </pc:sldChg>
      <pc:sldChg chg="addSp modSp del">
        <pc:chgData name="Nilesh Kumar" userId="522a0336732c4967" providerId="LiveId" clId="{B36E182D-A0AB-4BFB-A4ED-CB97EBDD60C2}" dt="2021-11-27T06:03:07.377" v="2243" actId="2696"/>
        <pc:sldMkLst>
          <pc:docMk/>
          <pc:sldMk cId="2790988287" sldId="264"/>
        </pc:sldMkLst>
        <pc:picChg chg="add mod">
          <ac:chgData name="Nilesh Kumar" userId="522a0336732c4967" providerId="LiveId" clId="{B36E182D-A0AB-4BFB-A4ED-CB97EBDD60C2}" dt="2021-11-27T06:02:51.616" v="2242" actId="931"/>
          <ac:picMkLst>
            <pc:docMk/>
            <pc:sldMk cId="2790988287" sldId="264"/>
            <ac:picMk id="3" creationId="{FA5B517F-FF78-43CE-B711-73470B4F727F}"/>
          </ac:picMkLst>
        </pc:picChg>
      </pc:sldChg>
      <pc:sldChg chg="add del">
        <pc:chgData name="Nilesh Kumar" userId="522a0336732c4967" providerId="LiveId" clId="{B36E182D-A0AB-4BFB-A4ED-CB97EBDD60C2}" dt="2021-11-27T05:03:26.246" v="166" actId="2696"/>
        <pc:sldMkLst>
          <pc:docMk/>
          <pc:sldMk cId="1621096090" sldId="265"/>
        </pc:sldMkLst>
      </pc:sldChg>
      <pc:sldChg chg="add del setBg">
        <pc:chgData name="Nilesh Kumar" userId="522a0336732c4967" providerId="LiveId" clId="{B36E182D-A0AB-4BFB-A4ED-CB97EBDD60C2}" dt="2021-11-28T13:33:58.569" v="5079" actId="2696"/>
        <pc:sldMkLst>
          <pc:docMk/>
          <pc:sldMk cId="3340935036" sldId="265"/>
        </pc:sldMkLst>
      </pc:sldChg>
      <pc:sldChg chg="addSp delSp modSp add mod setBg">
        <pc:chgData name="Nilesh Kumar" userId="522a0336732c4967" providerId="LiveId" clId="{B36E182D-A0AB-4BFB-A4ED-CB97EBDD60C2}" dt="2021-11-28T13:37:43.792" v="5091" actId="1076"/>
        <pc:sldMkLst>
          <pc:docMk/>
          <pc:sldMk cId="620465507" sldId="266"/>
        </pc:sldMkLst>
        <pc:picChg chg="add del mod">
          <ac:chgData name="Nilesh Kumar" userId="522a0336732c4967" providerId="LiveId" clId="{B36E182D-A0AB-4BFB-A4ED-CB97EBDD60C2}" dt="2021-11-28T13:35:47.675" v="5083" actId="21"/>
          <ac:picMkLst>
            <pc:docMk/>
            <pc:sldMk cId="620465507" sldId="266"/>
            <ac:picMk id="3" creationId="{04B399F7-1A45-4290-AB1D-AB6B7F7B7298}"/>
          </ac:picMkLst>
        </pc:picChg>
        <pc:picChg chg="add mod">
          <ac:chgData name="Nilesh Kumar" userId="522a0336732c4967" providerId="LiveId" clId="{B36E182D-A0AB-4BFB-A4ED-CB97EBDD60C2}" dt="2021-11-28T13:37:43.792" v="5091" actId="1076"/>
          <ac:picMkLst>
            <pc:docMk/>
            <pc:sldMk cId="620465507" sldId="266"/>
            <ac:picMk id="5" creationId="{D504B830-C3D3-4C7F-BCB8-325D7CFD2386}"/>
          </ac:picMkLst>
        </pc:picChg>
      </pc:sldChg>
      <pc:sldChg chg="addSp delSp modSp new mod setBg">
        <pc:chgData name="Nilesh Kumar" userId="522a0336732c4967" providerId="LiveId" clId="{B36E182D-A0AB-4BFB-A4ED-CB97EBDD60C2}" dt="2021-11-28T12:10:06.476" v="4836" actId="2711"/>
        <pc:sldMkLst>
          <pc:docMk/>
          <pc:sldMk cId="236891744" sldId="267"/>
        </pc:sldMkLst>
        <pc:spChg chg="add del mod">
          <ac:chgData name="Nilesh Kumar" userId="522a0336732c4967" providerId="LiveId" clId="{B36E182D-A0AB-4BFB-A4ED-CB97EBDD60C2}" dt="2021-11-27T06:05:18.446" v="2252"/>
          <ac:spMkLst>
            <pc:docMk/>
            <pc:sldMk cId="236891744" sldId="267"/>
            <ac:spMk id="4" creationId="{6BBDAAE6-B892-4574-B77B-15FB0BBD706E}"/>
          </ac:spMkLst>
        </pc:spChg>
        <pc:spChg chg="add mod">
          <ac:chgData name="Nilesh Kumar" userId="522a0336732c4967" providerId="LiveId" clId="{B36E182D-A0AB-4BFB-A4ED-CB97EBDD60C2}" dt="2021-11-28T12:10:06.476" v="4836" actId="2711"/>
          <ac:spMkLst>
            <pc:docMk/>
            <pc:sldMk cId="236891744" sldId="267"/>
            <ac:spMk id="5" creationId="{C4EF9CFA-BBB9-4DC5-AC93-149575E6AD39}"/>
          </ac:spMkLst>
        </pc:spChg>
        <pc:picChg chg="add mod">
          <ac:chgData name="Nilesh Kumar" userId="522a0336732c4967" providerId="LiveId" clId="{B36E182D-A0AB-4BFB-A4ED-CB97EBDD60C2}" dt="2021-11-28T02:21:10.435" v="3450" actId="14100"/>
          <ac:picMkLst>
            <pc:docMk/>
            <pc:sldMk cId="236891744" sldId="267"/>
            <ac:picMk id="3" creationId="{4E594620-1EEF-4FAB-B3FC-85619A16CEC5}"/>
          </ac:picMkLst>
        </pc:picChg>
      </pc:sldChg>
      <pc:sldChg chg="new del">
        <pc:chgData name="Nilesh Kumar" userId="522a0336732c4967" providerId="LiveId" clId="{B36E182D-A0AB-4BFB-A4ED-CB97EBDD60C2}" dt="2021-11-27T05:06:37.039" v="171" actId="2696"/>
        <pc:sldMkLst>
          <pc:docMk/>
          <pc:sldMk cId="756705378" sldId="267"/>
        </pc:sldMkLst>
      </pc:sldChg>
      <pc:sldChg chg="addSp delSp modSp new mod setBg">
        <pc:chgData name="Nilesh Kumar" userId="522a0336732c4967" providerId="LiveId" clId="{B36E182D-A0AB-4BFB-A4ED-CB97EBDD60C2}" dt="2021-11-28T12:08:56.561" v="4826"/>
        <pc:sldMkLst>
          <pc:docMk/>
          <pc:sldMk cId="3750572922" sldId="268"/>
        </pc:sldMkLst>
        <pc:spChg chg="add del mod">
          <ac:chgData name="Nilesh Kumar" userId="522a0336732c4967" providerId="LiveId" clId="{B36E182D-A0AB-4BFB-A4ED-CB97EBDD60C2}" dt="2021-11-28T02:38:54.996" v="3717"/>
          <ac:spMkLst>
            <pc:docMk/>
            <pc:sldMk cId="3750572922" sldId="268"/>
            <ac:spMk id="2" creationId="{EEBA682C-F184-45E2-80F5-2411F442B5EF}"/>
          </ac:spMkLst>
        </pc:spChg>
        <pc:spChg chg="add del mod">
          <ac:chgData name="Nilesh Kumar" userId="522a0336732c4967" providerId="LiveId" clId="{B36E182D-A0AB-4BFB-A4ED-CB97EBDD60C2}" dt="2021-11-28T02:39:14.309" v="3722"/>
          <ac:spMkLst>
            <pc:docMk/>
            <pc:sldMk cId="3750572922" sldId="268"/>
            <ac:spMk id="4" creationId="{0AAD1213-D769-43A7-B007-4B1EFD627EDC}"/>
          </ac:spMkLst>
        </pc:spChg>
        <pc:spChg chg="add del mod">
          <ac:chgData name="Nilesh Kumar" userId="522a0336732c4967" providerId="LiveId" clId="{B36E182D-A0AB-4BFB-A4ED-CB97EBDD60C2}" dt="2021-11-28T02:39:41.661" v="3729"/>
          <ac:spMkLst>
            <pc:docMk/>
            <pc:sldMk cId="3750572922" sldId="268"/>
            <ac:spMk id="5" creationId="{7FD98376-96C5-4FBD-8B2B-3D19230BB542}"/>
          </ac:spMkLst>
        </pc:spChg>
        <pc:spChg chg="add mod">
          <ac:chgData name="Nilesh Kumar" userId="522a0336732c4967" providerId="LiveId" clId="{B36E182D-A0AB-4BFB-A4ED-CB97EBDD60C2}" dt="2021-11-28T12:07:00.971" v="4808" actId="1076"/>
          <ac:spMkLst>
            <pc:docMk/>
            <pc:sldMk cId="3750572922" sldId="268"/>
            <ac:spMk id="6" creationId="{774078A7-F980-493A-B842-B6C6A68F0704}"/>
          </ac:spMkLst>
        </pc:spChg>
        <pc:picChg chg="add mod">
          <ac:chgData name="Nilesh Kumar" userId="522a0336732c4967" providerId="LiveId" clId="{B36E182D-A0AB-4BFB-A4ED-CB97EBDD60C2}" dt="2021-11-28T12:07:06.527" v="4810" actId="1035"/>
          <ac:picMkLst>
            <pc:docMk/>
            <pc:sldMk cId="3750572922" sldId="268"/>
            <ac:picMk id="3" creationId="{BA72D363-5D98-4230-BB1E-B87CC1715455}"/>
          </ac:picMkLst>
        </pc:picChg>
      </pc:sldChg>
      <pc:sldChg chg="addSp modSp new mod setBg">
        <pc:chgData name="Nilesh Kumar" userId="522a0336732c4967" providerId="LiveId" clId="{B36E182D-A0AB-4BFB-A4ED-CB97EBDD60C2}" dt="2021-11-28T12:08:57.327" v="4827"/>
        <pc:sldMkLst>
          <pc:docMk/>
          <pc:sldMk cId="448131514" sldId="269"/>
        </pc:sldMkLst>
        <pc:spChg chg="add mod">
          <ac:chgData name="Nilesh Kumar" userId="522a0336732c4967" providerId="LiveId" clId="{B36E182D-A0AB-4BFB-A4ED-CB97EBDD60C2}" dt="2021-11-28T12:06:01.561" v="4797" actId="1076"/>
          <ac:spMkLst>
            <pc:docMk/>
            <pc:sldMk cId="448131514" sldId="269"/>
            <ac:spMk id="2" creationId="{EBFCA1D2-A6A5-4A04-83E8-779C8006BEE3}"/>
          </ac:spMkLst>
        </pc:spChg>
        <pc:picChg chg="add mod">
          <ac:chgData name="Nilesh Kumar" userId="522a0336732c4967" providerId="LiveId" clId="{B36E182D-A0AB-4BFB-A4ED-CB97EBDD60C2}" dt="2021-11-28T12:05:53.725" v="4795" actId="1076"/>
          <ac:picMkLst>
            <pc:docMk/>
            <pc:sldMk cId="448131514" sldId="269"/>
            <ac:picMk id="3" creationId="{99599C91-9015-44E5-A3F0-256B372B232B}"/>
          </ac:picMkLst>
        </pc:picChg>
      </pc:sldChg>
      <pc:sldChg chg="addSp modSp new mod setBg">
        <pc:chgData name="Nilesh Kumar" userId="522a0336732c4967" providerId="LiveId" clId="{B36E182D-A0AB-4BFB-A4ED-CB97EBDD60C2}" dt="2021-11-28T12:10:42.614" v="4838" actId="20577"/>
        <pc:sldMkLst>
          <pc:docMk/>
          <pc:sldMk cId="3331665745" sldId="270"/>
        </pc:sldMkLst>
        <pc:spChg chg="add mod">
          <ac:chgData name="Nilesh Kumar" userId="522a0336732c4967" providerId="LiveId" clId="{B36E182D-A0AB-4BFB-A4ED-CB97EBDD60C2}" dt="2021-11-28T12:10:42.614" v="4838" actId="20577"/>
          <ac:spMkLst>
            <pc:docMk/>
            <pc:sldMk cId="3331665745" sldId="270"/>
            <ac:spMk id="2" creationId="{30347CD7-AE7F-43DF-81D1-5F4B4BB7369F}"/>
          </ac:spMkLst>
        </pc:spChg>
        <pc:picChg chg="add mod">
          <ac:chgData name="Nilesh Kumar" userId="522a0336732c4967" providerId="LiveId" clId="{B36E182D-A0AB-4BFB-A4ED-CB97EBDD60C2}" dt="2021-11-28T12:05:17.953" v="4788" actId="1076"/>
          <ac:picMkLst>
            <pc:docMk/>
            <pc:sldMk cId="3331665745" sldId="270"/>
            <ac:picMk id="3" creationId="{A9519135-6B27-4574-BA64-ED5B168C9EC9}"/>
          </ac:picMkLst>
        </pc:picChg>
      </pc:sldChg>
      <pc:sldChg chg="addSp modSp new mod setBg">
        <pc:chgData name="Nilesh Kumar" userId="522a0336732c4967" providerId="LiveId" clId="{B36E182D-A0AB-4BFB-A4ED-CB97EBDD60C2}" dt="2021-11-28T12:09:05.720" v="4829"/>
        <pc:sldMkLst>
          <pc:docMk/>
          <pc:sldMk cId="3302094899" sldId="271"/>
        </pc:sldMkLst>
        <pc:spChg chg="add mod">
          <ac:chgData name="Nilesh Kumar" userId="522a0336732c4967" providerId="LiveId" clId="{B36E182D-A0AB-4BFB-A4ED-CB97EBDD60C2}" dt="2021-11-28T12:04:29.837" v="4779" actId="20577"/>
          <ac:spMkLst>
            <pc:docMk/>
            <pc:sldMk cId="3302094899" sldId="271"/>
            <ac:spMk id="2" creationId="{BC2377F0-ED6C-410E-A432-EAF5EE5B5B38}"/>
          </ac:spMkLst>
        </pc:spChg>
        <pc:picChg chg="add mod">
          <ac:chgData name="Nilesh Kumar" userId="522a0336732c4967" providerId="LiveId" clId="{B36E182D-A0AB-4BFB-A4ED-CB97EBDD60C2}" dt="2021-11-28T06:43:00.818" v="3846" actId="14100"/>
          <ac:picMkLst>
            <pc:docMk/>
            <pc:sldMk cId="3302094899" sldId="271"/>
            <ac:picMk id="3" creationId="{A4F34C72-B5EA-4694-AEAA-46F8BC04730B}"/>
          </ac:picMkLst>
        </pc:picChg>
      </pc:sldChg>
      <pc:sldChg chg="addSp modSp new mod setBg">
        <pc:chgData name="Nilesh Kumar" userId="522a0336732c4967" providerId="LiveId" clId="{B36E182D-A0AB-4BFB-A4ED-CB97EBDD60C2}" dt="2021-11-28T12:13:12.919" v="4962" actId="20577"/>
        <pc:sldMkLst>
          <pc:docMk/>
          <pc:sldMk cId="1185923063" sldId="272"/>
        </pc:sldMkLst>
        <pc:spChg chg="add mod">
          <ac:chgData name="Nilesh Kumar" userId="522a0336732c4967" providerId="LiveId" clId="{B36E182D-A0AB-4BFB-A4ED-CB97EBDD60C2}" dt="2021-11-28T12:13:12.919" v="4962" actId="20577"/>
          <ac:spMkLst>
            <pc:docMk/>
            <pc:sldMk cId="1185923063" sldId="272"/>
            <ac:spMk id="2" creationId="{10F57C25-2F9F-48E8-AAB1-E1B302ADDE8B}"/>
          </ac:spMkLst>
        </pc:spChg>
        <pc:picChg chg="add mod">
          <ac:chgData name="Nilesh Kumar" userId="522a0336732c4967" providerId="LiveId" clId="{B36E182D-A0AB-4BFB-A4ED-CB97EBDD60C2}" dt="2021-11-28T12:04:13.943" v="4776" actId="14100"/>
          <ac:picMkLst>
            <pc:docMk/>
            <pc:sldMk cId="1185923063" sldId="272"/>
            <ac:picMk id="3" creationId="{7D87BBA8-4D45-4524-ADA2-AA4E4250A5B1}"/>
          </ac:picMkLst>
        </pc:picChg>
      </pc:sldChg>
      <pc:sldChg chg="addSp modSp new mod setBg">
        <pc:chgData name="Nilesh Kumar" userId="522a0336732c4967" providerId="LiveId" clId="{B36E182D-A0AB-4BFB-A4ED-CB97EBDD60C2}" dt="2021-11-28T12:14:54.426" v="5037" actId="14100"/>
        <pc:sldMkLst>
          <pc:docMk/>
          <pc:sldMk cId="1952783762" sldId="273"/>
        </pc:sldMkLst>
        <pc:spChg chg="add mod">
          <ac:chgData name="Nilesh Kumar" userId="522a0336732c4967" providerId="LiveId" clId="{B36E182D-A0AB-4BFB-A4ED-CB97EBDD60C2}" dt="2021-11-28T12:14:54.426" v="5037" actId="14100"/>
          <ac:spMkLst>
            <pc:docMk/>
            <pc:sldMk cId="1952783762" sldId="273"/>
            <ac:spMk id="2" creationId="{2D940D25-7699-42E9-B3E2-096B0F14B8EE}"/>
          </ac:spMkLst>
        </pc:spChg>
        <pc:picChg chg="add mod">
          <ac:chgData name="Nilesh Kumar" userId="522a0336732c4967" providerId="LiveId" clId="{B36E182D-A0AB-4BFB-A4ED-CB97EBDD60C2}" dt="2021-11-28T12:03:25.684" v="4767" actId="1076"/>
          <ac:picMkLst>
            <pc:docMk/>
            <pc:sldMk cId="1952783762" sldId="273"/>
            <ac:picMk id="3" creationId="{6F89240E-DB43-4572-AE6E-E484BD1A9978}"/>
          </ac:picMkLst>
        </pc:picChg>
      </pc:sldChg>
      <pc:sldChg chg="addSp delSp modSp new mod setBg">
        <pc:chgData name="Nilesh Kumar" userId="522a0336732c4967" providerId="LiveId" clId="{B36E182D-A0AB-4BFB-A4ED-CB97EBDD60C2}" dt="2021-11-28T12:09:08.829" v="4832"/>
        <pc:sldMkLst>
          <pc:docMk/>
          <pc:sldMk cId="1879481424" sldId="274"/>
        </pc:sldMkLst>
        <pc:spChg chg="add mod">
          <ac:chgData name="Nilesh Kumar" userId="522a0336732c4967" providerId="LiveId" clId="{B36E182D-A0AB-4BFB-A4ED-CB97EBDD60C2}" dt="2021-11-28T12:02:46.521" v="4758" actId="1076"/>
          <ac:spMkLst>
            <pc:docMk/>
            <pc:sldMk cId="1879481424" sldId="274"/>
            <ac:spMk id="2" creationId="{0845DE73-A9D1-406A-8A12-5C576AACC8A5}"/>
          </ac:spMkLst>
        </pc:spChg>
        <pc:picChg chg="add del mod">
          <ac:chgData name="Nilesh Kumar" userId="522a0336732c4967" providerId="LiveId" clId="{B36E182D-A0AB-4BFB-A4ED-CB97EBDD60C2}" dt="2021-11-28T06:49:48.747" v="4093" actId="21"/>
          <ac:picMkLst>
            <pc:docMk/>
            <pc:sldMk cId="1879481424" sldId="274"/>
            <ac:picMk id="3" creationId="{BF23721E-3EAA-4326-9417-82AB3E5D32BB}"/>
          </ac:picMkLst>
        </pc:picChg>
        <pc:picChg chg="add mod">
          <ac:chgData name="Nilesh Kumar" userId="522a0336732c4967" providerId="LiveId" clId="{B36E182D-A0AB-4BFB-A4ED-CB97EBDD60C2}" dt="2021-11-28T12:01:44.790" v="4751" actId="14100"/>
          <ac:picMkLst>
            <pc:docMk/>
            <pc:sldMk cId="1879481424" sldId="274"/>
            <ac:picMk id="4" creationId="{CD12252A-6586-4AD2-A03D-95F1479DFA5E}"/>
          </ac:picMkLst>
        </pc:picChg>
      </pc:sldChg>
      <pc:sldChg chg="addSp delSp modSp new mod setBg">
        <pc:chgData name="Nilesh Kumar" userId="522a0336732c4967" providerId="LiveId" clId="{B36E182D-A0AB-4BFB-A4ED-CB97EBDD60C2}" dt="2021-11-28T12:15:18.033" v="5056" actId="20577"/>
        <pc:sldMkLst>
          <pc:docMk/>
          <pc:sldMk cId="520563612" sldId="275"/>
        </pc:sldMkLst>
        <pc:spChg chg="add mod">
          <ac:chgData name="Nilesh Kumar" userId="522a0336732c4967" providerId="LiveId" clId="{B36E182D-A0AB-4BFB-A4ED-CB97EBDD60C2}" dt="2021-11-28T12:15:18.033" v="5056" actId="20577"/>
          <ac:spMkLst>
            <pc:docMk/>
            <pc:sldMk cId="520563612" sldId="275"/>
            <ac:spMk id="2" creationId="{2988F111-D67B-435A-A15D-6D12B491DEDF}"/>
          </ac:spMkLst>
        </pc:spChg>
        <pc:picChg chg="add del mod">
          <ac:chgData name="Nilesh Kumar" userId="522a0336732c4967" providerId="LiveId" clId="{B36E182D-A0AB-4BFB-A4ED-CB97EBDD60C2}" dt="2021-11-28T06:48:58.394" v="4089" actId="21"/>
          <ac:picMkLst>
            <pc:docMk/>
            <pc:sldMk cId="520563612" sldId="275"/>
            <ac:picMk id="3" creationId="{A8B38A9C-DB3D-4EC0-B41F-1DAE0E8073AD}"/>
          </ac:picMkLst>
        </pc:picChg>
        <pc:picChg chg="add mod">
          <ac:chgData name="Nilesh Kumar" userId="522a0336732c4967" providerId="LiveId" clId="{B36E182D-A0AB-4BFB-A4ED-CB97EBDD60C2}" dt="2021-11-28T06:49:29.755" v="4092" actId="14100"/>
          <ac:picMkLst>
            <pc:docMk/>
            <pc:sldMk cId="520563612" sldId="275"/>
            <ac:picMk id="4" creationId="{C8DD8AAA-CB83-4978-AE9A-AE6DD2B1B92B}"/>
          </ac:picMkLst>
        </pc:picChg>
      </pc:sldChg>
      <pc:sldChg chg="new del">
        <pc:chgData name="Nilesh Kumar" userId="522a0336732c4967" providerId="LiveId" clId="{B36E182D-A0AB-4BFB-A4ED-CB97EBDD60C2}" dt="2021-11-28T02:22:03.477" v="3451" actId="2696"/>
        <pc:sldMkLst>
          <pc:docMk/>
          <pc:sldMk cId="1115518217" sldId="276"/>
        </pc:sldMkLst>
      </pc:sldChg>
      <pc:sldChg chg="addSp modSp new mod modClrScheme chgLayout">
        <pc:chgData name="Nilesh Kumar" userId="522a0336732c4967" providerId="LiveId" clId="{B36E182D-A0AB-4BFB-A4ED-CB97EBDD60C2}" dt="2021-11-28T12:17:10.896" v="5076" actId="1076"/>
        <pc:sldMkLst>
          <pc:docMk/>
          <pc:sldMk cId="3637903803" sldId="276"/>
        </pc:sldMkLst>
        <pc:spChg chg="add mod">
          <ac:chgData name="Nilesh Kumar" userId="522a0336732c4967" providerId="LiveId" clId="{B36E182D-A0AB-4BFB-A4ED-CB97EBDD60C2}" dt="2021-11-28T12:17:10.896" v="5076" actId="1076"/>
          <ac:spMkLst>
            <pc:docMk/>
            <pc:sldMk cId="3637903803" sldId="276"/>
            <ac:spMk id="2" creationId="{4DD9C560-A966-40AF-B5A4-058A44D320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9EBA-ADEB-4A0B-8EB5-CF6A327D7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830EC5-AF47-434B-ACF9-51AB85E9F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17801-34A6-4A93-A6BF-DFB47D671714}"/>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6C8AEF80-89A7-4970-A41F-CA29D6661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5D90D-283C-4FBA-A765-72642A7F3AE3}"/>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9294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ADF3-FE35-4178-BE5A-BCA2BC1AA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813809-A7DF-46FB-976B-473E156A7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BC718-5FD4-44A8-AB34-7DFB8EC8DD77}"/>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24148D07-CDB2-4F21-8977-68E6E1C10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6FB0D-3617-4BE5-B8F5-BC72AEF64F73}"/>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66880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1BAA3-408B-480A-856B-E8EBB0E89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CE6092-E62B-404F-9A0A-0E0A4A74D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943D8-B1A1-4CA9-924A-C5A8530E6AD0}"/>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78D41A1D-4DFE-4530-9C29-887B8477A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D600E-7E1A-4664-B70C-0467731363F6}"/>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7990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49B7-D74E-4B35-B91C-0DECCC67D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9B205-0AE3-4BA7-BC3E-7FDF190C5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44C7B-FA03-49F4-866A-1052B04381F9}"/>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18AD4503-0520-4738-8D49-EE1682D5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0AF8-C41E-4D22-B9A0-28B35E10C361}"/>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412946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6469-DBE0-435D-A8D7-A9340A0BF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B601F-6647-4297-A983-A8CA40A35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37D22-8987-4234-BEE2-F2AB6BBB863A}"/>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FAAF3EF6-9107-4715-9D50-A4C2F2838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CFF25-8653-4FD4-B475-3F19307F9FED}"/>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0445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BD30-D612-4848-9E49-09230CEE3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597F5-FBAC-4F86-BB7B-7FEB0D6AF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56F940-58C6-4BEC-B80B-0727AC9FA9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8DACD9-B5D8-44F0-BEF0-2C2668AC729C}"/>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6" name="Footer Placeholder 5">
            <a:extLst>
              <a:ext uri="{FF2B5EF4-FFF2-40B4-BE49-F238E27FC236}">
                <a16:creationId xmlns:a16="http://schemas.microsoft.com/office/drawing/2014/main" id="{3BBBB7B5-BF28-434C-A11E-8A70F1AFA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4F1B1-B044-4714-97E1-161B3E913C4F}"/>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58930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67DB-5893-403E-AF67-A86DF68E0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C97E73-463D-4F13-AFFD-C81DEADEE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1FEB1-B559-453C-825E-788391CD7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03550-6FC3-43CA-AC9D-9DFDA6C26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1B1F7-144D-446D-8244-C4CCA947A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77BDCA-F161-45E8-896E-A448850656E5}"/>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8" name="Footer Placeholder 7">
            <a:extLst>
              <a:ext uri="{FF2B5EF4-FFF2-40B4-BE49-F238E27FC236}">
                <a16:creationId xmlns:a16="http://schemas.microsoft.com/office/drawing/2014/main" id="{BE9D666A-3F54-4C22-9E04-18E1188D5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2316C5-489C-458F-BD72-ABD2F131FFCB}"/>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93004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1C57-4D27-4A0F-A1AE-FA50BDCD36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C18D4B-792F-451F-B4CF-9B7DF8E9C9E1}"/>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4" name="Footer Placeholder 3">
            <a:extLst>
              <a:ext uri="{FF2B5EF4-FFF2-40B4-BE49-F238E27FC236}">
                <a16:creationId xmlns:a16="http://schemas.microsoft.com/office/drawing/2014/main" id="{5D0F1257-0B8E-44D9-8298-1CE4874B1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CF8FC3-584B-4456-A966-9EA0A30FBA0F}"/>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154070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0AE9E-AC1C-41C1-A5F7-B2CF30110DC0}"/>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3" name="Footer Placeholder 2">
            <a:extLst>
              <a:ext uri="{FF2B5EF4-FFF2-40B4-BE49-F238E27FC236}">
                <a16:creationId xmlns:a16="http://schemas.microsoft.com/office/drawing/2014/main" id="{A069529F-FD40-4676-ADB2-79987DE1C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8CF37-1D5C-414E-83FD-701B46206537}"/>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422226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2C4-9C6B-4007-9AD1-B6BC67BAF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9AAB6-DC1D-401C-8CC5-900697B43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B185F9-6463-4C53-955D-B56AA3F1D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88270-4F46-46FD-9FDF-2228B8C457BE}"/>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6" name="Footer Placeholder 5">
            <a:extLst>
              <a:ext uri="{FF2B5EF4-FFF2-40B4-BE49-F238E27FC236}">
                <a16:creationId xmlns:a16="http://schemas.microsoft.com/office/drawing/2014/main" id="{B491250E-EF2B-461E-A3F6-3B98AB7BD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C15-E8C7-48FD-B3CB-9882BAA4BDB5}"/>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87197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C73A-F878-41C1-AF38-56693B10A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1DA785-7C6D-4875-8DDE-810D49B31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92DD5-A5A7-4C68-AA19-3FADEE071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D4AE3-7BB3-49CF-B7DD-96BF625AB648}"/>
              </a:ext>
            </a:extLst>
          </p:cNvPr>
          <p:cNvSpPr>
            <a:spLocks noGrp="1"/>
          </p:cNvSpPr>
          <p:nvPr>
            <p:ph type="dt" sz="half" idx="10"/>
          </p:nvPr>
        </p:nvSpPr>
        <p:spPr/>
        <p:txBody>
          <a:bodyPr/>
          <a:lstStyle/>
          <a:p>
            <a:fld id="{F9C9DC98-F16F-4B95-9F97-16844923E56C}" type="datetimeFigureOut">
              <a:rPr lang="en-US" smtClean="0"/>
              <a:t>11/28/2021</a:t>
            </a:fld>
            <a:endParaRPr lang="en-US"/>
          </a:p>
        </p:txBody>
      </p:sp>
      <p:sp>
        <p:nvSpPr>
          <p:cNvPr id="6" name="Footer Placeholder 5">
            <a:extLst>
              <a:ext uri="{FF2B5EF4-FFF2-40B4-BE49-F238E27FC236}">
                <a16:creationId xmlns:a16="http://schemas.microsoft.com/office/drawing/2014/main" id="{6D5CC111-28E0-43B6-B40E-D9C151807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9DB7A-C459-4F4C-BF3C-C69A65B19757}"/>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59822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CD23B-27E3-48D8-A05C-56036D3F3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9A318-6462-439E-BE51-4130EA3B6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F14E1-7D8E-4906-9019-7EA975993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9DC98-F16F-4B95-9F97-16844923E56C}" type="datetimeFigureOut">
              <a:rPr lang="en-US" smtClean="0"/>
              <a:t>11/28/2021</a:t>
            </a:fld>
            <a:endParaRPr lang="en-US"/>
          </a:p>
        </p:txBody>
      </p:sp>
      <p:sp>
        <p:nvSpPr>
          <p:cNvPr id="5" name="Footer Placeholder 4">
            <a:extLst>
              <a:ext uri="{FF2B5EF4-FFF2-40B4-BE49-F238E27FC236}">
                <a16:creationId xmlns:a16="http://schemas.microsoft.com/office/drawing/2014/main" id="{3613FCF5-1C4B-49BE-8DAB-2FE35EF0A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7B4FD-B004-4E56-906C-2918C69A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2F3A-0437-4906-A766-58B8EF8FAFD6}" type="slidenum">
              <a:rPr lang="en-US" smtClean="0"/>
              <a:t>‹#›</a:t>
            </a:fld>
            <a:endParaRPr lang="en-US"/>
          </a:p>
        </p:txBody>
      </p:sp>
    </p:spTree>
    <p:extLst>
      <p:ext uri="{BB962C8B-B14F-4D97-AF65-F5344CB8AC3E}">
        <p14:creationId xmlns:p14="http://schemas.microsoft.com/office/powerpoint/2010/main" val="16551670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A12A-6155-4817-9335-DACDCBC61B7D}"/>
              </a:ext>
            </a:extLst>
          </p:cNvPr>
          <p:cNvSpPr>
            <a:spLocks noGrp="1"/>
          </p:cNvSpPr>
          <p:nvPr>
            <p:ph type="ctrTitle"/>
          </p:nvPr>
        </p:nvSpPr>
        <p:spPr>
          <a:xfrm>
            <a:off x="1524000" y="1140293"/>
            <a:ext cx="9144000" cy="2387600"/>
          </a:xfrm>
        </p:spPr>
        <p:txBody>
          <a:bodyPr/>
          <a:lstStyle/>
          <a:p>
            <a:r>
              <a:rPr lang="en-US" b="1" dirty="0">
                <a:latin typeface="Bahnschrift" panose="020B0502040204020203" pitchFamily="34" charset="0"/>
              </a:rPr>
              <a:t>College Management System</a:t>
            </a:r>
          </a:p>
        </p:txBody>
      </p:sp>
      <p:sp>
        <p:nvSpPr>
          <p:cNvPr id="3" name="Subtitle 2">
            <a:extLst>
              <a:ext uri="{FF2B5EF4-FFF2-40B4-BE49-F238E27FC236}">
                <a16:creationId xmlns:a16="http://schemas.microsoft.com/office/drawing/2014/main" id="{D4AE0625-F45D-46EE-8E86-108D96C2B906}"/>
              </a:ext>
            </a:extLst>
          </p:cNvPr>
          <p:cNvSpPr>
            <a:spLocks noGrp="1"/>
          </p:cNvSpPr>
          <p:nvPr>
            <p:ph type="subTitle" idx="1"/>
          </p:nvPr>
        </p:nvSpPr>
        <p:spPr/>
        <p:txBody>
          <a:bodyPr/>
          <a:lstStyle/>
          <a:p>
            <a:r>
              <a:rPr lang="en-US" b="1" dirty="0"/>
              <a:t>-----------------------------------------------------------------------------------------------</a:t>
            </a:r>
          </a:p>
        </p:txBody>
      </p:sp>
    </p:spTree>
    <p:extLst>
      <p:ext uri="{BB962C8B-B14F-4D97-AF65-F5344CB8AC3E}">
        <p14:creationId xmlns:p14="http://schemas.microsoft.com/office/powerpoint/2010/main" val="303053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99C91-9015-44E5-A3F0-256B372B2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7363"/>
            <a:ext cx="11152094" cy="4084608"/>
          </a:xfrm>
          <a:prstGeom prst="rect">
            <a:avLst/>
          </a:prstGeom>
        </p:spPr>
      </p:pic>
      <p:sp>
        <p:nvSpPr>
          <p:cNvPr id="2" name="TextBox 1">
            <a:extLst>
              <a:ext uri="{FF2B5EF4-FFF2-40B4-BE49-F238E27FC236}">
                <a16:creationId xmlns:a16="http://schemas.microsoft.com/office/drawing/2014/main" id="{EBFCA1D2-A6A5-4A04-83E8-779C8006BEE3}"/>
              </a:ext>
            </a:extLst>
          </p:cNvPr>
          <p:cNvSpPr txBox="1"/>
          <p:nvPr/>
        </p:nvSpPr>
        <p:spPr>
          <a:xfrm>
            <a:off x="1443317" y="4707124"/>
            <a:ext cx="930536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of the course for which the faculty is assigned</a:t>
            </a:r>
            <a:r>
              <a:rPr lang="en-US" dirty="0"/>
              <a:t>.</a:t>
            </a:r>
          </a:p>
        </p:txBody>
      </p:sp>
    </p:spTree>
    <p:extLst>
      <p:ext uri="{BB962C8B-B14F-4D97-AF65-F5344CB8AC3E}">
        <p14:creationId xmlns:p14="http://schemas.microsoft.com/office/powerpoint/2010/main" val="44813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19135-6B27-4574-BA64-ED5B168C9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479618"/>
            <a:ext cx="11483789" cy="3976315"/>
          </a:xfrm>
          <a:prstGeom prst="rect">
            <a:avLst/>
          </a:prstGeom>
        </p:spPr>
      </p:pic>
      <p:sp>
        <p:nvSpPr>
          <p:cNvPr id="2" name="TextBox 1">
            <a:extLst>
              <a:ext uri="{FF2B5EF4-FFF2-40B4-BE49-F238E27FC236}">
                <a16:creationId xmlns:a16="http://schemas.microsoft.com/office/drawing/2014/main" id="{30347CD7-AE7F-43DF-81D1-5F4B4BB7369F}"/>
              </a:ext>
            </a:extLst>
          </p:cNvPr>
          <p:cNvSpPr txBox="1"/>
          <p:nvPr/>
        </p:nvSpPr>
        <p:spPr>
          <a:xfrm>
            <a:off x="1084729" y="4903694"/>
            <a:ext cx="1002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gives the detailed info of the students , the faculty is assigned with.</a:t>
            </a:r>
          </a:p>
        </p:txBody>
      </p:sp>
    </p:spTree>
    <p:extLst>
      <p:ext uri="{BB962C8B-B14F-4D97-AF65-F5344CB8AC3E}">
        <p14:creationId xmlns:p14="http://schemas.microsoft.com/office/powerpoint/2010/main" val="333166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34C72-B5EA-4694-AEAA-46F8BC047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10" y="179294"/>
            <a:ext cx="2410205" cy="5262282"/>
          </a:xfrm>
          <a:prstGeom prst="rect">
            <a:avLst/>
          </a:prstGeom>
        </p:spPr>
      </p:pic>
      <p:sp>
        <p:nvSpPr>
          <p:cNvPr id="2" name="TextBox 1">
            <a:extLst>
              <a:ext uri="{FF2B5EF4-FFF2-40B4-BE49-F238E27FC236}">
                <a16:creationId xmlns:a16="http://schemas.microsoft.com/office/drawing/2014/main" id="{BC2377F0-ED6C-410E-A432-EAF5EE5B5B38}"/>
              </a:ext>
            </a:extLst>
          </p:cNvPr>
          <p:cNvSpPr txBox="1"/>
          <p:nvPr/>
        </p:nvSpPr>
        <p:spPr>
          <a:xfrm>
            <a:off x="3603811" y="5674658"/>
            <a:ext cx="64008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shows the profile of the faculty . </a:t>
            </a:r>
          </a:p>
        </p:txBody>
      </p:sp>
    </p:spTree>
    <p:extLst>
      <p:ext uri="{BB962C8B-B14F-4D97-AF65-F5344CB8AC3E}">
        <p14:creationId xmlns:p14="http://schemas.microsoft.com/office/powerpoint/2010/main" val="330209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4863B-9964-4B2B-8950-81D3E837E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7" y="369332"/>
            <a:ext cx="10802470" cy="5372747"/>
          </a:xfrm>
          <a:prstGeom prst="rect">
            <a:avLst/>
          </a:prstGeom>
        </p:spPr>
      </p:pic>
      <p:sp>
        <p:nvSpPr>
          <p:cNvPr id="5" name="TextBox 4">
            <a:extLst>
              <a:ext uri="{FF2B5EF4-FFF2-40B4-BE49-F238E27FC236}">
                <a16:creationId xmlns:a16="http://schemas.microsoft.com/office/drawing/2014/main" id="{615DEFD6-0DBB-460F-BA0B-449B2E9B8979}"/>
              </a:ext>
            </a:extLst>
          </p:cNvPr>
          <p:cNvSpPr txBox="1"/>
          <p:nvPr/>
        </p:nvSpPr>
        <p:spPr>
          <a:xfrm>
            <a:off x="3012141" y="3110753"/>
            <a:ext cx="812650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There’s also log out option available at the top right corner of the page .</a:t>
            </a:r>
          </a:p>
        </p:txBody>
      </p:sp>
    </p:spTree>
    <p:extLst>
      <p:ext uri="{BB962C8B-B14F-4D97-AF65-F5344CB8AC3E}">
        <p14:creationId xmlns:p14="http://schemas.microsoft.com/office/powerpoint/2010/main" val="85192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C6547-20E4-4733-876F-9EF776127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92" y="275002"/>
            <a:ext cx="10045415" cy="4754198"/>
          </a:xfrm>
          <a:prstGeom prst="rect">
            <a:avLst/>
          </a:prstGeom>
        </p:spPr>
      </p:pic>
      <p:sp>
        <p:nvSpPr>
          <p:cNvPr id="4" name="TextBox 3">
            <a:extLst>
              <a:ext uri="{FF2B5EF4-FFF2-40B4-BE49-F238E27FC236}">
                <a16:creationId xmlns:a16="http://schemas.microsoft.com/office/drawing/2014/main" id="{585A59ED-8A7E-4EF2-993D-229535F04A9D}"/>
              </a:ext>
            </a:extLst>
          </p:cNvPr>
          <p:cNvSpPr txBox="1"/>
          <p:nvPr/>
        </p:nvSpPr>
        <p:spPr>
          <a:xfrm>
            <a:off x="1790467" y="5710517"/>
            <a:ext cx="1004541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When the user is a student, he/she can continue as student and log in .</a:t>
            </a:r>
          </a:p>
        </p:txBody>
      </p:sp>
    </p:spTree>
    <p:extLst>
      <p:ext uri="{BB962C8B-B14F-4D97-AF65-F5344CB8AC3E}">
        <p14:creationId xmlns:p14="http://schemas.microsoft.com/office/powerpoint/2010/main" val="427454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7BBA8-4D45-4524-ADA2-AA4E4250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31" y="134506"/>
            <a:ext cx="11445686" cy="5029165"/>
          </a:xfrm>
          <a:prstGeom prst="rect">
            <a:avLst/>
          </a:prstGeom>
        </p:spPr>
      </p:pic>
      <p:sp>
        <p:nvSpPr>
          <p:cNvPr id="2" name="TextBox 1">
            <a:extLst>
              <a:ext uri="{FF2B5EF4-FFF2-40B4-BE49-F238E27FC236}">
                <a16:creationId xmlns:a16="http://schemas.microsoft.com/office/drawing/2014/main" id="{10F57C25-2F9F-48E8-AAB1-E1B302ADDE8B}"/>
              </a:ext>
            </a:extLst>
          </p:cNvPr>
          <p:cNvSpPr txBox="1"/>
          <p:nvPr/>
        </p:nvSpPr>
        <p:spPr>
          <a:xfrm>
            <a:off x="582705" y="5280212"/>
            <a:ext cx="11546541" cy="98488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is the home page for the user login as  student, where the above mentioned details are retrieved. We have linked the news page to the live server for fetching latest updates.</a:t>
            </a:r>
          </a:p>
          <a:p>
            <a:endParaRPr lang="en-US" dirty="0"/>
          </a:p>
        </p:txBody>
      </p:sp>
    </p:spTree>
    <p:extLst>
      <p:ext uri="{BB962C8B-B14F-4D97-AF65-F5344CB8AC3E}">
        <p14:creationId xmlns:p14="http://schemas.microsoft.com/office/powerpoint/2010/main" val="118592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0D25-7699-42E9-B3E2-096B0F14B8EE}"/>
              </a:ext>
            </a:extLst>
          </p:cNvPr>
          <p:cNvSpPr txBox="1"/>
          <p:nvPr/>
        </p:nvSpPr>
        <p:spPr>
          <a:xfrm>
            <a:off x="313765" y="5658971"/>
            <a:ext cx="1173536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updated menu and the availability and non-availability of books in the library for the student</a:t>
            </a:r>
            <a:r>
              <a:rPr lang="en-US" sz="2000" dirty="0"/>
              <a:t>. </a:t>
            </a:r>
            <a:r>
              <a:rPr lang="en-US" sz="2000" b="1" dirty="0">
                <a:latin typeface="Arial" panose="020B0604020202020204" pitchFamily="34" charset="0"/>
                <a:cs typeface="Arial" panose="020B0604020202020204" pitchFamily="34" charset="0"/>
              </a:rPr>
              <a:t>The user is also updated regarding different events </a:t>
            </a:r>
            <a:r>
              <a:rPr lang="en-US" sz="2000" dirty="0"/>
              <a:t>. </a:t>
            </a:r>
            <a:endParaRPr lang="en-US"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E43E61-BC2B-4E6D-84F9-8C8CC6CEC3CB}"/>
              </a:ext>
            </a:extLst>
          </p:cNvPr>
          <p:cNvPicPr>
            <a:picLocks noChangeAspect="1"/>
          </p:cNvPicPr>
          <p:nvPr/>
        </p:nvPicPr>
        <p:blipFill>
          <a:blip r:embed="rId2"/>
          <a:stretch>
            <a:fillRect/>
          </a:stretch>
        </p:blipFill>
        <p:spPr>
          <a:xfrm>
            <a:off x="952501" y="183366"/>
            <a:ext cx="10448924" cy="5475605"/>
          </a:xfrm>
          <a:prstGeom prst="rect">
            <a:avLst/>
          </a:prstGeom>
        </p:spPr>
      </p:pic>
    </p:spTree>
    <p:extLst>
      <p:ext uri="{BB962C8B-B14F-4D97-AF65-F5344CB8AC3E}">
        <p14:creationId xmlns:p14="http://schemas.microsoft.com/office/powerpoint/2010/main" val="195278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5DE73-A9D1-406A-8A12-5C576AACC8A5}"/>
              </a:ext>
            </a:extLst>
          </p:cNvPr>
          <p:cNvSpPr txBox="1"/>
          <p:nvPr/>
        </p:nvSpPr>
        <p:spPr>
          <a:xfrm>
            <a:off x="1102100" y="6040530"/>
            <a:ext cx="1123277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courses and the results of the students</a:t>
            </a:r>
            <a:r>
              <a:rPr lang="en-US" dirty="0"/>
              <a:t>.</a:t>
            </a:r>
          </a:p>
        </p:txBody>
      </p:sp>
      <p:pic>
        <p:nvPicPr>
          <p:cNvPr id="3" name="Picture 2">
            <a:extLst>
              <a:ext uri="{FF2B5EF4-FFF2-40B4-BE49-F238E27FC236}">
                <a16:creationId xmlns:a16="http://schemas.microsoft.com/office/drawing/2014/main" id="{930282EE-1D4C-4088-B06E-B5B80050AB05}"/>
              </a:ext>
            </a:extLst>
          </p:cNvPr>
          <p:cNvPicPr>
            <a:picLocks noChangeAspect="1"/>
          </p:cNvPicPr>
          <p:nvPr/>
        </p:nvPicPr>
        <p:blipFill>
          <a:blip r:embed="rId2"/>
          <a:stretch>
            <a:fillRect/>
          </a:stretch>
        </p:blipFill>
        <p:spPr>
          <a:xfrm>
            <a:off x="866776" y="200025"/>
            <a:ext cx="10039350" cy="5850573"/>
          </a:xfrm>
          <a:prstGeom prst="rect">
            <a:avLst/>
          </a:prstGeom>
        </p:spPr>
      </p:pic>
    </p:spTree>
    <p:extLst>
      <p:ext uri="{BB962C8B-B14F-4D97-AF65-F5344CB8AC3E}">
        <p14:creationId xmlns:p14="http://schemas.microsoft.com/office/powerpoint/2010/main" val="187948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DD8AAA-CB83-4978-AE9A-AE6DD2B1B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98" y="0"/>
            <a:ext cx="2911273" cy="5638800"/>
          </a:xfrm>
          <a:prstGeom prst="rect">
            <a:avLst/>
          </a:prstGeom>
        </p:spPr>
      </p:pic>
      <p:sp>
        <p:nvSpPr>
          <p:cNvPr id="2" name="TextBox 1">
            <a:extLst>
              <a:ext uri="{FF2B5EF4-FFF2-40B4-BE49-F238E27FC236}">
                <a16:creationId xmlns:a16="http://schemas.microsoft.com/office/drawing/2014/main" id="{2988F111-D67B-435A-A15D-6D12B491DEDF}"/>
              </a:ext>
            </a:extLst>
          </p:cNvPr>
          <p:cNvSpPr txBox="1"/>
          <p:nvPr/>
        </p:nvSpPr>
        <p:spPr>
          <a:xfrm>
            <a:off x="3446929" y="6060141"/>
            <a:ext cx="5298142"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This </a:t>
            </a:r>
            <a:r>
              <a:rPr lang="en-US" b="1" dirty="0">
                <a:latin typeface="Arial" panose="020B0604020202020204" pitchFamily="34" charset="0"/>
                <a:cs typeface="Arial" panose="020B0604020202020204" pitchFamily="34" charset="0"/>
              </a:rPr>
              <a:t>is </a:t>
            </a:r>
            <a:r>
              <a:rPr lang="en-US" sz="1800" b="1" dirty="0">
                <a:latin typeface="Arial" panose="020B0604020202020204" pitchFamily="34" charset="0"/>
                <a:cs typeface="Arial" panose="020B0604020202020204" pitchFamily="34" charset="0"/>
              </a:rPr>
              <a:t>the profile page of the student.</a:t>
            </a:r>
          </a:p>
          <a:p>
            <a:endParaRPr lang="en-US" dirty="0"/>
          </a:p>
        </p:txBody>
      </p:sp>
    </p:spTree>
    <p:extLst>
      <p:ext uri="{BB962C8B-B14F-4D97-AF65-F5344CB8AC3E}">
        <p14:creationId xmlns:p14="http://schemas.microsoft.com/office/powerpoint/2010/main" val="52056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C560-A966-40AF-B5A4-058A44D3201F}"/>
              </a:ext>
            </a:extLst>
          </p:cNvPr>
          <p:cNvSpPr>
            <a:spLocks noGrp="1"/>
          </p:cNvSpPr>
          <p:nvPr>
            <p:ph type="title"/>
          </p:nvPr>
        </p:nvSpPr>
        <p:spPr>
          <a:xfrm>
            <a:off x="2009775" y="1962150"/>
            <a:ext cx="11953875" cy="3128963"/>
          </a:xfrm>
        </p:spPr>
        <p:txBody>
          <a:bodyPr>
            <a:noAutofit/>
          </a:bodyPr>
          <a:lstStyle/>
          <a:p>
            <a:r>
              <a:rPr lang="en-US" sz="9600" b="1" dirty="0">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36379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AF73-C3D9-40D7-9A40-9386BA6A2927}"/>
              </a:ext>
            </a:extLst>
          </p:cNvPr>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Group (M5) </a:t>
            </a:r>
            <a:r>
              <a:rPr lang="en-US" b="1"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BBCC58E-0C6A-4D5D-BA9B-1ED45C7C41FB}"/>
              </a:ext>
            </a:extLst>
          </p:cNvPr>
          <p:cNvSpPr>
            <a:spLocks noGrp="1"/>
          </p:cNvSpPr>
          <p:nvPr>
            <p:ph idx="1"/>
          </p:nvPr>
        </p:nvSpPr>
        <p:spPr>
          <a:xfrm>
            <a:off x="838200" y="1798730"/>
            <a:ext cx="10515600" cy="4351338"/>
          </a:xfrm>
        </p:spPr>
        <p:txBody>
          <a:bodyPr>
            <a:normAutofit fontScale="62500" lnSpcReduction="20000"/>
          </a:bodyPr>
          <a:lstStyle/>
          <a:p>
            <a:pPr marL="0" indent="0" algn="just">
              <a:buNone/>
            </a:pPr>
            <a:r>
              <a:rPr lang="en-US" dirty="0">
                <a:effectLst>
                  <a:outerShdw blurRad="38100" dist="38100" dir="2700000" algn="tl">
                    <a:srgbClr val="000000">
                      <a:alpha val="43137"/>
                    </a:srgbClr>
                  </a:outerShdw>
                </a:effectLst>
              </a:rPr>
              <a:t>01. Piyush Singh</a:t>
            </a:r>
          </a:p>
          <a:p>
            <a:pPr marL="0" indent="0" algn="just">
              <a:buNone/>
            </a:pPr>
            <a:r>
              <a:rPr lang="en-US" dirty="0">
                <a:effectLst>
                  <a:outerShdw blurRad="38100" dist="38100" dir="2700000" algn="tl">
                    <a:srgbClr val="000000">
                      <a:alpha val="43137"/>
                    </a:srgbClr>
                  </a:outerShdw>
                </a:effectLst>
              </a:rPr>
              <a:t>02. Ayush Padhi</a:t>
            </a:r>
          </a:p>
          <a:p>
            <a:pPr marL="0" indent="0" algn="just">
              <a:buNone/>
            </a:pPr>
            <a:r>
              <a:rPr lang="en-US" dirty="0">
                <a:effectLst>
                  <a:outerShdw blurRad="38100" dist="38100" dir="2700000" algn="tl">
                    <a:srgbClr val="000000">
                      <a:alpha val="43137"/>
                    </a:srgbClr>
                  </a:outerShdw>
                </a:effectLst>
              </a:rPr>
              <a:t>03. Snehal Harsh</a:t>
            </a:r>
          </a:p>
          <a:p>
            <a:pPr marL="0" indent="0" algn="just">
              <a:buNone/>
            </a:pPr>
            <a:r>
              <a:rPr lang="en-US" dirty="0">
                <a:effectLst>
                  <a:outerShdw blurRad="38100" dist="38100" dir="2700000" algn="tl">
                    <a:srgbClr val="000000">
                      <a:alpha val="43137"/>
                    </a:srgbClr>
                  </a:outerShdw>
                </a:effectLst>
              </a:rPr>
              <a:t>04.Priya Khetan</a:t>
            </a:r>
          </a:p>
          <a:p>
            <a:pPr marL="0" indent="0" algn="just">
              <a:buNone/>
            </a:pPr>
            <a:r>
              <a:rPr lang="en-US" dirty="0">
                <a:effectLst>
                  <a:outerShdw blurRad="38100" dist="38100" dir="2700000" algn="tl">
                    <a:srgbClr val="000000">
                      <a:alpha val="43137"/>
                    </a:srgbClr>
                  </a:outerShdw>
                </a:effectLst>
              </a:rPr>
              <a:t>05.Nilesh Kumar</a:t>
            </a:r>
          </a:p>
          <a:p>
            <a:pPr marL="0" indent="0" algn="just">
              <a:buNone/>
            </a:pPr>
            <a:r>
              <a:rPr lang="en-US" dirty="0">
                <a:effectLst>
                  <a:outerShdw blurRad="38100" dist="38100" dir="2700000" algn="tl">
                    <a:srgbClr val="000000">
                      <a:alpha val="43137"/>
                    </a:srgbClr>
                  </a:outerShdw>
                </a:effectLst>
              </a:rPr>
              <a:t>06.Suchismita Dhalsamanta</a:t>
            </a:r>
          </a:p>
          <a:p>
            <a:pPr marL="0" indent="0" algn="just">
              <a:buNone/>
            </a:pPr>
            <a:r>
              <a:rPr lang="en-US" dirty="0">
                <a:effectLst>
                  <a:outerShdw blurRad="38100" dist="38100" dir="2700000" algn="tl">
                    <a:srgbClr val="000000">
                      <a:alpha val="43137"/>
                    </a:srgbClr>
                  </a:outerShdw>
                </a:effectLst>
              </a:rPr>
              <a:t>07.Anurag Thakur</a:t>
            </a:r>
          </a:p>
          <a:p>
            <a:pPr marL="0" indent="0" algn="just">
              <a:buNone/>
            </a:pPr>
            <a:r>
              <a:rPr lang="en-US" dirty="0">
                <a:effectLst>
                  <a:outerShdw blurRad="38100" dist="38100" dir="2700000" algn="tl">
                    <a:srgbClr val="000000">
                      <a:alpha val="43137"/>
                    </a:srgbClr>
                  </a:outerShdw>
                </a:effectLst>
              </a:rPr>
              <a:t>08.Ananya Dash</a:t>
            </a:r>
          </a:p>
          <a:p>
            <a:pPr marL="0" indent="0" algn="just">
              <a:buNone/>
            </a:pPr>
            <a:r>
              <a:rPr lang="en-US" dirty="0">
                <a:effectLst>
                  <a:outerShdw blurRad="38100" dist="38100" dir="2700000" algn="tl">
                    <a:srgbClr val="000000">
                      <a:alpha val="43137"/>
                    </a:srgbClr>
                  </a:outerShdw>
                </a:effectLst>
              </a:rPr>
              <a:t>09.Neeraj Kumar Singh</a:t>
            </a:r>
          </a:p>
          <a:p>
            <a:pPr marL="0" indent="0" algn="just">
              <a:buNone/>
            </a:pPr>
            <a:r>
              <a:rPr lang="en-US" dirty="0">
                <a:effectLst>
                  <a:outerShdw blurRad="38100" dist="38100" dir="2700000" algn="tl">
                    <a:srgbClr val="000000">
                      <a:alpha val="43137"/>
                    </a:srgbClr>
                  </a:outerShdw>
                </a:effectLst>
              </a:rPr>
              <a:t>10.Rishabh Raj</a:t>
            </a:r>
          </a:p>
          <a:p>
            <a:pPr marL="0" indent="0" algn="just">
              <a:buNone/>
            </a:pPr>
            <a:r>
              <a:rPr lang="en-US" dirty="0">
                <a:effectLst>
                  <a:outerShdw blurRad="38100" dist="38100" dir="2700000" algn="tl">
                    <a:srgbClr val="000000">
                      <a:alpha val="43137"/>
                    </a:srgbClr>
                  </a:outerShdw>
                </a:effectLst>
              </a:rPr>
              <a:t>11.Aniket Kumar</a:t>
            </a:r>
          </a:p>
          <a:p>
            <a:pPr marL="0" indent="0" algn="just">
              <a:buNone/>
            </a:pPr>
            <a:r>
              <a:rPr lang="en-US" dirty="0">
                <a:effectLst>
                  <a:outerShdw blurRad="38100" dist="38100" dir="2700000" algn="tl">
                    <a:srgbClr val="000000">
                      <a:alpha val="43137"/>
                    </a:srgbClr>
                  </a:outerShdw>
                </a:effectLst>
              </a:rPr>
              <a:t>12.Yuktamukhi Mohapatra</a:t>
            </a:r>
          </a:p>
          <a:p>
            <a:pPr marL="0" indent="0" algn="just">
              <a:buNone/>
            </a:pPr>
            <a:r>
              <a:rPr lang="en-US" dirty="0">
                <a:effectLst>
                  <a:outerShdw blurRad="38100" dist="38100" dir="2700000" algn="tl">
                    <a:srgbClr val="000000">
                      <a:alpha val="43137"/>
                    </a:srgbClr>
                  </a:outerShdw>
                </a:effectLst>
              </a:rPr>
              <a:t>13.Aniket Kumar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227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2DBE-4140-4970-865F-EE7554D54B09}"/>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Synopsis</a:t>
            </a:r>
          </a:p>
        </p:txBody>
      </p:sp>
      <p:sp>
        <p:nvSpPr>
          <p:cNvPr id="5" name="Content Placeholder 4">
            <a:extLst>
              <a:ext uri="{FF2B5EF4-FFF2-40B4-BE49-F238E27FC236}">
                <a16:creationId xmlns:a16="http://schemas.microsoft.com/office/drawing/2014/main" id="{5A7870F7-B1F4-428A-B18A-C8140F667057}"/>
              </a:ext>
            </a:extLst>
          </p:cNvPr>
          <p:cNvSpPr>
            <a:spLocks noGrp="1"/>
          </p:cNvSpPr>
          <p:nvPr>
            <p:ph idx="1"/>
          </p:nvPr>
        </p:nvSpPr>
        <p:spPr>
          <a:xfrm>
            <a:off x="605118" y="1690688"/>
            <a:ext cx="10869706" cy="5059736"/>
          </a:xfrm>
        </p:spPr>
        <p:txBody>
          <a:bodyPr>
            <a:normAutofit fontScale="92500" lnSpcReduction="20000"/>
          </a:bodyPr>
          <a:lstStyle/>
          <a:p>
            <a:pPr marL="0" indent="0" algn="just">
              <a:buNone/>
            </a:pPr>
            <a:r>
              <a:rPr lang="en-US" cap="all" dirty="0"/>
              <a:t>T</a:t>
            </a:r>
            <a:r>
              <a:rPr lang="en-US" dirty="0"/>
              <a:t>he purpose of this system is to equipment's automate the existing manual system by the help of computerized and full-fledged computer software, fulfilling their requirements, so that their valuable data can be stored for a longer period with easy accessing and manipulation of the same. The required hardware and software are easily available and easy to work with.</a:t>
            </a:r>
          </a:p>
          <a:p>
            <a:pPr marL="0" indent="0" algn="just">
              <a:buNone/>
            </a:pPr>
            <a:endParaRPr lang="en-US" cap="all" dirty="0"/>
          </a:p>
          <a:p>
            <a:pPr marL="0" indent="0" algn="just">
              <a:buNone/>
            </a:pPr>
            <a:r>
              <a:rPr lang="en-US" cap="all" dirty="0"/>
              <a:t>C</a:t>
            </a:r>
            <a:r>
              <a:rPr lang="en-US" dirty="0"/>
              <a:t>ollege Management system, as described above, can lead to error free, secure, reliable and fast management system. It can assist the user to concentrate on their other activities rather to concentrate on record keeping. Thus it will help organization in better utilization of resources. The organization can maintain computerized records without redundant entries. That means that one need not be distracted by information that is not relevant, while being able to reach the information.</a:t>
            </a:r>
          </a:p>
          <a:p>
            <a:pPr marL="0" indent="0" algn="just">
              <a:buNone/>
            </a:pPr>
            <a:r>
              <a:rPr lang="en-US" dirty="0"/>
              <a:t>Basically, the project describes how to manage foe good performance and better services for the users. </a:t>
            </a:r>
            <a:endParaRPr lang="en-US" cap="all" dirty="0"/>
          </a:p>
        </p:txBody>
      </p:sp>
    </p:spTree>
    <p:extLst>
      <p:ext uri="{BB962C8B-B14F-4D97-AF65-F5344CB8AC3E}">
        <p14:creationId xmlns:p14="http://schemas.microsoft.com/office/powerpoint/2010/main" val="16669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04B830-C3D3-4C7F-BCB8-325D7CFD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39" y="237783"/>
            <a:ext cx="10040922" cy="6382434"/>
          </a:xfrm>
          <a:prstGeom prst="rect">
            <a:avLst/>
          </a:prstGeom>
        </p:spPr>
      </p:pic>
    </p:spTree>
    <p:extLst>
      <p:ext uri="{BB962C8B-B14F-4D97-AF65-F5344CB8AC3E}">
        <p14:creationId xmlns:p14="http://schemas.microsoft.com/office/powerpoint/2010/main" val="62046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330EC-E7A4-47F2-A01E-167715730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76" y="330200"/>
            <a:ext cx="9995647" cy="4573494"/>
          </a:xfrm>
          <a:prstGeom prst="rect">
            <a:avLst/>
          </a:prstGeom>
        </p:spPr>
      </p:pic>
      <p:sp>
        <p:nvSpPr>
          <p:cNvPr id="2" name="TextBox 1">
            <a:extLst>
              <a:ext uri="{FF2B5EF4-FFF2-40B4-BE49-F238E27FC236}">
                <a16:creationId xmlns:a16="http://schemas.microsoft.com/office/drawing/2014/main" id="{A689EB23-9935-4742-9BFD-210A590C3141}"/>
              </a:ext>
            </a:extLst>
          </p:cNvPr>
          <p:cNvSpPr txBox="1"/>
          <p:nvPr/>
        </p:nvSpPr>
        <p:spPr>
          <a:xfrm>
            <a:off x="1098176" y="5329518"/>
            <a:ext cx="9995647" cy="1015663"/>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This is the login page . New users will have to signup while the existing users can sign in through their user_id and password .Both student and lecturer can sign in through their respective id.</a:t>
            </a:r>
          </a:p>
        </p:txBody>
      </p:sp>
    </p:spTree>
    <p:extLst>
      <p:ext uri="{BB962C8B-B14F-4D97-AF65-F5344CB8AC3E}">
        <p14:creationId xmlns:p14="http://schemas.microsoft.com/office/powerpoint/2010/main" val="188898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AFC27-8105-408C-9627-8432A1D21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94" y="665095"/>
            <a:ext cx="9717741" cy="4139987"/>
          </a:xfrm>
          <a:prstGeom prst="rect">
            <a:avLst/>
          </a:prstGeom>
        </p:spPr>
      </p:pic>
      <p:sp>
        <p:nvSpPr>
          <p:cNvPr id="2" name="TextBox 1">
            <a:extLst>
              <a:ext uri="{FF2B5EF4-FFF2-40B4-BE49-F238E27FC236}">
                <a16:creationId xmlns:a16="http://schemas.microsoft.com/office/drawing/2014/main" id="{313F2F75-9FFF-4BAE-B122-FCCF2D3D529E}"/>
              </a:ext>
            </a:extLst>
          </p:cNvPr>
          <p:cNvSpPr txBox="1"/>
          <p:nvPr/>
        </p:nvSpPr>
        <p:spPr>
          <a:xfrm>
            <a:off x="708211" y="5105400"/>
            <a:ext cx="9798423"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is the sign up page for the new users. New students and faculty members can sign up by entering the required details</a:t>
            </a:r>
            <a:r>
              <a:rPr lang="en-US" dirty="0"/>
              <a:t>.</a:t>
            </a:r>
          </a:p>
        </p:txBody>
      </p:sp>
    </p:spTree>
    <p:extLst>
      <p:ext uri="{BB962C8B-B14F-4D97-AF65-F5344CB8AC3E}">
        <p14:creationId xmlns:p14="http://schemas.microsoft.com/office/powerpoint/2010/main" val="46509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0BF9C-095A-43B0-B603-15830317E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225" y="1174982"/>
            <a:ext cx="7954712" cy="2065759"/>
          </a:xfrm>
          <a:prstGeom prst="rect">
            <a:avLst/>
          </a:prstGeom>
        </p:spPr>
      </p:pic>
      <p:sp>
        <p:nvSpPr>
          <p:cNvPr id="4" name="TextBox 3">
            <a:extLst>
              <a:ext uri="{FF2B5EF4-FFF2-40B4-BE49-F238E27FC236}">
                <a16:creationId xmlns:a16="http://schemas.microsoft.com/office/drawing/2014/main" id="{31DC1DD6-C8BC-4469-85CB-E2D3172C3747}"/>
              </a:ext>
            </a:extLst>
          </p:cNvPr>
          <p:cNvSpPr txBox="1"/>
          <p:nvPr/>
        </p:nvSpPr>
        <p:spPr>
          <a:xfrm>
            <a:off x="1422178" y="4607859"/>
            <a:ext cx="894102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 user receives a pop up message  once he/she is successfully login .</a:t>
            </a:r>
          </a:p>
        </p:txBody>
      </p:sp>
    </p:spTree>
    <p:extLst>
      <p:ext uri="{BB962C8B-B14F-4D97-AF65-F5344CB8AC3E}">
        <p14:creationId xmlns:p14="http://schemas.microsoft.com/office/powerpoint/2010/main" val="343284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94620-1EEF-4FAB-B3FC-85619A16C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88" y="508000"/>
            <a:ext cx="10132059" cy="3947459"/>
          </a:xfrm>
          <a:prstGeom prst="rect">
            <a:avLst/>
          </a:prstGeom>
        </p:spPr>
      </p:pic>
      <p:sp>
        <p:nvSpPr>
          <p:cNvPr id="5" name="TextBox 4">
            <a:extLst>
              <a:ext uri="{FF2B5EF4-FFF2-40B4-BE49-F238E27FC236}">
                <a16:creationId xmlns:a16="http://schemas.microsoft.com/office/drawing/2014/main" id="{C4EF9CFA-BBB9-4DC5-AC93-149575E6AD39}"/>
              </a:ext>
            </a:extLst>
          </p:cNvPr>
          <p:cNvSpPr txBox="1"/>
          <p:nvPr/>
        </p:nvSpPr>
        <p:spPr>
          <a:xfrm>
            <a:off x="1120589" y="4905375"/>
            <a:ext cx="10132058"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When the user sign in as lecturer, he/she is taken to this page, where the above mentioned details are retrieved. We have linked the news page to the live server for fetching latest updates </a:t>
            </a:r>
            <a:r>
              <a:rPr lang="en-US" sz="2000" b="1" dirty="0"/>
              <a:t>.</a:t>
            </a:r>
          </a:p>
        </p:txBody>
      </p:sp>
    </p:spTree>
    <p:extLst>
      <p:ext uri="{BB962C8B-B14F-4D97-AF65-F5344CB8AC3E}">
        <p14:creationId xmlns:p14="http://schemas.microsoft.com/office/powerpoint/2010/main" val="23689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4078A7-F980-493A-B842-B6C6A68F0704}"/>
              </a:ext>
            </a:extLst>
          </p:cNvPr>
          <p:cNvSpPr txBox="1"/>
          <p:nvPr/>
        </p:nvSpPr>
        <p:spPr>
          <a:xfrm>
            <a:off x="1062318" y="5637117"/>
            <a:ext cx="10067364" cy="73510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updated menu and the availability and non-availability of books in the library for the faculty. </a:t>
            </a:r>
          </a:p>
        </p:txBody>
      </p:sp>
      <p:pic>
        <p:nvPicPr>
          <p:cNvPr id="2" name="Picture 1">
            <a:extLst>
              <a:ext uri="{FF2B5EF4-FFF2-40B4-BE49-F238E27FC236}">
                <a16:creationId xmlns:a16="http://schemas.microsoft.com/office/drawing/2014/main" id="{376F1F4B-BC86-4456-81F9-CF87915CBC33}"/>
              </a:ext>
            </a:extLst>
          </p:cNvPr>
          <p:cNvPicPr>
            <a:picLocks noChangeAspect="1"/>
          </p:cNvPicPr>
          <p:nvPr/>
        </p:nvPicPr>
        <p:blipFill>
          <a:blip r:embed="rId2"/>
          <a:stretch>
            <a:fillRect/>
          </a:stretch>
        </p:blipFill>
        <p:spPr>
          <a:xfrm>
            <a:off x="1352550" y="342901"/>
            <a:ext cx="8639175" cy="4791076"/>
          </a:xfrm>
          <a:prstGeom prst="rect">
            <a:avLst/>
          </a:prstGeom>
        </p:spPr>
      </p:pic>
    </p:spTree>
    <p:extLst>
      <p:ext uri="{BB962C8B-B14F-4D97-AF65-F5344CB8AC3E}">
        <p14:creationId xmlns:p14="http://schemas.microsoft.com/office/powerpoint/2010/main" val="375057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535</Words>
  <Application>Microsoft Office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Bahnschrift</vt:lpstr>
      <vt:lpstr>Calibri</vt:lpstr>
      <vt:lpstr>Calibri Light</vt:lpstr>
      <vt:lpstr>Office Theme</vt:lpstr>
      <vt:lpstr>College Management System</vt:lpstr>
      <vt:lpstr>Group (M5) :</vt:lpstr>
      <vt:lpstr>Synopsis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Nilesh Kumar</dc:creator>
  <cp:lastModifiedBy>Nilesh Kumar</cp:lastModifiedBy>
  <cp:revision>17</cp:revision>
  <dcterms:created xsi:type="dcterms:W3CDTF">2021-11-27T03:53:08Z</dcterms:created>
  <dcterms:modified xsi:type="dcterms:W3CDTF">2021-11-28T15:29:50Z</dcterms:modified>
</cp:coreProperties>
</file>