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2" name="Google Shape;152;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54" name="Google Shape;154;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5" name="Google Shape;155;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4" name="Shape 164"/>
        <p:cNvGrpSpPr/>
        <p:nvPr/>
      </p:nvGrpSpPr>
      <p:grpSpPr>
        <a:xfrm>
          <a:off x="0" y="0"/>
          <a:ext cx="0" cy="0"/>
          <a:chOff x="0" y="0"/>
          <a:chExt cx="0" cy="0"/>
        </a:xfrm>
      </p:grpSpPr>
      <p:sp>
        <p:nvSpPr>
          <p:cNvPr id="165" name="Google Shape;165;p2"/>
          <p:cNvSpPr txBox="1"/>
          <p:nvPr>
            <p:ph type="ctrTitle"/>
          </p:nvPr>
        </p:nvSpPr>
        <p:spPr>
          <a:xfrm>
            <a:off x="914400" y="1371601"/>
            <a:ext cx="10464900" cy="192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2"/>
              </a:buClr>
              <a:buSzPts val="5400"/>
              <a:buFont typeface="Arial"/>
              <a:buNone/>
              <a:defRPr sz="54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2"/>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rmAutofit/>
          </a:bodyPr>
          <a:lstStyle>
            <a:lvl1pPr lvl="0" rtl="0" algn="l">
              <a:spcBef>
                <a:spcPts val="480"/>
              </a:spcBef>
              <a:spcAft>
                <a:spcPts val="0"/>
              </a:spcAft>
              <a:buSzPts val="2040"/>
              <a:buNone/>
              <a:defRPr>
                <a:solidFill>
                  <a:srgbClr val="55556F"/>
                </a:solidFill>
              </a:defRPr>
            </a:lvl1pPr>
            <a:lvl2pPr lvl="1" rtl="0" algn="ctr">
              <a:spcBef>
                <a:spcPts val="400"/>
              </a:spcBef>
              <a:spcAft>
                <a:spcPts val="0"/>
              </a:spcAft>
              <a:buSzPts val="1700"/>
              <a:buNone/>
              <a:defRPr>
                <a:solidFill>
                  <a:srgbClr val="8B8B8D"/>
                </a:solidFill>
              </a:defRPr>
            </a:lvl2pPr>
            <a:lvl3pPr lvl="2" rtl="0" algn="ctr">
              <a:spcBef>
                <a:spcPts val="360"/>
              </a:spcBef>
              <a:spcAft>
                <a:spcPts val="0"/>
              </a:spcAft>
              <a:buSzPts val="1620"/>
              <a:buNone/>
              <a:defRPr>
                <a:solidFill>
                  <a:srgbClr val="8B8B8D"/>
                </a:solidFill>
              </a:defRPr>
            </a:lvl3pPr>
            <a:lvl4pPr lvl="3" rtl="0" algn="ctr">
              <a:spcBef>
                <a:spcPts val="320"/>
              </a:spcBef>
              <a:spcAft>
                <a:spcPts val="0"/>
              </a:spcAft>
              <a:buSzPts val="1600"/>
              <a:buNone/>
              <a:defRPr>
                <a:solidFill>
                  <a:srgbClr val="8B8B8D"/>
                </a:solidFill>
              </a:defRPr>
            </a:lvl4pPr>
            <a:lvl5pPr lvl="4" rtl="0" algn="ctr">
              <a:spcBef>
                <a:spcPts val="280"/>
              </a:spcBef>
              <a:spcAft>
                <a:spcPts val="0"/>
              </a:spcAft>
              <a:buSzPts val="1400"/>
              <a:buNone/>
              <a:defRPr>
                <a:solidFill>
                  <a:srgbClr val="8B8B8D"/>
                </a:solidFill>
              </a:defRPr>
            </a:lvl5pPr>
            <a:lvl6pPr lvl="5" rtl="0" algn="ctr">
              <a:spcBef>
                <a:spcPts val="260"/>
              </a:spcBef>
              <a:spcAft>
                <a:spcPts val="0"/>
              </a:spcAft>
              <a:buSzPts val="1300"/>
              <a:buNone/>
              <a:defRPr>
                <a:solidFill>
                  <a:srgbClr val="8B8B8D"/>
                </a:solidFill>
              </a:defRPr>
            </a:lvl6pPr>
            <a:lvl7pPr lvl="6" rtl="0" algn="ctr">
              <a:spcBef>
                <a:spcPts val="260"/>
              </a:spcBef>
              <a:spcAft>
                <a:spcPts val="0"/>
              </a:spcAft>
              <a:buSzPts val="1300"/>
              <a:buNone/>
              <a:defRPr>
                <a:solidFill>
                  <a:srgbClr val="8B8B8D"/>
                </a:solidFill>
              </a:defRPr>
            </a:lvl7pPr>
            <a:lvl8pPr lvl="7" rtl="0" algn="ctr">
              <a:spcBef>
                <a:spcPts val="260"/>
              </a:spcBef>
              <a:spcAft>
                <a:spcPts val="0"/>
              </a:spcAft>
              <a:buSzPts val="1300"/>
              <a:buNone/>
              <a:defRPr>
                <a:solidFill>
                  <a:srgbClr val="8B8B8D"/>
                </a:solidFill>
              </a:defRPr>
            </a:lvl8pPr>
            <a:lvl9pPr lvl="8" rtl="0" algn="ctr">
              <a:spcBef>
                <a:spcPts val="260"/>
              </a:spcBef>
              <a:spcAft>
                <a:spcPts val="0"/>
              </a:spcAft>
              <a:buSzPts val="1300"/>
              <a:buNone/>
              <a:defRPr>
                <a:solidFill>
                  <a:srgbClr val="8B8B8D"/>
                </a:solidFill>
              </a:defRPr>
            </a:lvl9pPr>
          </a:lstStyle>
          <a:p/>
        </p:txBody>
      </p:sp>
      <p:sp>
        <p:nvSpPr>
          <p:cNvPr id="167" name="Google Shape;167;p2"/>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2"/>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2"/>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70" name="Google Shape;170;p2"/>
          <p:cNvCxnSpPr/>
          <p:nvPr/>
        </p:nvCxnSpPr>
        <p:spPr>
          <a:xfrm>
            <a:off x="914400" y="3398520"/>
            <a:ext cx="10464900" cy="15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1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7" name="Google Shape;227;p11"/>
          <p:cNvSpPr txBox="1"/>
          <p:nvPr>
            <p:ph idx="1" type="body"/>
          </p:nvPr>
        </p:nvSpPr>
        <p:spPr>
          <a:xfrm rot="5400000">
            <a:off x="3657600" y="-1447800"/>
            <a:ext cx="4876800" cy="10972800"/>
          </a:xfrm>
          <a:prstGeom prst="rect">
            <a:avLst/>
          </a:prstGeom>
          <a:noFill/>
          <a:ln>
            <a:noFill/>
          </a:ln>
        </p:spPr>
        <p:txBody>
          <a:bodyPr anchorCtr="0" anchor="t" bIns="45700" lIns="91425" spcFirstLastPara="1" rIns="91425" wrap="square" tIns="45700">
            <a:normAutofit/>
          </a:bodyPr>
          <a:lstStyle>
            <a:lvl1pPr indent="-325755" lvl="0" marL="457200" rtl="0" algn="l">
              <a:spcBef>
                <a:spcPts val="360"/>
              </a:spcBef>
              <a:spcAft>
                <a:spcPts val="0"/>
              </a:spcAft>
              <a:buSzPts val="1530"/>
              <a:buChar char="•"/>
              <a:defRPr/>
            </a:lvl1pPr>
            <a:lvl2pPr indent="-325755" lvl="1" marL="914400" rtl="0" algn="l">
              <a:spcBef>
                <a:spcPts val="360"/>
              </a:spcBef>
              <a:spcAft>
                <a:spcPts val="0"/>
              </a:spcAft>
              <a:buSzPts val="1530"/>
              <a:buChar char="•"/>
              <a:defRPr/>
            </a:lvl2pPr>
            <a:lvl3pPr indent="-331469" lvl="2" marL="1371600" rtl="0" algn="l">
              <a:spcBef>
                <a:spcPts val="360"/>
              </a:spcBef>
              <a:spcAft>
                <a:spcPts val="0"/>
              </a:spcAft>
              <a:buSzPts val="162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28" name="Google Shape;228;p11"/>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9" name="Google Shape;229;p11"/>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0" name="Google Shape;230;p11"/>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1" name="Shape 231"/>
        <p:cNvGrpSpPr/>
        <p:nvPr/>
      </p:nvGrpSpPr>
      <p:grpSpPr>
        <a:xfrm>
          <a:off x="0" y="0"/>
          <a:ext cx="0" cy="0"/>
          <a:chOff x="0" y="0"/>
          <a:chExt cx="0" cy="0"/>
        </a:xfrm>
      </p:grpSpPr>
      <p:sp>
        <p:nvSpPr>
          <p:cNvPr id="232" name="Google Shape;232;p12"/>
          <p:cNvSpPr txBox="1"/>
          <p:nvPr>
            <p:ph type="title"/>
          </p:nvPr>
        </p:nvSpPr>
        <p:spPr>
          <a:xfrm rot="5400000">
            <a:off x="7277100" y="2171700"/>
            <a:ext cx="5867400" cy="2743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12"/>
          <p:cNvSpPr txBox="1"/>
          <p:nvPr>
            <p:ph idx="1" type="body"/>
          </p:nvPr>
        </p:nvSpPr>
        <p:spPr>
          <a:xfrm rot="5400000">
            <a:off x="1689050" y="-469950"/>
            <a:ext cx="5867400" cy="8026500"/>
          </a:xfrm>
          <a:prstGeom prst="rect">
            <a:avLst/>
          </a:prstGeom>
          <a:noFill/>
          <a:ln>
            <a:noFill/>
          </a:ln>
        </p:spPr>
        <p:txBody>
          <a:bodyPr anchorCtr="0" anchor="t" bIns="45700" lIns="91425" spcFirstLastPara="1" rIns="91425" wrap="square" tIns="45700">
            <a:normAutofit/>
          </a:bodyPr>
          <a:lstStyle>
            <a:lvl1pPr indent="-325755" lvl="0" marL="457200" rtl="0" algn="l">
              <a:spcBef>
                <a:spcPts val="360"/>
              </a:spcBef>
              <a:spcAft>
                <a:spcPts val="0"/>
              </a:spcAft>
              <a:buSzPts val="1530"/>
              <a:buChar char="•"/>
              <a:defRPr/>
            </a:lvl1pPr>
            <a:lvl2pPr indent="-325755" lvl="1" marL="914400" rtl="0" algn="l">
              <a:spcBef>
                <a:spcPts val="360"/>
              </a:spcBef>
              <a:spcAft>
                <a:spcPts val="0"/>
              </a:spcAft>
              <a:buSzPts val="1530"/>
              <a:buChar char="•"/>
              <a:defRPr/>
            </a:lvl2pPr>
            <a:lvl3pPr indent="-331469" lvl="2" marL="1371600" rtl="0" algn="l">
              <a:spcBef>
                <a:spcPts val="360"/>
              </a:spcBef>
              <a:spcAft>
                <a:spcPts val="0"/>
              </a:spcAft>
              <a:buSzPts val="162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34" name="Google Shape;234;p12"/>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5" name="Google Shape;235;p12"/>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12"/>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 name="Google Shape;173;p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25755" lvl="0" marL="457200" rtl="0" algn="l">
              <a:spcBef>
                <a:spcPts val="360"/>
              </a:spcBef>
              <a:spcAft>
                <a:spcPts val="0"/>
              </a:spcAft>
              <a:buSzPts val="1530"/>
              <a:buChar char="•"/>
              <a:defRPr/>
            </a:lvl1pPr>
            <a:lvl2pPr indent="-325755" lvl="1" marL="914400" rtl="0" algn="l">
              <a:spcBef>
                <a:spcPts val="360"/>
              </a:spcBef>
              <a:spcAft>
                <a:spcPts val="0"/>
              </a:spcAft>
              <a:buSzPts val="1530"/>
              <a:buChar char="•"/>
              <a:defRPr/>
            </a:lvl2pPr>
            <a:lvl3pPr indent="-331469" lvl="2" marL="1371600" rtl="0" algn="l">
              <a:spcBef>
                <a:spcPts val="360"/>
              </a:spcBef>
              <a:spcAft>
                <a:spcPts val="0"/>
              </a:spcAft>
              <a:buSzPts val="162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74" name="Google Shape;174;p3"/>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p3"/>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6" name="Google Shape;176;p3"/>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77" name="Shape 177"/>
        <p:cNvGrpSpPr/>
        <p:nvPr/>
      </p:nvGrpSpPr>
      <p:grpSpPr>
        <a:xfrm>
          <a:off x="0" y="0"/>
          <a:ext cx="0" cy="0"/>
          <a:chOff x="0" y="0"/>
          <a:chExt cx="0" cy="0"/>
        </a:xfrm>
      </p:grpSpPr>
      <p:sp>
        <p:nvSpPr>
          <p:cNvPr id="178" name="Google Shape;178;p4"/>
          <p:cNvSpPr txBox="1"/>
          <p:nvPr>
            <p:ph type="title"/>
          </p:nvPr>
        </p:nvSpPr>
        <p:spPr>
          <a:xfrm>
            <a:off x="963084" y="2362201"/>
            <a:ext cx="10363200" cy="2200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4800"/>
              <a:buFont typeface="Arial"/>
              <a:buNone/>
              <a:defRPr b="0" sz="48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9" name="Google Shape;179;p4"/>
          <p:cNvSpPr txBox="1"/>
          <p:nvPr>
            <p:ph idx="1" type="body"/>
          </p:nvPr>
        </p:nvSpPr>
        <p:spPr>
          <a:xfrm>
            <a:off x="963084" y="4626865"/>
            <a:ext cx="10363200" cy="1500300"/>
          </a:xfrm>
          <a:prstGeom prst="rect">
            <a:avLst/>
          </a:prstGeom>
          <a:noFill/>
          <a:ln>
            <a:noFill/>
          </a:ln>
        </p:spPr>
        <p:txBody>
          <a:bodyPr anchorCtr="0" anchor="t" bIns="45700" lIns="91425" spcFirstLastPara="1" rIns="91425" wrap="square" tIns="45700">
            <a:normAutofit/>
          </a:bodyPr>
          <a:lstStyle>
            <a:lvl1pPr indent="-228600" lvl="0" marL="457200" rtl="0" algn="l">
              <a:spcBef>
                <a:spcPts val="480"/>
              </a:spcBef>
              <a:spcAft>
                <a:spcPts val="0"/>
              </a:spcAft>
              <a:buSzPts val="2040"/>
              <a:buNone/>
              <a:defRPr sz="2400">
                <a:solidFill>
                  <a:schemeClr val="lt2"/>
                </a:solidFill>
              </a:defRPr>
            </a:lvl1pPr>
            <a:lvl2pPr indent="-228600" lvl="1" marL="914400" rtl="0" algn="l">
              <a:spcBef>
                <a:spcPts val="360"/>
              </a:spcBef>
              <a:spcAft>
                <a:spcPts val="0"/>
              </a:spcAft>
              <a:buSzPts val="1530"/>
              <a:buNone/>
              <a:defRPr sz="1800">
                <a:solidFill>
                  <a:schemeClr val="lt1"/>
                </a:solidFill>
              </a:defRPr>
            </a:lvl2pPr>
            <a:lvl3pPr indent="-228600" lvl="2" marL="1371600" rtl="0" algn="l">
              <a:spcBef>
                <a:spcPts val="320"/>
              </a:spcBef>
              <a:spcAft>
                <a:spcPts val="0"/>
              </a:spcAft>
              <a:buSzPts val="1440"/>
              <a:buNone/>
              <a:defRPr sz="1600">
                <a:solidFill>
                  <a:schemeClr val="lt1"/>
                </a:solidFill>
              </a:defRPr>
            </a:lvl3pPr>
            <a:lvl4pPr indent="-228600" lvl="3" marL="1828800" rtl="0" algn="l">
              <a:spcBef>
                <a:spcPts val="280"/>
              </a:spcBef>
              <a:spcAft>
                <a:spcPts val="0"/>
              </a:spcAft>
              <a:buSzPts val="1400"/>
              <a:buNone/>
              <a:defRPr sz="1400">
                <a:solidFill>
                  <a:schemeClr val="lt1"/>
                </a:solidFill>
              </a:defRPr>
            </a:lvl4pPr>
            <a:lvl5pPr indent="-228600" lvl="4" marL="2286000" rtl="0" algn="l">
              <a:spcBef>
                <a:spcPts val="280"/>
              </a:spcBef>
              <a:spcAft>
                <a:spcPts val="0"/>
              </a:spcAft>
              <a:buSzPts val="1400"/>
              <a:buNone/>
              <a:defRPr sz="1400">
                <a:solidFill>
                  <a:schemeClr val="lt1"/>
                </a:solidFill>
              </a:defRPr>
            </a:lvl5pPr>
            <a:lvl6pPr indent="-228600" lvl="5" marL="2743200" rtl="0" algn="l">
              <a:spcBef>
                <a:spcPts val="280"/>
              </a:spcBef>
              <a:spcAft>
                <a:spcPts val="0"/>
              </a:spcAft>
              <a:buSzPts val="1400"/>
              <a:buNone/>
              <a:defRPr sz="1400">
                <a:solidFill>
                  <a:schemeClr val="lt1"/>
                </a:solidFill>
              </a:defRPr>
            </a:lvl6pPr>
            <a:lvl7pPr indent="-228600" lvl="6" marL="3200400" rtl="0" algn="l">
              <a:spcBef>
                <a:spcPts val="280"/>
              </a:spcBef>
              <a:spcAft>
                <a:spcPts val="0"/>
              </a:spcAft>
              <a:buSzPts val="1400"/>
              <a:buNone/>
              <a:defRPr sz="1400">
                <a:solidFill>
                  <a:schemeClr val="lt1"/>
                </a:solidFill>
              </a:defRPr>
            </a:lvl7pPr>
            <a:lvl8pPr indent="-228600" lvl="7" marL="3657600" rtl="0" algn="l">
              <a:spcBef>
                <a:spcPts val="280"/>
              </a:spcBef>
              <a:spcAft>
                <a:spcPts val="0"/>
              </a:spcAft>
              <a:buSzPts val="1400"/>
              <a:buNone/>
              <a:defRPr sz="1400">
                <a:solidFill>
                  <a:schemeClr val="lt1"/>
                </a:solidFill>
              </a:defRPr>
            </a:lvl8pPr>
            <a:lvl9pPr indent="-228600" lvl="8" marL="4114800" rtl="0" algn="l">
              <a:spcBef>
                <a:spcPts val="280"/>
              </a:spcBef>
              <a:spcAft>
                <a:spcPts val="0"/>
              </a:spcAft>
              <a:buSzPts val="1400"/>
              <a:buNone/>
              <a:defRPr sz="1400">
                <a:solidFill>
                  <a:schemeClr val="lt1"/>
                </a:solidFill>
              </a:defRPr>
            </a:lvl9pPr>
          </a:lstStyle>
          <a:p/>
        </p:txBody>
      </p:sp>
      <p:sp>
        <p:nvSpPr>
          <p:cNvPr id="180" name="Google Shape;180;p4"/>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p4"/>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2" name="Google Shape;182;p4"/>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83" name="Google Shape;183;p4"/>
          <p:cNvCxnSpPr/>
          <p:nvPr/>
        </p:nvCxnSpPr>
        <p:spPr>
          <a:xfrm>
            <a:off x="975360" y="4599432"/>
            <a:ext cx="10464900" cy="15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4" name="Shape 184"/>
        <p:cNvGrpSpPr/>
        <p:nvPr/>
      </p:nvGrpSpPr>
      <p:grpSpPr>
        <a:xfrm>
          <a:off x="0" y="0"/>
          <a:ext cx="0" cy="0"/>
          <a:chOff x="0" y="0"/>
          <a:chExt cx="0" cy="0"/>
        </a:xfrm>
      </p:grpSpPr>
      <p:sp>
        <p:nvSpPr>
          <p:cNvPr id="185" name="Google Shape;185;p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5"/>
          <p:cNvSpPr txBox="1"/>
          <p:nvPr>
            <p:ph idx="1" type="body"/>
          </p:nvPr>
        </p:nvSpPr>
        <p:spPr>
          <a:xfrm>
            <a:off x="609600" y="1673352"/>
            <a:ext cx="5384700" cy="4718400"/>
          </a:xfrm>
          <a:prstGeom prst="rect">
            <a:avLst/>
          </a:prstGeom>
          <a:noFill/>
          <a:ln>
            <a:noFill/>
          </a:ln>
        </p:spPr>
        <p:txBody>
          <a:bodyPr anchorCtr="0" anchor="t" bIns="45700" lIns="91425" spcFirstLastPara="1" rIns="91425" wrap="square" tIns="45700">
            <a:normAutofit/>
          </a:bodyPr>
          <a:lstStyle>
            <a:lvl1pPr indent="-379730" lvl="0" marL="457200" rtl="0" algn="l">
              <a:spcBef>
                <a:spcPts val="560"/>
              </a:spcBef>
              <a:spcAft>
                <a:spcPts val="0"/>
              </a:spcAft>
              <a:buSzPts val="2380"/>
              <a:buChar char="•"/>
              <a:defRPr sz="2800"/>
            </a:lvl1pPr>
            <a:lvl2pPr indent="-358140" lvl="1" marL="914400" rtl="0" algn="l">
              <a:spcBef>
                <a:spcPts val="480"/>
              </a:spcBef>
              <a:spcAft>
                <a:spcPts val="0"/>
              </a:spcAft>
              <a:buSzPts val="2040"/>
              <a:buChar char="•"/>
              <a:defRPr sz="2400"/>
            </a:lvl2pPr>
            <a:lvl3pPr indent="-342900" lvl="2" marL="1371600" rtl="0" algn="l">
              <a:spcBef>
                <a:spcPts val="400"/>
              </a:spcBef>
              <a:spcAft>
                <a:spcPts val="0"/>
              </a:spcAft>
              <a:buSzPts val="18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187" name="Google Shape;187;p5"/>
          <p:cNvSpPr txBox="1"/>
          <p:nvPr>
            <p:ph idx="2" type="body"/>
          </p:nvPr>
        </p:nvSpPr>
        <p:spPr>
          <a:xfrm>
            <a:off x="6197600" y="1673352"/>
            <a:ext cx="5384700" cy="4718400"/>
          </a:xfrm>
          <a:prstGeom prst="rect">
            <a:avLst/>
          </a:prstGeom>
          <a:noFill/>
          <a:ln>
            <a:noFill/>
          </a:ln>
        </p:spPr>
        <p:txBody>
          <a:bodyPr anchorCtr="0" anchor="t" bIns="45700" lIns="91425" spcFirstLastPara="1" rIns="91425" wrap="square" tIns="45700">
            <a:normAutofit/>
          </a:bodyPr>
          <a:lstStyle>
            <a:lvl1pPr indent="-379730" lvl="0" marL="457200" rtl="0" algn="l">
              <a:spcBef>
                <a:spcPts val="560"/>
              </a:spcBef>
              <a:spcAft>
                <a:spcPts val="0"/>
              </a:spcAft>
              <a:buSzPts val="2380"/>
              <a:buChar char="•"/>
              <a:defRPr sz="2800"/>
            </a:lvl1pPr>
            <a:lvl2pPr indent="-358140" lvl="1" marL="914400" rtl="0" algn="l">
              <a:spcBef>
                <a:spcPts val="480"/>
              </a:spcBef>
              <a:spcAft>
                <a:spcPts val="0"/>
              </a:spcAft>
              <a:buSzPts val="2040"/>
              <a:buChar char="•"/>
              <a:defRPr sz="2400"/>
            </a:lvl2pPr>
            <a:lvl3pPr indent="-342900" lvl="2" marL="1371600" rtl="0" algn="l">
              <a:spcBef>
                <a:spcPts val="400"/>
              </a:spcBef>
              <a:spcAft>
                <a:spcPts val="0"/>
              </a:spcAft>
              <a:buSzPts val="18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188" name="Google Shape;188;p5"/>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9" name="Google Shape;189;p5"/>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p5"/>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1" name="Shape 191"/>
        <p:cNvGrpSpPr/>
        <p:nvPr/>
      </p:nvGrpSpPr>
      <p:grpSpPr>
        <a:xfrm>
          <a:off x="0" y="0"/>
          <a:ext cx="0" cy="0"/>
          <a:chOff x="0" y="0"/>
          <a:chExt cx="0" cy="0"/>
        </a:xfrm>
      </p:grpSpPr>
      <p:sp>
        <p:nvSpPr>
          <p:cNvPr id="192" name="Google Shape;192;p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40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p6"/>
          <p:cNvSpPr txBox="1"/>
          <p:nvPr>
            <p:ph idx="1" type="body"/>
          </p:nvPr>
        </p:nvSpPr>
        <p:spPr>
          <a:xfrm>
            <a:off x="609600" y="1676400"/>
            <a:ext cx="5242500" cy="6399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1700"/>
              <a:buNone/>
              <a:defRPr b="0" sz="2000">
                <a:solidFill>
                  <a:schemeClr val="dk2"/>
                </a:solidFil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62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194" name="Google Shape;194;p6"/>
          <p:cNvSpPr txBox="1"/>
          <p:nvPr>
            <p:ph idx="2" type="body"/>
          </p:nvPr>
        </p:nvSpPr>
        <p:spPr>
          <a:xfrm>
            <a:off x="609600" y="2438400"/>
            <a:ext cx="5242500" cy="3951300"/>
          </a:xfrm>
          <a:prstGeom prst="rect">
            <a:avLst/>
          </a:prstGeom>
          <a:noFill/>
          <a:ln>
            <a:noFill/>
          </a:ln>
        </p:spPr>
        <p:txBody>
          <a:bodyPr anchorCtr="0" anchor="t" bIns="45700" lIns="91425" spcFirstLastPara="1" rIns="91425" wrap="square" tIns="45700">
            <a:normAutofit/>
          </a:bodyPr>
          <a:lstStyle>
            <a:lvl1pPr indent="-358140" lvl="0" marL="457200" rtl="0" algn="l">
              <a:spcBef>
                <a:spcPts val="480"/>
              </a:spcBef>
              <a:spcAft>
                <a:spcPts val="0"/>
              </a:spcAft>
              <a:buSzPts val="2040"/>
              <a:buChar char="•"/>
              <a:defRPr sz="2400"/>
            </a:lvl1pPr>
            <a:lvl2pPr indent="-336550" lvl="1" marL="914400" rtl="0" algn="l">
              <a:spcBef>
                <a:spcPts val="400"/>
              </a:spcBef>
              <a:spcAft>
                <a:spcPts val="0"/>
              </a:spcAft>
              <a:buSzPts val="1700"/>
              <a:buChar char="•"/>
              <a:defRPr sz="2000"/>
            </a:lvl2pPr>
            <a:lvl3pPr indent="-331469" lvl="2" marL="1371600" rtl="0" algn="l">
              <a:spcBef>
                <a:spcPts val="360"/>
              </a:spcBef>
              <a:spcAft>
                <a:spcPts val="0"/>
              </a:spcAft>
              <a:buSzPts val="162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195" name="Google Shape;195;p6"/>
          <p:cNvSpPr txBox="1"/>
          <p:nvPr>
            <p:ph idx="3" type="body"/>
          </p:nvPr>
        </p:nvSpPr>
        <p:spPr>
          <a:xfrm>
            <a:off x="6339840" y="1676400"/>
            <a:ext cx="5242500" cy="6399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62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196" name="Google Shape;196;p6"/>
          <p:cNvSpPr txBox="1"/>
          <p:nvPr>
            <p:ph idx="4" type="body"/>
          </p:nvPr>
        </p:nvSpPr>
        <p:spPr>
          <a:xfrm>
            <a:off x="6339840" y="2438400"/>
            <a:ext cx="5242500" cy="3951300"/>
          </a:xfrm>
          <a:prstGeom prst="rect">
            <a:avLst/>
          </a:prstGeom>
          <a:noFill/>
          <a:ln>
            <a:noFill/>
          </a:ln>
        </p:spPr>
        <p:txBody>
          <a:bodyPr anchorCtr="0" anchor="t" bIns="45700" lIns="91425" spcFirstLastPara="1" rIns="91425" wrap="square" tIns="45700">
            <a:normAutofit/>
          </a:bodyPr>
          <a:lstStyle>
            <a:lvl1pPr indent="-358140" lvl="0" marL="457200" rtl="0" algn="l">
              <a:spcBef>
                <a:spcPts val="480"/>
              </a:spcBef>
              <a:spcAft>
                <a:spcPts val="0"/>
              </a:spcAft>
              <a:buSzPts val="2040"/>
              <a:buChar char="•"/>
              <a:defRPr sz="2400"/>
            </a:lvl1pPr>
            <a:lvl2pPr indent="-336550" lvl="1" marL="914400" rtl="0" algn="l">
              <a:spcBef>
                <a:spcPts val="400"/>
              </a:spcBef>
              <a:spcAft>
                <a:spcPts val="0"/>
              </a:spcAft>
              <a:buSzPts val="1700"/>
              <a:buChar char="•"/>
              <a:defRPr sz="2000"/>
            </a:lvl2pPr>
            <a:lvl3pPr indent="-331469" lvl="2" marL="1371600" rtl="0" algn="l">
              <a:spcBef>
                <a:spcPts val="360"/>
              </a:spcBef>
              <a:spcAft>
                <a:spcPts val="0"/>
              </a:spcAft>
              <a:buSzPts val="162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197" name="Google Shape;197;p6"/>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p6"/>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p6"/>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00" name="Google Shape;200;p6"/>
          <p:cNvCxnSpPr/>
          <p:nvPr/>
        </p:nvCxnSpPr>
        <p:spPr>
          <a:xfrm rot="5400000">
            <a:off x="3741909" y="4045591"/>
            <a:ext cx="4709100" cy="12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1" name="Shape 201"/>
        <p:cNvGrpSpPr/>
        <p:nvPr/>
      </p:nvGrpSpPr>
      <p:grpSpPr>
        <a:xfrm>
          <a:off x="0" y="0"/>
          <a:ext cx="0" cy="0"/>
          <a:chOff x="0" y="0"/>
          <a:chExt cx="0" cy="0"/>
        </a:xfrm>
      </p:grpSpPr>
      <p:sp>
        <p:nvSpPr>
          <p:cNvPr id="202" name="Google Shape;202;p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7"/>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4" name="Google Shape;204;p7"/>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5" name="Google Shape;205;p7"/>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8"/>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p8"/>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8"/>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 name="Shape 210"/>
        <p:cNvGrpSpPr/>
        <p:nvPr/>
      </p:nvGrpSpPr>
      <p:grpSpPr>
        <a:xfrm>
          <a:off x="0" y="0"/>
          <a:ext cx="0" cy="0"/>
          <a:chOff x="0" y="0"/>
          <a:chExt cx="0" cy="0"/>
        </a:xfrm>
      </p:grpSpPr>
      <p:sp>
        <p:nvSpPr>
          <p:cNvPr id="211" name="Google Shape;211;p9"/>
          <p:cNvSpPr txBox="1"/>
          <p:nvPr>
            <p:ph type="title"/>
          </p:nvPr>
        </p:nvSpPr>
        <p:spPr>
          <a:xfrm>
            <a:off x="609600" y="792080"/>
            <a:ext cx="2853000" cy="1261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2"/>
              </a:buClr>
              <a:buSzPts val="2400"/>
              <a:buFont typeface="Arial"/>
              <a:buNone/>
              <a:defRPr b="0"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 name="Google Shape;212;p9"/>
          <p:cNvSpPr txBox="1"/>
          <p:nvPr>
            <p:ph idx="1" type="body"/>
          </p:nvPr>
        </p:nvSpPr>
        <p:spPr>
          <a:xfrm>
            <a:off x="3962400" y="792080"/>
            <a:ext cx="7620000" cy="5577900"/>
          </a:xfrm>
          <a:prstGeom prst="rect">
            <a:avLst/>
          </a:prstGeom>
          <a:noFill/>
          <a:ln>
            <a:noFill/>
          </a:ln>
        </p:spPr>
        <p:txBody>
          <a:bodyPr anchorCtr="0" anchor="t" bIns="45700" lIns="91425" spcFirstLastPara="1" rIns="91425" wrap="square" tIns="45700">
            <a:normAutofit/>
          </a:bodyPr>
          <a:lstStyle>
            <a:lvl1pPr indent="-401320" lvl="0" marL="457200" rtl="0" algn="l">
              <a:spcBef>
                <a:spcPts val="640"/>
              </a:spcBef>
              <a:spcAft>
                <a:spcPts val="0"/>
              </a:spcAft>
              <a:buSzPts val="2720"/>
              <a:buChar char="•"/>
              <a:defRPr sz="3200"/>
            </a:lvl1pPr>
            <a:lvl2pPr indent="-379730" lvl="1" marL="914400" rtl="0" algn="l">
              <a:spcBef>
                <a:spcPts val="560"/>
              </a:spcBef>
              <a:spcAft>
                <a:spcPts val="0"/>
              </a:spcAft>
              <a:buSzPts val="2380"/>
              <a:buChar char="•"/>
              <a:defRPr sz="2800"/>
            </a:lvl2pPr>
            <a:lvl3pPr indent="-365760" lvl="2" marL="1371600" rtl="0" algn="l">
              <a:spcBef>
                <a:spcPts val="480"/>
              </a:spcBef>
              <a:spcAft>
                <a:spcPts val="0"/>
              </a:spcAft>
              <a:buSzPts val="2160"/>
              <a:buChar char="•"/>
              <a:defRPr sz="2400"/>
            </a:lvl3pPr>
            <a:lvl4pPr indent="-355600" lvl="3" marL="1828800" rtl="0" algn="l">
              <a:spcBef>
                <a:spcPts val="400"/>
              </a:spcBef>
              <a:spcAft>
                <a:spcPts val="0"/>
              </a:spcAft>
              <a:buSzPts val="2000"/>
              <a:buChar char="•"/>
              <a:defRPr sz="2000"/>
            </a:lvl4pPr>
            <a:lvl5pPr indent="-355600" lvl="4" marL="2286000" rtl="0" algn="l">
              <a:spcBef>
                <a:spcPts val="400"/>
              </a:spcBef>
              <a:spcAft>
                <a:spcPts val="0"/>
              </a:spcAft>
              <a:buSzPts val="2000"/>
              <a:buChar char="•"/>
              <a:defRPr sz="2000"/>
            </a:lvl5pPr>
            <a:lvl6pPr indent="-355600" lvl="5" marL="2743200" rtl="0" algn="l">
              <a:spcBef>
                <a:spcPts val="400"/>
              </a:spcBef>
              <a:spcAft>
                <a:spcPts val="0"/>
              </a:spcAft>
              <a:buSzPts val="2000"/>
              <a:buChar char="•"/>
              <a:defRPr sz="2000"/>
            </a:lvl6pPr>
            <a:lvl7pPr indent="-355600" lvl="6" marL="3200400" rtl="0" algn="l">
              <a:spcBef>
                <a:spcPts val="400"/>
              </a:spcBef>
              <a:spcAft>
                <a:spcPts val="0"/>
              </a:spcAft>
              <a:buSzPts val="2000"/>
              <a:buChar char="•"/>
              <a:defRPr sz="2000"/>
            </a:lvl7pPr>
            <a:lvl8pPr indent="-355600" lvl="7" marL="3657600" rtl="0" algn="l">
              <a:spcBef>
                <a:spcPts val="400"/>
              </a:spcBef>
              <a:spcAft>
                <a:spcPts val="0"/>
              </a:spcAft>
              <a:buSzPts val="2000"/>
              <a:buChar char="•"/>
              <a:defRPr sz="2000"/>
            </a:lvl8pPr>
            <a:lvl9pPr indent="-355600" lvl="8" marL="4114800" rtl="0" algn="l">
              <a:spcBef>
                <a:spcPts val="400"/>
              </a:spcBef>
              <a:spcAft>
                <a:spcPts val="0"/>
              </a:spcAft>
              <a:buSzPts val="2000"/>
              <a:buChar char="•"/>
              <a:defRPr sz="2000"/>
            </a:lvl9pPr>
          </a:lstStyle>
          <a:p/>
        </p:txBody>
      </p:sp>
      <p:sp>
        <p:nvSpPr>
          <p:cNvPr id="213" name="Google Shape;213;p9"/>
          <p:cNvSpPr txBox="1"/>
          <p:nvPr>
            <p:ph idx="2" type="body"/>
          </p:nvPr>
        </p:nvSpPr>
        <p:spPr>
          <a:xfrm>
            <a:off x="609601" y="2130553"/>
            <a:ext cx="2853000" cy="42435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SzPts val="1190"/>
              <a:buNone/>
              <a:defRPr sz="1400"/>
            </a:lvl1pPr>
            <a:lvl2pPr indent="-228600" lvl="1" marL="914400" rtl="0" algn="l">
              <a:spcBef>
                <a:spcPts val="240"/>
              </a:spcBef>
              <a:spcAft>
                <a:spcPts val="0"/>
              </a:spcAft>
              <a:buSzPts val="1020"/>
              <a:buNone/>
              <a:defRPr sz="1200"/>
            </a:lvl2pPr>
            <a:lvl3pPr indent="-228600" lvl="2" marL="1371600" rtl="0" algn="l">
              <a:spcBef>
                <a:spcPts val="200"/>
              </a:spcBef>
              <a:spcAft>
                <a:spcPts val="0"/>
              </a:spcAft>
              <a:buSzPts val="9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214" name="Google Shape;214;p9"/>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 name="Google Shape;215;p9"/>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6" name="Google Shape;216;p9"/>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17" name="Google Shape;217;p9"/>
          <p:cNvCxnSpPr/>
          <p:nvPr/>
        </p:nvCxnSpPr>
        <p:spPr>
          <a:xfrm rot="5400000">
            <a:off x="912131" y="3579981"/>
            <a:ext cx="5577900" cy="2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8" name="Shape 218"/>
        <p:cNvGrpSpPr/>
        <p:nvPr/>
      </p:nvGrpSpPr>
      <p:grpSpPr>
        <a:xfrm>
          <a:off x="0" y="0"/>
          <a:ext cx="0" cy="0"/>
          <a:chOff x="0" y="0"/>
          <a:chExt cx="0" cy="0"/>
        </a:xfrm>
      </p:grpSpPr>
      <p:sp>
        <p:nvSpPr>
          <p:cNvPr id="219" name="Google Shape;219;p10"/>
          <p:cNvSpPr txBox="1"/>
          <p:nvPr>
            <p:ph type="title"/>
          </p:nvPr>
        </p:nvSpPr>
        <p:spPr>
          <a:xfrm>
            <a:off x="609600" y="792480"/>
            <a:ext cx="2856900" cy="1264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2400"/>
              <a:buFont typeface="Arial"/>
              <a:buNone/>
              <a:defRPr b="0"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0" name="Google Shape;220;p10"/>
          <p:cNvSpPr/>
          <p:nvPr>
            <p:ph idx="2" type="pic"/>
          </p:nvPr>
        </p:nvSpPr>
        <p:spPr>
          <a:xfrm>
            <a:off x="3811480" y="838201"/>
            <a:ext cx="7872600" cy="5500500"/>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19"/>
              </a:srgbClr>
            </a:outerShdw>
          </a:effectLst>
        </p:spPr>
      </p:sp>
      <p:sp>
        <p:nvSpPr>
          <p:cNvPr id="221" name="Google Shape;221;p10"/>
          <p:cNvSpPr txBox="1"/>
          <p:nvPr>
            <p:ph idx="1" type="body"/>
          </p:nvPr>
        </p:nvSpPr>
        <p:spPr>
          <a:xfrm>
            <a:off x="609600" y="2133600"/>
            <a:ext cx="2853000" cy="4242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SzPts val="1190"/>
              <a:buNone/>
              <a:defRPr sz="1400"/>
            </a:lvl1pPr>
            <a:lvl2pPr indent="-228600" lvl="1" marL="914400" rtl="0" algn="l">
              <a:spcBef>
                <a:spcPts val="240"/>
              </a:spcBef>
              <a:spcAft>
                <a:spcPts val="0"/>
              </a:spcAft>
              <a:buSzPts val="1020"/>
              <a:buNone/>
              <a:defRPr sz="1200"/>
            </a:lvl2pPr>
            <a:lvl3pPr indent="-228600" lvl="2" marL="1371600" rtl="0" algn="l">
              <a:spcBef>
                <a:spcPts val="200"/>
              </a:spcBef>
              <a:spcAft>
                <a:spcPts val="0"/>
              </a:spcAft>
              <a:buSzPts val="9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222" name="Google Shape;222;p10"/>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3" name="Google Shape;223;p10"/>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4" name="Google Shape;224;p10"/>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
          <p:cNvSpPr/>
          <p:nvPr/>
        </p:nvSpPr>
        <p:spPr>
          <a:xfrm>
            <a:off x="0" y="220786"/>
            <a:ext cx="12192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8" name="Google Shape;158;p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9" name="Google Shape;159;p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60" name="Google Shape;160;p1"/>
          <p:cNvSpPr/>
          <p:nvPr/>
        </p:nvSpPr>
        <p:spPr>
          <a:xfrm>
            <a:off x="0" y="0"/>
            <a:ext cx="12192000" cy="36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1" name="Google Shape;161;p1"/>
          <p:cNvSpPr txBox="1"/>
          <p:nvPr>
            <p:ph idx="10" type="dt"/>
          </p:nvPr>
        </p:nvSpPr>
        <p:spPr>
          <a:xfrm>
            <a:off x="609600" y="18288"/>
            <a:ext cx="3860700" cy="329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2" name="Google Shape;162;p1"/>
          <p:cNvSpPr txBox="1"/>
          <p:nvPr>
            <p:ph idx="11" type="ftr"/>
          </p:nvPr>
        </p:nvSpPr>
        <p:spPr>
          <a:xfrm>
            <a:off x="4572000" y="18288"/>
            <a:ext cx="5486400" cy="329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1"/>
          <p:cNvSpPr txBox="1"/>
          <p:nvPr>
            <p:ph idx="12" type="sldNum"/>
          </p:nvPr>
        </p:nvSpPr>
        <p:spPr>
          <a:xfrm>
            <a:off x="10160000" y="18288"/>
            <a:ext cx="1422300" cy="3291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13"/>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3" name="Google Shape;243;p13"/>
          <p:cNvSpPr/>
          <p:nvPr/>
        </p:nvSpPr>
        <p:spPr>
          <a:xfrm>
            <a:off x="0" y="0"/>
            <a:ext cx="12189000"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4" name="Google Shape;244;p13"/>
          <p:cNvSpPr/>
          <p:nvPr/>
        </p:nvSpPr>
        <p:spPr>
          <a:xfrm rot="-8100000">
            <a:off x="-265171" y="2673762"/>
            <a:ext cx="568090" cy="568090"/>
          </a:xfrm>
          <a:prstGeom prst="rtTriangle">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5" name="Google Shape;245;p13"/>
          <p:cNvSpPr/>
          <p:nvPr/>
        </p:nvSpPr>
        <p:spPr>
          <a:xfrm rot="5400000">
            <a:off x="6819892" y="1485894"/>
            <a:ext cx="6858000" cy="3886218"/>
          </a:xfrm>
          <a:prstGeom prst="flowChartDocument">
            <a:avLst/>
          </a:prstGeom>
          <a:solidFill>
            <a:srgbClr val="E8ECEA">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46" name="Google Shape;246;p13"/>
          <p:cNvGrpSpPr/>
          <p:nvPr/>
        </p:nvGrpSpPr>
        <p:grpSpPr>
          <a:xfrm>
            <a:off x="-6214" y="-1"/>
            <a:ext cx="12214827" cy="6858000"/>
            <a:chOff x="-6214" y="-1"/>
            <a:chExt cx="12214827" cy="6858000"/>
          </a:xfrm>
        </p:grpSpPr>
        <p:cxnSp>
          <p:nvCxnSpPr>
            <p:cNvPr id="247" name="Google Shape;247;p13"/>
            <p:cNvCxnSpPr/>
            <p:nvPr/>
          </p:nvCxnSpPr>
          <p:spPr>
            <a:xfrm>
              <a:off x="-6214" y="6686283"/>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48" name="Google Shape;248;p13"/>
            <p:cNvCxnSpPr/>
            <p:nvPr/>
          </p:nvCxnSpPr>
          <p:spPr>
            <a:xfrm>
              <a:off x="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49" name="Google Shape;249;p13"/>
            <p:cNvCxnSpPr/>
            <p:nvPr/>
          </p:nvCxnSpPr>
          <p:spPr>
            <a:xfrm>
              <a:off x="1199325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0" name="Google Shape;250;p13"/>
            <p:cNvCxnSpPr/>
            <p:nvPr/>
          </p:nvCxnSpPr>
          <p:spPr>
            <a:xfrm>
              <a:off x="19252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1" name="Google Shape;251;p13"/>
            <p:cNvCxnSpPr/>
            <p:nvPr/>
          </p:nvCxnSpPr>
          <p:spPr>
            <a:xfrm>
              <a:off x="119196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2" name="Google Shape;252;p13"/>
            <p:cNvCxnSpPr/>
            <p:nvPr/>
          </p:nvCxnSpPr>
          <p:spPr>
            <a:xfrm>
              <a:off x="2191404"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3" name="Google Shape;253;p13"/>
            <p:cNvCxnSpPr/>
            <p:nvPr/>
          </p:nvCxnSpPr>
          <p:spPr>
            <a:xfrm>
              <a:off x="3190842"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4" name="Google Shape;254;p13"/>
            <p:cNvCxnSpPr/>
            <p:nvPr/>
          </p:nvCxnSpPr>
          <p:spPr>
            <a:xfrm>
              <a:off x="419028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5" name="Google Shape;255;p13"/>
            <p:cNvCxnSpPr/>
            <p:nvPr/>
          </p:nvCxnSpPr>
          <p:spPr>
            <a:xfrm>
              <a:off x="518971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6" name="Google Shape;256;p13"/>
            <p:cNvCxnSpPr/>
            <p:nvPr/>
          </p:nvCxnSpPr>
          <p:spPr>
            <a:xfrm>
              <a:off x="618915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7" name="Google Shape;257;p13"/>
            <p:cNvCxnSpPr/>
            <p:nvPr/>
          </p:nvCxnSpPr>
          <p:spPr>
            <a:xfrm>
              <a:off x="7188594"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8" name="Google Shape;258;p13"/>
            <p:cNvCxnSpPr/>
            <p:nvPr/>
          </p:nvCxnSpPr>
          <p:spPr>
            <a:xfrm>
              <a:off x="8188032"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59" name="Google Shape;259;p13"/>
            <p:cNvCxnSpPr/>
            <p:nvPr/>
          </p:nvCxnSpPr>
          <p:spPr>
            <a:xfrm>
              <a:off x="918747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0" name="Google Shape;260;p13"/>
            <p:cNvCxnSpPr/>
            <p:nvPr/>
          </p:nvCxnSpPr>
          <p:spPr>
            <a:xfrm>
              <a:off x="1018690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1" name="Google Shape;261;p13"/>
            <p:cNvCxnSpPr/>
            <p:nvPr/>
          </p:nvCxnSpPr>
          <p:spPr>
            <a:xfrm>
              <a:off x="1118634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2" name="Google Shape;262;p13"/>
            <p:cNvCxnSpPr/>
            <p:nvPr/>
          </p:nvCxnSpPr>
          <p:spPr>
            <a:xfrm>
              <a:off x="1218578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3" name="Google Shape;263;p13"/>
            <p:cNvCxnSpPr/>
            <p:nvPr/>
          </p:nvCxnSpPr>
          <p:spPr>
            <a:xfrm>
              <a:off x="0" y="17171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4" name="Google Shape;264;p13"/>
            <p:cNvCxnSpPr/>
            <p:nvPr/>
          </p:nvCxnSpPr>
          <p:spPr>
            <a:xfrm>
              <a:off x="0" y="72890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5" name="Google Shape;265;p13"/>
            <p:cNvCxnSpPr/>
            <p:nvPr/>
          </p:nvCxnSpPr>
          <p:spPr>
            <a:xfrm>
              <a:off x="0" y="128609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6" name="Google Shape;266;p13"/>
            <p:cNvCxnSpPr/>
            <p:nvPr/>
          </p:nvCxnSpPr>
          <p:spPr>
            <a:xfrm>
              <a:off x="0" y="184328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7" name="Google Shape;267;p13"/>
            <p:cNvCxnSpPr/>
            <p:nvPr/>
          </p:nvCxnSpPr>
          <p:spPr>
            <a:xfrm>
              <a:off x="0" y="240047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8" name="Google Shape;268;p13"/>
            <p:cNvCxnSpPr/>
            <p:nvPr/>
          </p:nvCxnSpPr>
          <p:spPr>
            <a:xfrm>
              <a:off x="0" y="295766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69" name="Google Shape;269;p13"/>
            <p:cNvCxnSpPr/>
            <p:nvPr/>
          </p:nvCxnSpPr>
          <p:spPr>
            <a:xfrm>
              <a:off x="0" y="351485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70" name="Google Shape;270;p13"/>
            <p:cNvCxnSpPr/>
            <p:nvPr/>
          </p:nvCxnSpPr>
          <p:spPr>
            <a:xfrm>
              <a:off x="0" y="407204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71" name="Google Shape;271;p13"/>
            <p:cNvCxnSpPr/>
            <p:nvPr/>
          </p:nvCxnSpPr>
          <p:spPr>
            <a:xfrm>
              <a:off x="0" y="462923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72" name="Google Shape;272;p13"/>
            <p:cNvCxnSpPr/>
            <p:nvPr/>
          </p:nvCxnSpPr>
          <p:spPr>
            <a:xfrm>
              <a:off x="0" y="518642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73" name="Google Shape;273;p13"/>
            <p:cNvCxnSpPr/>
            <p:nvPr/>
          </p:nvCxnSpPr>
          <p:spPr>
            <a:xfrm>
              <a:off x="0" y="574361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74" name="Google Shape;274;p13"/>
            <p:cNvCxnSpPr/>
            <p:nvPr/>
          </p:nvCxnSpPr>
          <p:spPr>
            <a:xfrm>
              <a:off x="0" y="6857999"/>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275" name="Google Shape;275;p13"/>
            <p:cNvCxnSpPr/>
            <p:nvPr/>
          </p:nvCxnSpPr>
          <p:spPr>
            <a:xfrm>
              <a:off x="16613" y="6248400"/>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grpSp>
      <p:sp>
        <p:nvSpPr>
          <p:cNvPr id="276" name="Google Shape;276;p13"/>
          <p:cNvSpPr txBox="1"/>
          <p:nvPr>
            <p:ph type="ctrTitle"/>
          </p:nvPr>
        </p:nvSpPr>
        <p:spPr>
          <a:xfrm>
            <a:off x="424388" y="725467"/>
            <a:ext cx="5442900" cy="43659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a:buNone/>
            </a:pPr>
            <a:r>
              <a:rPr lang="en-US" sz="5000">
                <a:solidFill>
                  <a:schemeClr val="dk2"/>
                </a:solidFill>
              </a:rPr>
              <a:t>POST FINANCIAL SERVICE WEBSITE</a:t>
            </a:r>
            <a:br>
              <a:rPr lang="en-US" sz="5000">
                <a:solidFill>
                  <a:schemeClr val="dk2"/>
                </a:solidFill>
              </a:rPr>
            </a:br>
            <a:br>
              <a:rPr lang="en-US" sz="5000"/>
            </a:br>
            <a:br>
              <a:rPr lang="en-US" sz="5000"/>
            </a:br>
            <a:r>
              <a:rPr lang="en-US" sz="5000">
                <a:solidFill>
                  <a:schemeClr val="dk2"/>
                </a:solidFill>
              </a:rPr>
              <a:t>DOMAIN :WEB DEVELOPMENT</a:t>
            </a:r>
            <a:endParaRPr/>
          </a:p>
        </p:txBody>
      </p:sp>
      <p:pic>
        <p:nvPicPr>
          <p:cNvPr descr="Background pattern&#10;&#10;Description automatically generated" id="277" name="Google Shape;277;p13"/>
          <p:cNvPicPr preferRelativeResize="0"/>
          <p:nvPr/>
        </p:nvPicPr>
        <p:blipFill rotWithShape="1">
          <a:blip r:embed="rId3">
            <a:alphaModFix/>
          </a:blip>
          <a:srcRect b="0" l="0" r="0" t="0"/>
          <a:stretch/>
        </p:blipFill>
        <p:spPr>
          <a:xfrm>
            <a:off x="6189158" y="2331334"/>
            <a:ext cx="4997188" cy="2311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2" name="Shape 662"/>
        <p:cNvGrpSpPr/>
        <p:nvPr/>
      </p:nvGrpSpPr>
      <p:grpSpPr>
        <a:xfrm>
          <a:off x="0" y="0"/>
          <a:ext cx="0" cy="0"/>
          <a:chOff x="0" y="0"/>
          <a:chExt cx="0" cy="0"/>
        </a:xfrm>
      </p:grpSpPr>
      <p:sp>
        <p:nvSpPr>
          <p:cNvPr id="663" name="Google Shape;663;p22"/>
          <p:cNvSpPr/>
          <p:nvPr/>
        </p:nvSpPr>
        <p:spPr>
          <a:xfrm>
            <a:off x="0" y="0"/>
            <a:ext cx="12189000" cy="6858000"/>
          </a:xfrm>
          <a:prstGeom prst="rect">
            <a:avLst/>
          </a:prstGeom>
          <a:solidFill>
            <a:srgbClr val="7162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64" name="Google Shape;664;p22"/>
          <p:cNvGrpSpPr/>
          <p:nvPr/>
        </p:nvGrpSpPr>
        <p:grpSpPr>
          <a:xfrm>
            <a:off x="-6214" y="-1"/>
            <a:ext cx="12214827" cy="6858000"/>
            <a:chOff x="-6214" y="-1"/>
            <a:chExt cx="12214827" cy="6858000"/>
          </a:xfrm>
        </p:grpSpPr>
        <p:cxnSp>
          <p:nvCxnSpPr>
            <p:cNvPr id="665" name="Google Shape;665;p22"/>
            <p:cNvCxnSpPr/>
            <p:nvPr/>
          </p:nvCxnSpPr>
          <p:spPr>
            <a:xfrm>
              <a:off x="-6214" y="6686283"/>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66" name="Google Shape;666;p22"/>
            <p:cNvCxnSpPr/>
            <p:nvPr/>
          </p:nvCxnSpPr>
          <p:spPr>
            <a:xfrm>
              <a:off x="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67" name="Google Shape;667;p22"/>
            <p:cNvCxnSpPr/>
            <p:nvPr/>
          </p:nvCxnSpPr>
          <p:spPr>
            <a:xfrm>
              <a:off x="1199325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68" name="Google Shape;668;p22"/>
            <p:cNvCxnSpPr/>
            <p:nvPr/>
          </p:nvCxnSpPr>
          <p:spPr>
            <a:xfrm>
              <a:off x="19252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69" name="Google Shape;669;p22"/>
            <p:cNvCxnSpPr/>
            <p:nvPr/>
          </p:nvCxnSpPr>
          <p:spPr>
            <a:xfrm>
              <a:off x="119196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0" name="Google Shape;670;p22"/>
            <p:cNvCxnSpPr/>
            <p:nvPr/>
          </p:nvCxnSpPr>
          <p:spPr>
            <a:xfrm>
              <a:off x="219140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1" name="Google Shape;671;p22"/>
            <p:cNvCxnSpPr/>
            <p:nvPr/>
          </p:nvCxnSpPr>
          <p:spPr>
            <a:xfrm>
              <a:off x="319084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2" name="Google Shape;672;p22"/>
            <p:cNvCxnSpPr/>
            <p:nvPr/>
          </p:nvCxnSpPr>
          <p:spPr>
            <a:xfrm>
              <a:off x="419028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3" name="Google Shape;673;p22"/>
            <p:cNvCxnSpPr/>
            <p:nvPr/>
          </p:nvCxnSpPr>
          <p:spPr>
            <a:xfrm>
              <a:off x="518971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4" name="Google Shape;674;p22"/>
            <p:cNvCxnSpPr/>
            <p:nvPr/>
          </p:nvCxnSpPr>
          <p:spPr>
            <a:xfrm>
              <a:off x="618915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5" name="Google Shape;675;p22"/>
            <p:cNvCxnSpPr/>
            <p:nvPr/>
          </p:nvCxnSpPr>
          <p:spPr>
            <a:xfrm>
              <a:off x="718859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6" name="Google Shape;676;p22"/>
            <p:cNvCxnSpPr/>
            <p:nvPr/>
          </p:nvCxnSpPr>
          <p:spPr>
            <a:xfrm>
              <a:off x="818803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7" name="Google Shape;677;p22"/>
            <p:cNvCxnSpPr/>
            <p:nvPr/>
          </p:nvCxnSpPr>
          <p:spPr>
            <a:xfrm>
              <a:off x="918747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8" name="Google Shape;678;p22"/>
            <p:cNvCxnSpPr/>
            <p:nvPr/>
          </p:nvCxnSpPr>
          <p:spPr>
            <a:xfrm>
              <a:off x="1018690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79" name="Google Shape;679;p22"/>
            <p:cNvCxnSpPr/>
            <p:nvPr/>
          </p:nvCxnSpPr>
          <p:spPr>
            <a:xfrm>
              <a:off x="1118634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0" name="Google Shape;680;p22"/>
            <p:cNvCxnSpPr/>
            <p:nvPr/>
          </p:nvCxnSpPr>
          <p:spPr>
            <a:xfrm>
              <a:off x="1218578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1" name="Google Shape;681;p22"/>
            <p:cNvCxnSpPr/>
            <p:nvPr/>
          </p:nvCxnSpPr>
          <p:spPr>
            <a:xfrm>
              <a:off x="0" y="1717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2" name="Google Shape;682;p22"/>
            <p:cNvCxnSpPr/>
            <p:nvPr/>
          </p:nvCxnSpPr>
          <p:spPr>
            <a:xfrm>
              <a:off x="0" y="72890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3" name="Google Shape;683;p22"/>
            <p:cNvCxnSpPr/>
            <p:nvPr/>
          </p:nvCxnSpPr>
          <p:spPr>
            <a:xfrm>
              <a:off x="0" y="128609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4" name="Google Shape;684;p22"/>
            <p:cNvCxnSpPr/>
            <p:nvPr/>
          </p:nvCxnSpPr>
          <p:spPr>
            <a:xfrm>
              <a:off x="0" y="184328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5" name="Google Shape;685;p22"/>
            <p:cNvCxnSpPr/>
            <p:nvPr/>
          </p:nvCxnSpPr>
          <p:spPr>
            <a:xfrm>
              <a:off x="0" y="240047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6" name="Google Shape;686;p22"/>
            <p:cNvCxnSpPr/>
            <p:nvPr/>
          </p:nvCxnSpPr>
          <p:spPr>
            <a:xfrm>
              <a:off x="0" y="295766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7" name="Google Shape;687;p22"/>
            <p:cNvCxnSpPr/>
            <p:nvPr/>
          </p:nvCxnSpPr>
          <p:spPr>
            <a:xfrm>
              <a:off x="0" y="351485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8" name="Google Shape;688;p22"/>
            <p:cNvCxnSpPr/>
            <p:nvPr/>
          </p:nvCxnSpPr>
          <p:spPr>
            <a:xfrm>
              <a:off x="0" y="407204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89" name="Google Shape;689;p22"/>
            <p:cNvCxnSpPr/>
            <p:nvPr/>
          </p:nvCxnSpPr>
          <p:spPr>
            <a:xfrm>
              <a:off x="0" y="462923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90" name="Google Shape;690;p22"/>
            <p:cNvCxnSpPr/>
            <p:nvPr/>
          </p:nvCxnSpPr>
          <p:spPr>
            <a:xfrm>
              <a:off x="0" y="518642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91" name="Google Shape;691;p22"/>
            <p:cNvCxnSpPr/>
            <p:nvPr/>
          </p:nvCxnSpPr>
          <p:spPr>
            <a:xfrm>
              <a:off x="0" y="57436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92" name="Google Shape;692;p22"/>
            <p:cNvCxnSpPr/>
            <p:nvPr/>
          </p:nvCxnSpPr>
          <p:spPr>
            <a:xfrm>
              <a:off x="0" y="6857999"/>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93" name="Google Shape;693;p22"/>
            <p:cNvCxnSpPr/>
            <p:nvPr/>
          </p:nvCxnSpPr>
          <p:spPr>
            <a:xfrm>
              <a:off x="16613" y="6248400"/>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grpSp>
      <p:sp>
        <p:nvSpPr>
          <p:cNvPr id="694" name="Google Shape;694;p22"/>
          <p:cNvSpPr/>
          <p:nvPr/>
        </p:nvSpPr>
        <p:spPr>
          <a:xfrm>
            <a:off x="-6214" y="5014716"/>
            <a:ext cx="2800124" cy="1843284"/>
          </a:xfrm>
          <a:custGeom>
            <a:rect b="b" l="l" r="r" t="t"/>
            <a:pathLst>
              <a:path extrusionOk="0" h="1843284" w="280012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rgbClr val="5C697B">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95" name="Google Shape;695;p22"/>
          <p:cNvSpPr/>
          <p:nvPr/>
        </p:nvSpPr>
        <p:spPr>
          <a:xfrm>
            <a:off x="7979728" y="0"/>
            <a:ext cx="4209224" cy="1650549"/>
          </a:xfrm>
          <a:custGeom>
            <a:rect b="b" l="l" r="r" t="t"/>
            <a:pathLst>
              <a:path extrusionOk="0" h="1650549" w="4209224">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rgbClr val="B1BAC5">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696" name="Google Shape;696;p22"/>
          <p:cNvGrpSpPr/>
          <p:nvPr/>
        </p:nvGrpSpPr>
        <p:grpSpPr>
          <a:xfrm>
            <a:off x="-6214" y="-1"/>
            <a:ext cx="12214827" cy="6858000"/>
            <a:chOff x="-6214" y="-1"/>
            <a:chExt cx="12214827" cy="6858000"/>
          </a:xfrm>
        </p:grpSpPr>
        <p:cxnSp>
          <p:nvCxnSpPr>
            <p:cNvPr id="697" name="Google Shape;697;p22"/>
            <p:cNvCxnSpPr/>
            <p:nvPr/>
          </p:nvCxnSpPr>
          <p:spPr>
            <a:xfrm>
              <a:off x="-6214" y="6686283"/>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98" name="Google Shape;698;p22"/>
            <p:cNvCxnSpPr/>
            <p:nvPr/>
          </p:nvCxnSpPr>
          <p:spPr>
            <a:xfrm>
              <a:off x="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699" name="Google Shape;699;p22"/>
            <p:cNvCxnSpPr/>
            <p:nvPr/>
          </p:nvCxnSpPr>
          <p:spPr>
            <a:xfrm>
              <a:off x="1199325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0" name="Google Shape;700;p22"/>
            <p:cNvCxnSpPr/>
            <p:nvPr/>
          </p:nvCxnSpPr>
          <p:spPr>
            <a:xfrm>
              <a:off x="19252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1" name="Google Shape;701;p22"/>
            <p:cNvCxnSpPr/>
            <p:nvPr/>
          </p:nvCxnSpPr>
          <p:spPr>
            <a:xfrm>
              <a:off x="119196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2" name="Google Shape;702;p22"/>
            <p:cNvCxnSpPr/>
            <p:nvPr/>
          </p:nvCxnSpPr>
          <p:spPr>
            <a:xfrm>
              <a:off x="219140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3" name="Google Shape;703;p22"/>
            <p:cNvCxnSpPr/>
            <p:nvPr/>
          </p:nvCxnSpPr>
          <p:spPr>
            <a:xfrm>
              <a:off x="319084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4" name="Google Shape;704;p22"/>
            <p:cNvCxnSpPr/>
            <p:nvPr/>
          </p:nvCxnSpPr>
          <p:spPr>
            <a:xfrm>
              <a:off x="419028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5" name="Google Shape;705;p22"/>
            <p:cNvCxnSpPr/>
            <p:nvPr/>
          </p:nvCxnSpPr>
          <p:spPr>
            <a:xfrm>
              <a:off x="518971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6" name="Google Shape;706;p22"/>
            <p:cNvCxnSpPr/>
            <p:nvPr/>
          </p:nvCxnSpPr>
          <p:spPr>
            <a:xfrm>
              <a:off x="618915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7" name="Google Shape;707;p22"/>
            <p:cNvCxnSpPr/>
            <p:nvPr/>
          </p:nvCxnSpPr>
          <p:spPr>
            <a:xfrm>
              <a:off x="718859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8" name="Google Shape;708;p22"/>
            <p:cNvCxnSpPr/>
            <p:nvPr/>
          </p:nvCxnSpPr>
          <p:spPr>
            <a:xfrm>
              <a:off x="818803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09" name="Google Shape;709;p22"/>
            <p:cNvCxnSpPr/>
            <p:nvPr/>
          </p:nvCxnSpPr>
          <p:spPr>
            <a:xfrm>
              <a:off x="918747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0" name="Google Shape;710;p22"/>
            <p:cNvCxnSpPr/>
            <p:nvPr/>
          </p:nvCxnSpPr>
          <p:spPr>
            <a:xfrm>
              <a:off x="1018690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1" name="Google Shape;711;p22"/>
            <p:cNvCxnSpPr/>
            <p:nvPr/>
          </p:nvCxnSpPr>
          <p:spPr>
            <a:xfrm>
              <a:off x="1118634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2" name="Google Shape;712;p22"/>
            <p:cNvCxnSpPr/>
            <p:nvPr/>
          </p:nvCxnSpPr>
          <p:spPr>
            <a:xfrm>
              <a:off x="1218578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3" name="Google Shape;713;p22"/>
            <p:cNvCxnSpPr/>
            <p:nvPr/>
          </p:nvCxnSpPr>
          <p:spPr>
            <a:xfrm>
              <a:off x="0" y="1717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4" name="Google Shape;714;p22"/>
            <p:cNvCxnSpPr/>
            <p:nvPr/>
          </p:nvCxnSpPr>
          <p:spPr>
            <a:xfrm>
              <a:off x="0" y="72890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5" name="Google Shape;715;p22"/>
            <p:cNvCxnSpPr/>
            <p:nvPr/>
          </p:nvCxnSpPr>
          <p:spPr>
            <a:xfrm>
              <a:off x="0" y="128609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6" name="Google Shape;716;p22"/>
            <p:cNvCxnSpPr/>
            <p:nvPr/>
          </p:nvCxnSpPr>
          <p:spPr>
            <a:xfrm>
              <a:off x="0" y="184328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7" name="Google Shape;717;p22"/>
            <p:cNvCxnSpPr/>
            <p:nvPr/>
          </p:nvCxnSpPr>
          <p:spPr>
            <a:xfrm>
              <a:off x="0" y="240047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8" name="Google Shape;718;p22"/>
            <p:cNvCxnSpPr/>
            <p:nvPr/>
          </p:nvCxnSpPr>
          <p:spPr>
            <a:xfrm>
              <a:off x="0" y="295766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19" name="Google Shape;719;p22"/>
            <p:cNvCxnSpPr/>
            <p:nvPr/>
          </p:nvCxnSpPr>
          <p:spPr>
            <a:xfrm>
              <a:off x="0" y="351485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20" name="Google Shape;720;p22"/>
            <p:cNvCxnSpPr/>
            <p:nvPr/>
          </p:nvCxnSpPr>
          <p:spPr>
            <a:xfrm>
              <a:off x="0" y="407204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21" name="Google Shape;721;p22"/>
            <p:cNvCxnSpPr/>
            <p:nvPr/>
          </p:nvCxnSpPr>
          <p:spPr>
            <a:xfrm>
              <a:off x="0" y="462923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22" name="Google Shape;722;p22"/>
            <p:cNvCxnSpPr/>
            <p:nvPr/>
          </p:nvCxnSpPr>
          <p:spPr>
            <a:xfrm>
              <a:off x="0" y="518642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23" name="Google Shape;723;p22"/>
            <p:cNvCxnSpPr/>
            <p:nvPr/>
          </p:nvCxnSpPr>
          <p:spPr>
            <a:xfrm>
              <a:off x="0" y="57436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24" name="Google Shape;724;p22"/>
            <p:cNvCxnSpPr/>
            <p:nvPr/>
          </p:nvCxnSpPr>
          <p:spPr>
            <a:xfrm>
              <a:off x="0" y="6857999"/>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25" name="Google Shape;725;p22"/>
            <p:cNvCxnSpPr/>
            <p:nvPr/>
          </p:nvCxnSpPr>
          <p:spPr>
            <a:xfrm>
              <a:off x="16613" y="6248400"/>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grpSp>
      <p:grpSp>
        <p:nvGrpSpPr>
          <p:cNvPr id="726" name="Google Shape;726;p22"/>
          <p:cNvGrpSpPr/>
          <p:nvPr/>
        </p:nvGrpSpPr>
        <p:grpSpPr>
          <a:xfrm>
            <a:off x="-6214" y="-1"/>
            <a:ext cx="12214827" cy="6858000"/>
            <a:chOff x="-6214" y="-1"/>
            <a:chExt cx="12214827" cy="6858000"/>
          </a:xfrm>
        </p:grpSpPr>
        <p:cxnSp>
          <p:nvCxnSpPr>
            <p:cNvPr id="727" name="Google Shape;727;p22"/>
            <p:cNvCxnSpPr/>
            <p:nvPr/>
          </p:nvCxnSpPr>
          <p:spPr>
            <a:xfrm>
              <a:off x="-6214" y="6686283"/>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28" name="Google Shape;728;p22"/>
            <p:cNvCxnSpPr/>
            <p:nvPr/>
          </p:nvCxnSpPr>
          <p:spPr>
            <a:xfrm>
              <a:off x="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29" name="Google Shape;729;p22"/>
            <p:cNvCxnSpPr/>
            <p:nvPr/>
          </p:nvCxnSpPr>
          <p:spPr>
            <a:xfrm>
              <a:off x="1199325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0" name="Google Shape;730;p22"/>
            <p:cNvCxnSpPr/>
            <p:nvPr/>
          </p:nvCxnSpPr>
          <p:spPr>
            <a:xfrm>
              <a:off x="19252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1" name="Google Shape;731;p22"/>
            <p:cNvCxnSpPr/>
            <p:nvPr/>
          </p:nvCxnSpPr>
          <p:spPr>
            <a:xfrm>
              <a:off x="119196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2" name="Google Shape;732;p22"/>
            <p:cNvCxnSpPr/>
            <p:nvPr/>
          </p:nvCxnSpPr>
          <p:spPr>
            <a:xfrm>
              <a:off x="219140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3" name="Google Shape;733;p22"/>
            <p:cNvCxnSpPr/>
            <p:nvPr/>
          </p:nvCxnSpPr>
          <p:spPr>
            <a:xfrm>
              <a:off x="319084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4" name="Google Shape;734;p22"/>
            <p:cNvCxnSpPr/>
            <p:nvPr/>
          </p:nvCxnSpPr>
          <p:spPr>
            <a:xfrm>
              <a:off x="419028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5" name="Google Shape;735;p22"/>
            <p:cNvCxnSpPr/>
            <p:nvPr/>
          </p:nvCxnSpPr>
          <p:spPr>
            <a:xfrm>
              <a:off x="518971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6" name="Google Shape;736;p22"/>
            <p:cNvCxnSpPr/>
            <p:nvPr/>
          </p:nvCxnSpPr>
          <p:spPr>
            <a:xfrm>
              <a:off x="618915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7" name="Google Shape;737;p22"/>
            <p:cNvCxnSpPr/>
            <p:nvPr/>
          </p:nvCxnSpPr>
          <p:spPr>
            <a:xfrm>
              <a:off x="718859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8" name="Google Shape;738;p22"/>
            <p:cNvCxnSpPr/>
            <p:nvPr/>
          </p:nvCxnSpPr>
          <p:spPr>
            <a:xfrm>
              <a:off x="818803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39" name="Google Shape;739;p22"/>
            <p:cNvCxnSpPr/>
            <p:nvPr/>
          </p:nvCxnSpPr>
          <p:spPr>
            <a:xfrm>
              <a:off x="918747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0" name="Google Shape;740;p22"/>
            <p:cNvCxnSpPr/>
            <p:nvPr/>
          </p:nvCxnSpPr>
          <p:spPr>
            <a:xfrm>
              <a:off x="1018690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1" name="Google Shape;741;p22"/>
            <p:cNvCxnSpPr/>
            <p:nvPr/>
          </p:nvCxnSpPr>
          <p:spPr>
            <a:xfrm>
              <a:off x="1118634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2" name="Google Shape;742;p22"/>
            <p:cNvCxnSpPr/>
            <p:nvPr/>
          </p:nvCxnSpPr>
          <p:spPr>
            <a:xfrm>
              <a:off x="1218578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3" name="Google Shape;743;p22"/>
            <p:cNvCxnSpPr/>
            <p:nvPr/>
          </p:nvCxnSpPr>
          <p:spPr>
            <a:xfrm>
              <a:off x="0" y="1717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4" name="Google Shape;744;p22"/>
            <p:cNvCxnSpPr/>
            <p:nvPr/>
          </p:nvCxnSpPr>
          <p:spPr>
            <a:xfrm>
              <a:off x="0" y="72890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5" name="Google Shape;745;p22"/>
            <p:cNvCxnSpPr/>
            <p:nvPr/>
          </p:nvCxnSpPr>
          <p:spPr>
            <a:xfrm>
              <a:off x="0" y="128609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6" name="Google Shape;746;p22"/>
            <p:cNvCxnSpPr/>
            <p:nvPr/>
          </p:nvCxnSpPr>
          <p:spPr>
            <a:xfrm>
              <a:off x="0" y="184328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7" name="Google Shape;747;p22"/>
            <p:cNvCxnSpPr/>
            <p:nvPr/>
          </p:nvCxnSpPr>
          <p:spPr>
            <a:xfrm>
              <a:off x="0" y="240047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8" name="Google Shape;748;p22"/>
            <p:cNvCxnSpPr/>
            <p:nvPr/>
          </p:nvCxnSpPr>
          <p:spPr>
            <a:xfrm>
              <a:off x="0" y="295766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49" name="Google Shape;749;p22"/>
            <p:cNvCxnSpPr/>
            <p:nvPr/>
          </p:nvCxnSpPr>
          <p:spPr>
            <a:xfrm>
              <a:off x="0" y="351485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50" name="Google Shape;750;p22"/>
            <p:cNvCxnSpPr/>
            <p:nvPr/>
          </p:nvCxnSpPr>
          <p:spPr>
            <a:xfrm>
              <a:off x="0" y="407204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51" name="Google Shape;751;p22"/>
            <p:cNvCxnSpPr/>
            <p:nvPr/>
          </p:nvCxnSpPr>
          <p:spPr>
            <a:xfrm>
              <a:off x="0" y="462923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52" name="Google Shape;752;p22"/>
            <p:cNvCxnSpPr/>
            <p:nvPr/>
          </p:nvCxnSpPr>
          <p:spPr>
            <a:xfrm>
              <a:off x="0" y="518642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53" name="Google Shape;753;p22"/>
            <p:cNvCxnSpPr/>
            <p:nvPr/>
          </p:nvCxnSpPr>
          <p:spPr>
            <a:xfrm>
              <a:off x="0" y="57436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54" name="Google Shape;754;p22"/>
            <p:cNvCxnSpPr/>
            <p:nvPr/>
          </p:nvCxnSpPr>
          <p:spPr>
            <a:xfrm>
              <a:off x="0" y="6857999"/>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755" name="Google Shape;755;p22"/>
            <p:cNvCxnSpPr/>
            <p:nvPr/>
          </p:nvCxnSpPr>
          <p:spPr>
            <a:xfrm>
              <a:off x="16613" y="6248400"/>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grpSp>
      <p:sp>
        <p:nvSpPr>
          <p:cNvPr id="756" name="Google Shape;756;p2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7" name="Google Shape;757;p22"/>
          <p:cNvSpPr/>
          <p:nvPr/>
        </p:nvSpPr>
        <p:spPr>
          <a:xfrm>
            <a:off x="0" y="0"/>
            <a:ext cx="12189000"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8" name="Google Shape;758;p22"/>
          <p:cNvSpPr/>
          <p:nvPr/>
        </p:nvSpPr>
        <p:spPr>
          <a:xfrm>
            <a:off x="30325" y="-1"/>
            <a:ext cx="1900796" cy="1487973"/>
          </a:xfrm>
          <a:custGeom>
            <a:rect b="b" l="l" r="r" t="t"/>
            <a:pathLst>
              <a:path extrusionOk="0" h="1487973" w="1900796">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rgbClr val="E8ECEA">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59" name="Google Shape;759;p22"/>
          <p:cNvSpPr/>
          <p:nvPr/>
        </p:nvSpPr>
        <p:spPr>
          <a:xfrm rot="-8100000">
            <a:off x="-265171" y="2673762"/>
            <a:ext cx="568090" cy="568090"/>
          </a:xfrm>
          <a:prstGeom prst="rtTriangl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0" name="Google Shape;760;p22"/>
          <p:cNvSpPr/>
          <p:nvPr/>
        </p:nvSpPr>
        <p:spPr>
          <a:xfrm>
            <a:off x="10178446" y="4912946"/>
            <a:ext cx="2010507" cy="1945055"/>
          </a:xfrm>
          <a:custGeom>
            <a:rect b="b" l="l" r="r" t="t"/>
            <a:pathLst>
              <a:path extrusionOk="0" h="1945055" w="2010507">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rgbClr val="E9D6D3">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761" name="Google Shape;761;p22"/>
          <p:cNvGrpSpPr/>
          <p:nvPr/>
        </p:nvGrpSpPr>
        <p:grpSpPr>
          <a:xfrm>
            <a:off x="-6214" y="-1"/>
            <a:ext cx="12214827" cy="6858000"/>
            <a:chOff x="-6214" y="-1"/>
            <a:chExt cx="12214827" cy="6858000"/>
          </a:xfrm>
        </p:grpSpPr>
        <p:cxnSp>
          <p:nvCxnSpPr>
            <p:cNvPr id="762" name="Google Shape;762;p22"/>
            <p:cNvCxnSpPr/>
            <p:nvPr/>
          </p:nvCxnSpPr>
          <p:spPr>
            <a:xfrm>
              <a:off x="-6214" y="6686283"/>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63" name="Google Shape;763;p22"/>
            <p:cNvCxnSpPr/>
            <p:nvPr/>
          </p:nvCxnSpPr>
          <p:spPr>
            <a:xfrm>
              <a:off x="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64" name="Google Shape;764;p22"/>
            <p:cNvCxnSpPr/>
            <p:nvPr/>
          </p:nvCxnSpPr>
          <p:spPr>
            <a:xfrm>
              <a:off x="1199325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65" name="Google Shape;765;p22"/>
            <p:cNvCxnSpPr/>
            <p:nvPr/>
          </p:nvCxnSpPr>
          <p:spPr>
            <a:xfrm>
              <a:off x="19252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66" name="Google Shape;766;p22"/>
            <p:cNvCxnSpPr/>
            <p:nvPr/>
          </p:nvCxnSpPr>
          <p:spPr>
            <a:xfrm>
              <a:off x="119196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67" name="Google Shape;767;p22"/>
            <p:cNvCxnSpPr/>
            <p:nvPr/>
          </p:nvCxnSpPr>
          <p:spPr>
            <a:xfrm>
              <a:off x="2191404"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68" name="Google Shape;768;p22"/>
            <p:cNvCxnSpPr/>
            <p:nvPr/>
          </p:nvCxnSpPr>
          <p:spPr>
            <a:xfrm>
              <a:off x="3190842"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69" name="Google Shape;769;p22"/>
            <p:cNvCxnSpPr/>
            <p:nvPr/>
          </p:nvCxnSpPr>
          <p:spPr>
            <a:xfrm>
              <a:off x="419028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0" name="Google Shape;770;p22"/>
            <p:cNvCxnSpPr/>
            <p:nvPr/>
          </p:nvCxnSpPr>
          <p:spPr>
            <a:xfrm>
              <a:off x="518971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1" name="Google Shape;771;p22"/>
            <p:cNvCxnSpPr/>
            <p:nvPr/>
          </p:nvCxnSpPr>
          <p:spPr>
            <a:xfrm>
              <a:off x="618915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2" name="Google Shape;772;p22"/>
            <p:cNvCxnSpPr/>
            <p:nvPr/>
          </p:nvCxnSpPr>
          <p:spPr>
            <a:xfrm>
              <a:off x="7188594"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3" name="Google Shape;773;p22"/>
            <p:cNvCxnSpPr/>
            <p:nvPr/>
          </p:nvCxnSpPr>
          <p:spPr>
            <a:xfrm>
              <a:off x="8188032"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4" name="Google Shape;774;p22"/>
            <p:cNvCxnSpPr/>
            <p:nvPr/>
          </p:nvCxnSpPr>
          <p:spPr>
            <a:xfrm>
              <a:off x="918747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5" name="Google Shape;775;p22"/>
            <p:cNvCxnSpPr/>
            <p:nvPr/>
          </p:nvCxnSpPr>
          <p:spPr>
            <a:xfrm>
              <a:off x="1018690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6" name="Google Shape;776;p22"/>
            <p:cNvCxnSpPr/>
            <p:nvPr/>
          </p:nvCxnSpPr>
          <p:spPr>
            <a:xfrm>
              <a:off x="1118634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7" name="Google Shape;777;p22"/>
            <p:cNvCxnSpPr/>
            <p:nvPr/>
          </p:nvCxnSpPr>
          <p:spPr>
            <a:xfrm>
              <a:off x="1218578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8" name="Google Shape;778;p22"/>
            <p:cNvCxnSpPr/>
            <p:nvPr/>
          </p:nvCxnSpPr>
          <p:spPr>
            <a:xfrm>
              <a:off x="0" y="17171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79" name="Google Shape;779;p22"/>
            <p:cNvCxnSpPr/>
            <p:nvPr/>
          </p:nvCxnSpPr>
          <p:spPr>
            <a:xfrm>
              <a:off x="0" y="72890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0" name="Google Shape;780;p22"/>
            <p:cNvCxnSpPr/>
            <p:nvPr/>
          </p:nvCxnSpPr>
          <p:spPr>
            <a:xfrm>
              <a:off x="0" y="128609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1" name="Google Shape;781;p22"/>
            <p:cNvCxnSpPr/>
            <p:nvPr/>
          </p:nvCxnSpPr>
          <p:spPr>
            <a:xfrm>
              <a:off x="0" y="184328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2" name="Google Shape;782;p22"/>
            <p:cNvCxnSpPr/>
            <p:nvPr/>
          </p:nvCxnSpPr>
          <p:spPr>
            <a:xfrm>
              <a:off x="0" y="240047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3" name="Google Shape;783;p22"/>
            <p:cNvCxnSpPr/>
            <p:nvPr/>
          </p:nvCxnSpPr>
          <p:spPr>
            <a:xfrm>
              <a:off x="0" y="295766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4" name="Google Shape;784;p22"/>
            <p:cNvCxnSpPr/>
            <p:nvPr/>
          </p:nvCxnSpPr>
          <p:spPr>
            <a:xfrm>
              <a:off x="0" y="351485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5" name="Google Shape;785;p22"/>
            <p:cNvCxnSpPr/>
            <p:nvPr/>
          </p:nvCxnSpPr>
          <p:spPr>
            <a:xfrm>
              <a:off x="0" y="407204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6" name="Google Shape;786;p22"/>
            <p:cNvCxnSpPr/>
            <p:nvPr/>
          </p:nvCxnSpPr>
          <p:spPr>
            <a:xfrm>
              <a:off x="0" y="462923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7" name="Google Shape;787;p22"/>
            <p:cNvCxnSpPr/>
            <p:nvPr/>
          </p:nvCxnSpPr>
          <p:spPr>
            <a:xfrm>
              <a:off x="0" y="518642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8" name="Google Shape;788;p22"/>
            <p:cNvCxnSpPr/>
            <p:nvPr/>
          </p:nvCxnSpPr>
          <p:spPr>
            <a:xfrm>
              <a:off x="0" y="574361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89" name="Google Shape;789;p22"/>
            <p:cNvCxnSpPr/>
            <p:nvPr/>
          </p:nvCxnSpPr>
          <p:spPr>
            <a:xfrm>
              <a:off x="0" y="6857999"/>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790" name="Google Shape;790;p22"/>
            <p:cNvCxnSpPr/>
            <p:nvPr/>
          </p:nvCxnSpPr>
          <p:spPr>
            <a:xfrm>
              <a:off x="16613" y="6248400"/>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grpSp>
      <p:sp>
        <p:nvSpPr>
          <p:cNvPr id="791" name="Google Shape;791;p22"/>
          <p:cNvSpPr txBox="1"/>
          <p:nvPr>
            <p:ph type="title"/>
          </p:nvPr>
        </p:nvSpPr>
        <p:spPr>
          <a:xfrm>
            <a:off x="424388" y="739844"/>
            <a:ext cx="10761900" cy="4164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a:buNone/>
            </a:pPr>
            <a:r>
              <a:rPr b="1" i="1" lang="en-US" sz="2800" u="sng">
                <a:solidFill>
                  <a:schemeClr val="dk2"/>
                </a:solidFill>
                <a:highlight>
                  <a:srgbClr val="00FFFF"/>
                </a:highlight>
              </a:rPr>
              <a:t>HOW WILL WE USE DATA OF THE CUSTOMERS WHICH IS COLLECTED?????</a:t>
            </a:r>
            <a:br>
              <a:rPr lang="en-US" sz="2800">
                <a:solidFill>
                  <a:schemeClr val="dk2"/>
                </a:solidFill>
              </a:rPr>
            </a:br>
            <a:br>
              <a:rPr lang="en-US" sz="2800"/>
            </a:br>
            <a:r>
              <a:rPr lang="en-US" sz="2800">
                <a:solidFill>
                  <a:schemeClr val="dk2"/>
                </a:solidFill>
              </a:rPr>
              <a:t>WE WILL USE DATA FOR THEIR FALL UP.</a:t>
            </a:r>
            <a:br>
              <a:rPr lang="en-US" sz="2800">
                <a:solidFill>
                  <a:schemeClr val="dk2"/>
                </a:solidFill>
              </a:rPr>
            </a:br>
            <a:r>
              <a:rPr lang="en-US" sz="2800">
                <a:solidFill>
                  <a:schemeClr val="dk2"/>
                </a:solidFill>
              </a:rPr>
              <a:t>Eg:IF nishant has invest money at the age of 56years.so we can call him again after 4 –5 when is 61yr ,and convence him to invest in senior citizen scheme.</a:t>
            </a:r>
            <a:br>
              <a:rPr lang="en-US" sz="5400"/>
            </a:br>
            <a:r>
              <a:rPr lang="en-US" sz="2800">
                <a:solidFill>
                  <a:schemeClr val="dk2"/>
                </a:solidFill>
              </a:rPr>
              <a:t> </a:t>
            </a:r>
            <a:br>
              <a:rPr lang="en-US" sz="5400"/>
            </a:br>
            <a:endParaRPr sz="5400">
              <a:solidFill>
                <a:schemeClr val="dk2"/>
              </a:solidFill>
            </a:endParaRPr>
          </a:p>
        </p:txBody>
      </p:sp>
      <p:sp>
        <p:nvSpPr>
          <p:cNvPr id="792" name="Google Shape;792;p22"/>
          <p:cNvSpPr/>
          <p:nvPr/>
        </p:nvSpPr>
        <p:spPr>
          <a:xfrm>
            <a:off x="2678490" y="195112"/>
            <a:ext cx="56091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gradFill>
                  <a:gsLst>
                    <a:gs pos="0">
                      <a:srgbClr val="48160E">
                        <a:alpha val="100000"/>
                      </a:srgbClr>
                    </a:gs>
                    <a:gs pos="78000">
                      <a:srgbClr val="9B554C">
                        <a:alpha val="100000"/>
                      </a:srgbClr>
                    </a:gs>
                    <a:gs pos="100000">
                      <a:srgbClr val="F4EFEF">
                        <a:alpha val="100000"/>
                      </a:srgbClr>
                    </a:gs>
                  </a:gsLst>
                  <a:lin ang="5400000" scaled="0"/>
                </a:gradFill>
                <a:effectLst>
                  <a:innerShdw blurRad="69850" dir="5400000" dist="43180">
                    <a:srgbClr val="000000">
                      <a:alpha val="65000"/>
                    </a:srgbClr>
                  </a:innerShdw>
                </a:effectLst>
                <a:latin typeface="Arial"/>
                <a:ea typeface="Arial"/>
                <a:cs typeface="Arial"/>
                <a:sym typeface="Arial"/>
              </a:rPr>
              <a:t>FUTURE SCOPE</a:t>
            </a:r>
            <a:endParaRPr b="1" sz="5400">
              <a:gradFill>
                <a:gsLst>
                  <a:gs pos="0">
                    <a:srgbClr val="48160E">
                      <a:alpha val="100000"/>
                    </a:srgbClr>
                  </a:gs>
                  <a:gs pos="78000">
                    <a:srgbClr val="9B554C">
                      <a:alpha val="100000"/>
                    </a:srgbClr>
                  </a:gs>
                  <a:gs pos="100000">
                    <a:srgbClr val="F4EFEF">
                      <a:alpha val="100000"/>
                    </a:srgbClr>
                  </a:gs>
                </a:gsLst>
                <a:lin ang="5400000" scaled="0"/>
              </a:gradFill>
              <a:effectLst>
                <a:innerShdw blurRad="69850" dir="5400000" dist="43180">
                  <a:srgbClr val="000000">
                    <a:alpha val="65000"/>
                  </a:srgbClr>
                </a:innerShdw>
              </a:effectLs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14"/>
          <p:cNvSpPr/>
          <p:nvPr/>
        </p:nvSpPr>
        <p:spPr>
          <a:xfrm>
            <a:off x="0" y="0"/>
            <a:ext cx="12189000" cy="6858000"/>
          </a:xfrm>
          <a:prstGeom prst="rect">
            <a:avLst/>
          </a:prstGeom>
          <a:solidFill>
            <a:srgbClr val="7162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83" name="Google Shape;283;p14"/>
          <p:cNvGrpSpPr/>
          <p:nvPr/>
        </p:nvGrpSpPr>
        <p:grpSpPr>
          <a:xfrm>
            <a:off x="-6214" y="-1"/>
            <a:ext cx="12214827" cy="6858000"/>
            <a:chOff x="-6214" y="-1"/>
            <a:chExt cx="12214827" cy="6858000"/>
          </a:xfrm>
        </p:grpSpPr>
        <p:cxnSp>
          <p:nvCxnSpPr>
            <p:cNvPr id="284" name="Google Shape;284;p14"/>
            <p:cNvCxnSpPr/>
            <p:nvPr/>
          </p:nvCxnSpPr>
          <p:spPr>
            <a:xfrm>
              <a:off x="-6214" y="6686283"/>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85" name="Google Shape;285;p14"/>
            <p:cNvCxnSpPr/>
            <p:nvPr/>
          </p:nvCxnSpPr>
          <p:spPr>
            <a:xfrm>
              <a:off x="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86" name="Google Shape;286;p14"/>
            <p:cNvCxnSpPr/>
            <p:nvPr/>
          </p:nvCxnSpPr>
          <p:spPr>
            <a:xfrm>
              <a:off x="1199325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87" name="Google Shape;287;p14"/>
            <p:cNvCxnSpPr/>
            <p:nvPr/>
          </p:nvCxnSpPr>
          <p:spPr>
            <a:xfrm>
              <a:off x="19252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88" name="Google Shape;288;p14"/>
            <p:cNvCxnSpPr/>
            <p:nvPr/>
          </p:nvCxnSpPr>
          <p:spPr>
            <a:xfrm>
              <a:off x="119196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89" name="Google Shape;289;p14"/>
            <p:cNvCxnSpPr/>
            <p:nvPr/>
          </p:nvCxnSpPr>
          <p:spPr>
            <a:xfrm>
              <a:off x="219140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0" name="Google Shape;290;p14"/>
            <p:cNvCxnSpPr/>
            <p:nvPr/>
          </p:nvCxnSpPr>
          <p:spPr>
            <a:xfrm>
              <a:off x="319084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1" name="Google Shape;291;p14"/>
            <p:cNvCxnSpPr/>
            <p:nvPr/>
          </p:nvCxnSpPr>
          <p:spPr>
            <a:xfrm>
              <a:off x="419028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2" name="Google Shape;292;p14"/>
            <p:cNvCxnSpPr/>
            <p:nvPr/>
          </p:nvCxnSpPr>
          <p:spPr>
            <a:xfrm>
              <a:off x="518971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3" name="Google Shape;293;p14"/>
            <p:cNvCxnSpPr/>
            <p:nvPr/>
          </p:nvCxnSpPr>
          <p:spPr>
            <a:xfrm>
              <a:off x="618915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4" name="Google Shape;294;p14"/>
            <p:cNvCxnSpPr/>
            <p:nvPr/>
          </p:nvCxnSpPr>
          <p:spPr>
            <a:xfrm>
              <a:off x="718859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5" name="Google Shape;295;p14"/>
            <p:cNvCxnSpPr/>
            <p:nvPr/>
          </p:nvCxnSpPr>
          <p:spPr>
            <a:xfrm>
              <a:off x="818803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6" name="Google Shape;296;p14"/>
            <p:cNvCxnSpPr/>
            <p:nvPr/>
          </p:nvCxnSpPr>
          <p:spPr>
            <a:xfrm>
              <a:off x="918747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7" name="Google Shape;297;p14"/>
            <p:cNvCxnSpPr/>
            <p:nvPr/>
          </p:nvCxnSpPr>
          <p:spPr>
            <a:xfrm>
              <a:off x="1018690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8" name="Google Shape;298;p14"/>
            <p:cNvCxnSpPr/>
            <p:nvPr/>
          </p:nvCxnSpPr>
          <p:spPr>
            <a:xfrm>
              <a:off x="1118634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299" name="Google Shape;299;p14"/>
            <p:cNvCxnSpPr/>
            <p:nvPr/>
          </p:nvCxnSpPr>
          <p:spPr>
            <a:xfrm>
              <a:off x="1218578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0" name="Google Shape;300;p14"/>
            <p:cNvCxnSpPr/>
            <p:nvPr/>
          </p:nvCxnSpPr>
          <p:spPr>
            <a:xfrm>
              <a:off x="0" y="1717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1" name="Google Shape;301;p14"/>
            <p:cNvCxnSpPr/>
            <p:nvPr/>
          </p:nvCxnSpPr>
          <p:spPr>
            <a:xfrm>
              <a:off x="0" y="72890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2" name="Google Shape;302;p14"/>
            <p:cNvCxnSpPr/>
            <p:nvPr/>
          </p:nvCxnSpPr>
          <p:spPr>
            <a:xfrm>
              <a:off x="0" y="128609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3" name="Google Shape;303;p14"/>
            <p:cNvCxnSpPr/>
            <p:nvPr/>
          </p:nvCxnSpPr>
          <p:spPr>
            <a:xfrm>
              <a:off x="0" y="184328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4" name="Google Shape;304;p14"/>
            <p:cNvCxnSpPr/>
            <p:nvPr/>
          </p:nvCxnSpPr>
          <p:spPr>
            <a:xfrm>
              <a:off x="0" y="240047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5" name="Google Shape;305;p14"/>
            <p:cNvCxnSpPr/>
            <p:nvPr/>
          </p:nvCxnSpPr>
          <p:spPr>
            <a:xfrm>
              <a:off x="0" y="295766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6" name="Google Shape;306;p14"/>
            <p:cNvCxnSpPr/>
            <p:nvPr/>
          </p:nvCxnSpPr>
          <p:spPr>
            <a:xfrm>
              <a:off x="0" y="351485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7" name="Google Shape;307;p14"/>
            <p:cNvCxnSpPr/>
            <p:nvPr/>
          </p:nvCxnSpPr>
          <p:spPr>
            <a:xfrm>
              <a:off x="0" y="407204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8" name="Google Shape;308;p14"/>
            <p:cNvCxnSpPr/>
            <p:nvPr/>
          </p:nvCxnSpPr>
          <p:spPr>
            <a:xfrm>
              <a:off x="0" y="462923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09" name="Google Shape;309;p14"/>
            <p:cNvCxnSpPr/>
            <p:nvPr/>
          </p:nvCxnSpPr>
          <p:spPr>
            <a:xfrm>
              <a:off x="0" y="518642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10" name="Google Shape;310;p14"/>
            <p:cNvCxnSpPr/>
            <p:nvPr/>
          </p:nvCxnSpPr>
          <p:spPr>
            <a:xfrm>
              <a:off x="0" y="57436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11" name="Google Shape;311;p14"/>
            <p:cNvCxnSpPr/>
            <p:nvPr/>
          </p:nvCxnSpPr>
          <p:spPr>
            <a:xfrm>
              <a:off x="0" y="6857999"/>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12" name="Google Shape;312;p14"/>
            <p:cNvCxnSpPr/>
            <p:nvPr/>
          </p:nvCxnSpPr>
          <p:spPr>
            <a:xfrm>
              <a:off x="16613" y="6248400"/>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grpSp>
      <p:sp>
        <p:nvSpPr>
          <p:cNvPr id="313" name="Google Shape;313;p14"/>
          <p:cNvSpPr/>
          <p:nvPr/>
        </p:nvSpPr>
        <p:spPr>
          <a:xfrm>
            <a:off x="-6214" y="5014716"/>
            <a:ext cx="2800124" cy="1843284"/>
          </a:xfrm>
          <a:custGeom>
            <a:rect b="b" l="l" r="r" t="t"/>
            <a:pathLst>
              <a:path extrusionOk="0" h="1843284" w="280012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rgbClr val="5C697B">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4" name="Google Shape;314;p14"/>
          <p:cNvSpPr/>
          <p:nvPr/>
        </p:nvSpPr>
        <p:spPr>
          <a:xfrm>
            <a:off x="7979728" y="0"/>
            <a:ext cx="4209224" cy="1650549"/>
          </a:xfrm>
          <a:custGeom>
            <a:rect b="b" l="l" r="r" t="t"/>
            <a:pathLst>
              <a:path extrusionOk="0" h="1650549" w="4209224">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rgbClr val="B1BAC5">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15" name="Google Shape;315;p14"/>
          <p:cNvGrpSpPr/>
          <p:nvPr/>
        </p:nvGrpSpPr>
        <p:grpSpPr>
          <a:xfrm>
            <a:off x="-6214" y="-1"/>
            <a:ext cx="12214827" cy="6858000"/>
            <a:chOff x="-6214" y="-1"/>
            <a:chExt cx="12214827" cy="6858000"/>
          </a:xfrm>
        </p:grpSpPr>
        <p:cxnSp>
          <p:nvCxnSpPr>
            <p:cNvPr id="316" name="Google Shape;316;p14"/>
            <p:cNvCxnSpPr/>
            <p:nvPr/>
          </p:nvCxnSpPr>
          <p:spPr>
            <a:xfrm>
              <a:off x="-6214" y="6686283"/>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17" name="Google Shape;317;p14"/>
            <p:cNvCxnSpPr/>
            <p:nvPr/>
          </p:nvCxnSpPr>
          <p:spPr>
            <a:xfrm>
              <a:off x="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18" name="Google Shape;318;p14"/>
            <p:cNvCxnSpPr/>
            <p:nvPr/>
          </p:nvCxnSpPr>
          <p:spPr>
            <a:xfrm>
              <a:off x="1199325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19" name="Google Shape;319;p14"/>
            <p:cNvCxnSpPr/>
            <p:nvPr/>
          </p:nvCxnSpPr>
          <p:spPr>
            <a:xfrm>
              <a:off x="19252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0" name="Google Shape;320;p14"/>
            <p:cNvCxnSpPr/>
            <p:nvPr/>
          </p:nvCxnSpPr>
          <p:spPr>
            <a:xfrm>
              <a:off x="119196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1" name="Google Shape;321;p14"/>
            <p:cNvCxnSpPr/>
            <p:nvPr/>
          </p:nvCxnSpPr>
          <p:spPr>
            <a:xfrm>
              <a:off x="219140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2" name="Google Shape;322;p14"/>
            <p:cNvCxnSpPr/>
            <p:nvPr/>
          </p:nvCxnSpPr>
          <p:spPr>
            <a:xfrm>
              <a:off x="319084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3" name="Google Shape;323;p14"/>
            <p:cNvCxnSpPr/>
            <p:nvPr/>
          </p:nvCxnSpPr>
          <p:spPr>
            <a:xfrm>
              <a:off x="419028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4" name="Google Shape;324;p14"/>
            <p:cNvCxnSpPr/>
            <p:nvPr/>
          </p:nvCxnSpPr>
          <p:spPr>
            <a:xfrm>
              <a:off x="518971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5" name="Google Shape;325;p14"/>
            <p:cNvCxnSpPr/>
            <p:nvPr/>
          </p:nvCxnSpPr>
          <p:spPr>
            <a:xfrm>
              <a:off x="618915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6" name="Google Shape;326;p14"/>
            <p:cNvCxnSpPr/>
            <p:nvPr/>
          </p:nvCxnSpPr>
          <p:spPr>
            <a:xfrm>
              <a:off x="718859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7" name="Google Shape;327;p14"/>
            <p:cNvCxnSpPr/>
            <p:nvPr/>
          </p:nvCxnSpPr>
          <p:spPr>
            <a:xfrm>
              <a:off x="818803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8" name="Google Shape;328;p14"/>
            <p:cNvCxnSpPr/>
            <p:nvPr/>
          </p:nvCxnSpPr>
          <p:spPr>
            <a:xfrm>
              <a:off x="918747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29" name="Google Shape;329;p14"/>
            <p:cNvCxnSpPr/>
            <p:nvPr/>
          </p:nvCxnSpPr>
          <p:spPr>
            <a:xfrm>
              <a:off x="1018690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0" name="Google Shape;330;p14"/>
            <p:cNvCxnSpPr/>
            <p:nvPr/>
          </p:nvCxnSpPr>
          <p:spPr>
            <a:xfrm>
              <a:off x="1118634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1" name="Google Shape;331;p14"/>
            <p:cNvCxnSpPr/>
            <p:nvPr/>
          </p:nvCxnSpPr>
          <p:spPr>
            <a:xfrm>
              <a:off x="1218578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2" name="Google Shape;332;p14"/>
            <p:cNvCxnSpPr/>
            <p:nvPr/>
          </p:nvCxnSpPr>
          <p:spPr>
            <a:xfrm>
              <a:off x="0" y="1717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3" name="Google Shape;333;p14"/>
            <p:cNvCxnSpPr/>
            <p:nvPr/>
          </p:nvCxnSpPr>
          <p:spPr>
            <a:xfrm>
              <a:off x="0" y="72890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4" name="Google Shape;334;p14"/>
            <p:cNvCxnSpPr/>
            <p:nvPr/>
          </p:nvCxnSpPr>
          <p:spPr>
            <a:xfrm>
              <a:off x="0" y="128609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5" name="Google Shape;335;p14"/>
            <p:cNvCxnSpPr/>
            <p:nvPr/>
          </p:nvCxnSpPr>
          <p:spPr>
            <a:xfrm>
              <a:off x="0" y="184328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6" name="Google Shape;336;p14"/>
            <p:cNvCxnSpPr/>
            <p:nvPr/>
          </p:nvCxnSpPr>
          <p:spPr>
            <a:xfrm>
              <a:off x="0" y="240047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7" name="Google Shape;337;p14"/>
            <p:cNvCxnSpPr/>
            <p:nvPr/>
          </p:nvCxnSpPr>
          <p:spPr>
            <a:xfrm>
              <a:off x="0" y="295766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8" name="Google Shape;338;p14"/>
            <p:cNvCxnSpPr/>
            <p:nvPr/>
          </p:nvCxnSpPr>
          <p:spPr>
            <a:xfrm>
              <a:off x="0" y="351485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39" name="Google Shape;339;p14"/>
            <p:cNvCxnSpPr/>
            <p:nvPr/>
          </p:nvCxnSpPr>
          <p:spPr>
            <a:xfrm>
              <a:off x="0" y="407204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40" name="Google Shape;340;p14"/>
            <p:cNvCxnSpPr/>
            <p:nvPr/>
          </p:nvCxnSpPr>
          <p:spPr>
            <a:xfrm>
              <a:off x="0" y="462923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41" name="Google Shape;341;p14"/>
            <p:cNvCxnSpPr/>
            <p:nvPr/>
          </p:nvCxnSpPr>
          <p:spPr>
            <a:xfrm>
              <a:off x="0" y="518642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42" name="Google Shape;342;p14"/>
            <p:cNvCxnSpPr/>
            <p:nvPr/>
          </p:nvCxnSpPr>
          <p:spPr>
            <a:xfrm>
              <a:off x="0" y="57436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43" name="Google Shape;343;p14"/>
            <p:cNvCxnSpPr/>
            <p:nvPr/>
          </p:nvCxnSpPr>
          <p:spPr>
            <a:xfrm>
              <a:off x="0" y="6857999"/>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44" name="Google Shape;344;p14"/>
            <p:cNvCxnSpPr/>
            <p:nvPr/>
          </p:nvCxnSpPr>
          <p:spPr>
            <a:xfrm>
              <a:off x="16613" y="6248400"/>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grpSp>
      <p:grpSp>
        <p:nvGrpSpPr>
          <p:cNvPr id="345" name="Google Shape;345;p14"/>
          <p:cNvGrpSpPr/>
          <p:nvPr/>
        </p:nvGrpSpPr>
        <p:grpSpPr>
          <a:xfrm>
            <a:off x="-6214" y="-1"/>
            <a:ext cx="12214827" cy="6858000"/>
            <a:chOff x="-6214" y="-1"/>
            <a:chExt cx="12214827" cy="6858000"/>
          </a:xfrm>
        </p:grpSpPr>
        <p:cxnSp>
          <p:nvCxnSpPr>
            <p:cNvPr id="346" name="Google Shape;346;p14"/>
            <p:cNvCxnSpPr/>
            <p:nvPr/>
          </p:nvCxnSpPr>
          <p:spPr>
            <a:xfrm>
              <a:off x="-6214" y="6686283"/>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47" name="Google Shape;347;p14"/>
            <p:cNvCxnSpPr/>
            <p:nvPr/>
          </p:nvCxnSpPr>
          <p:spPr>
            <a:xfrm>
              <a:off x="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48" name="Google Shape;348;p14"/>
            <p:cNvCxnSpPr/>
            <p:nvPr/>
          </p:nvCxnSpPr>
          <p:spPr>
            <a:xfrm>
              <a:off x="1199325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49" name="Google Shape;349;p14"/>
            <p:cNvCxnSpPr/>
            <p:nvPr/>
          </p:nvCxnSpPr>
          <p:spPr>
            <a:xfrm>
              <a:off x="19252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0" name="Google Shape;350;p14"/>
            <p:cNvCxnSpPr/>
            <p:nvPr/>
          </p:nvCxnSpPr>
          <p:spPr>
            <a:xfrm>
              <a:off x="119196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1" name="Google Shape;351;p14"/>
            <p:cNvCxnSpPr/>
            <p:nvPr/>
          </p:nvCxnSpPr>
          <p:spPr>
            <a:xfrm>
              <a:off x="219140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2" name="Google Shape;352;p14"/>
            <p:cNvCxnSpPr/>
            <p:nvPr/>
          </p:nvCxnSpPr>
          <p:spPr>
            <a:xfrm>
              <a:off x="319084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3" name="Google Shape;353;p14"/>
            <p:cNvCxnSpPr/>
            <p:nvPr/>
          </p:nvCxnSpPr>
          <p:spPr>
            <a:xfrm>
              <a:off x="419028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4" name="Google Shape;354;p14"/>
            <p:cNvCxnSpPr/>
            <p:nvPr/>
          </p:nvCxnSpPr>
          <p:spPr>
            <a:xfrm>
              <a:off x="518971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5" name="Google Shape;355;p14"/>
            <p:cNvCxnSpPr/>
            <p:nvPr/>
          </p:nvCxnSpPr>
          <p:spPr>
            <a:xfrm>
              <a:off x="618915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6" name="Google Shape;356;p14"/>
            <p:cNvCxnSpPr/>
            <p:nvPr/>
          </p:nvCxnSpPr>
          <p:spPr>
            <a:xfrm>
              <a:off x="718859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7" name="Google Shape;357;p14"/>
            <p:cNvCxnSpPr/>
            <p:nvPr/>
          </p:nvCxnSpPr>
          <p:spPr>
            <a:xfrm>
              <a:off x="818803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8" name="Google Shape;358;p14"/>
            <p:cNvCxnSpPr/>
            <p:nvPr/>
          </p:nvCxnSpPr>
          <p:spPr>
            <a:xfrm>
              <a:off x="918747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59" name="Google Shape;359;p14"/>
            <p:cNvCxnSpPr/>
            <p:nvPr/>
          </p:nvCxnSpPr>
          <p:spPr>
            <a:xfrm>
              <a:off x="1018690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0" name="Google Shape;360;p14"/>
            <p:cNvCxnSpPr/>
            <p:nvPr/>
          </p:nvCxnSpPr>
          <p:spPr>
            <a:xfrm>
              <a:off x="1118634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1" name="Google Shape;361;p14"/>
            <p:cNvCxnSpPr/>
            <p:nvPr/>
          </p:nvCxnSpPr>
          <p:spPr>
            <a:xfrm>
              <a:off x="1218578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2" name="Google Shape;362;p14"/>
            <p:cNvCxnSpPr/>
            <p:nvPr/>
          </p:nvCxnSpPr>
          <p:spPr>
            <a:xfrm>
              <a:off x="0" y="1717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3" name="Google Shape;363;p14"/>
            <p:cNvCxnSpPr/>
            <p:nvPr/>
          </p:nvCxnSpPr>
          <p:spPr>
            <a:xfrm>
              <a:off x="0" y="72890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4" name="Google Shape;364;p14"/>
            <p:cNvCxnSpPr/>
            <p:nvPr/>
          </p:nvCxnSpPr>
          <p:spPr>
            <a:xfrm>
              <a:off x="0" y="128609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5" name="Google Shape;365;p14"/>
            <p:cNvCxnSpPr/>
            <p:nvPr/>
          </p:nvCxnSpPr>
          <p:spPr>
            <a:xfrm>
              <a:off x="0" y="184328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6" name="Google Shape;366;p14"/>
            <p:cNvCxnSpPr/>
            <p:nvPr/>
          </p:nvCxnSpPr>
          <p:spPr>
            <a:xfrm>
              <a:off x="0" y="240047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7" name="Google Shape;367;p14"/>
            <p:cNvCxnSpPr/>
            <p:nvPr/>
          </p:nvCxnSpPr>
          <p:spPr>
            <a:xfrm>
              <a:off x="0" y="295766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8" name="Google Shape;368;p14"/>
            <p:cNvCxnSpPr/>
            <p:nvPr/>
          </p:nvCxnSpPr>
          <p:spPr>
            <a:xfrm>
              <a:off x="0" y="351485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69" name="Google Shape;369;p14"/>
            <p:cNvCxnSpPr/>
            <p:nvPr/>
          </p:nvCxnSpPr>
          <p:spPr>
            <a:xfrm>
              <a:off x="0" y="407204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70" name="Google Shape;370;p14"/>
            <p:cNvCxnSpPr/>
            <p:nvPr/>
          </p:nvCxnSpPr>
          <p:spPr>
            <a:xfrm>
              <a:off x="0" y="462923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71" name="Google Shape;371;p14"/>
            <p:cNvCxnSpPr/>
            <p:nvPr/>
          </p:nvCxnSpPr>
          <p:spPr>
            <a:xfrm>
              <a:off x="0" y="518642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72" name="Google Shape;372;p14"/>
            <p:cNvCxnSpPr/>
            <p:nvPr/>
          </p:nvCxnSpPr>
          <p:spPr>
            <a:xfrm>
              <a:off x="0" y="57436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73" name="Google Shape;373;p14"/>
            <p:cNvCxnSpPr/>
            <p:nvPr/>
          </p:nvCxnSpPr>
          <p:spPr>
            <a:xfrm>
              <a:off x="0" y="6857999"/>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374" name="Google Shape;374;p14"/>
            <p:cNvCxnSpPr/>
            <p:nvPr/>
          </p:nvCxnSpPr>
          <p:spPr>
            <a:xfrm>
              <a:off x="16613" y="6248400"/>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grpSp>
      <p:sp>
        <p:nvSpPr>
          <p:cNvPr id="375" name="Google Shape;375;p1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6" name="Google Shape;376;p14"/>
          <p:cNvSpPr/>
          <p:nvPr/>
        </p:nvSpPr>
        <p:spPr>
          <a:xfrm>
            <a:off x="0" y="0"/>
            <a:ext cx="12189000"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7" name="Google Shape;377;p14"/>
          <p:cNvSpPr/>
          <p:nvPr/>
        </p:nvSpPr>
        <p:spPr>
          <a:xfrm>
            <a:off x="30325" y="-1"/>
            <a:ext cx="1900796" cy="1487973"/>
          </a:xfrm>
          <a:custGeom>
            <a:rect b="b" l="l" r="r" t="t"/>
            <a:pathLst>
              <a:path extrusionOk="0" h="1487973" w="1900796">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rgbClr val="E8ECEA">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8" name="Google Shape;378;p14"/>
          <p:cNvSpPr/>
          <p:nvPr/>
        </p:nvSpPr>
        <p:spPr>
          <a:xfrm rot="-8100000">
            <a:off x="-265171" y="2673762"/>
            <a:ext cx="568090" cy="568090"/>
          </a:xfrm>
          <a:prstGeom prst="rtTriangl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9" name="Google Shape;379;p14"/>
          <p:cNvSpPr/>
          <p:nvPr/>
        </p:nvSpPr>
        <p:spPr>
          <a:xfrm>
            <a:off x="10178446" y="4912946"/>
            <a:ext cx="2010507" cy="1945055"/>
          </a:xfrm>
          <a:custGeom>
            <a:rect b="b" l="l" r="r" t="t"/>
            <a:pathLst>
              <a:path extrusionOk="0" h="1945055" w="2010507">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rgbClr val="E9D6D3">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80" name="Google Shape;380;p14"/>
          <p:cNvGrpSpPr/>
          <p:nvPr/>
        </p:nvGrpSpPr>
        <p:grpSpPr>
          <a:xfrm>
            <a:off x="-6214" y="-1"/>
            <a:ext cx="12214827" cy="6858000"/>
            <a:chOff x="-6214" y="-1"/>
            <a:chExt cx="12214827" cy="6858000"/>
          </a:xfrm>
        </p:grpSpPr>
        <p:cxnSp>
          <p:nvCxnSpPr>
            <p:cNvPr id="381" name="Google Shape;381;p14"/>
            <p:cNvCxnSpPr/>
            <p:nvPr/>
          </p:nvCxnSpPr>
          <p:spPr>
            <a:xfrm>
              <a:off x="-6214" y="6686283"/>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82" name="Google Shape;382;p14"/>
            <p:cNvCxnSpPr/>
            <p:nvPr/>
          </p:nvCxnSpPr>
          <p:spPr>
            <a:xfrm>
              <a:off x="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83" name="Google Shape;383;p14"/>
            <p:cNvCxnSpPr/>
            <p:nvPr/>
          </p:nvCxnSpPr>
          <p:spPr>
            <a:xfrm>
              <a:off x="1199325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84" name="Google Shape;384;p14"/>
            <p:cNvCxnSpPr/>
            <p:nvPr/>
          </p:nvCxnSpPr>
          <p:spPr>
            <a:xfrm>
              <a:off x="19252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85" name="Google Shape;385;p14"/>
            <p:cNvCxnSpPr/>
            <p:nvPr/>
          </p:nvCxnSpPr>
          <p:spPr>
            <a:xfrm>
              <a:off x="119196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86" name="Google Shape;386;p14"/>
            <p:cNvCxnSpPr/>
            <p:nvPr/>
          </p:nvCxnSpPr>
          <p:spPr>
            <a:xfrm>
              <a:off x="2191404"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87" name="Google Shape;387;p14"/>
            <p:cNvCxnSpPr/>
            <p:nvPr/>
          </p:nvCxnSpPr>
          <p:spPr>
            <a:xfrm>
              <a:off x="3190842"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88" name="Google Shape;388;p14"/>
            <p:cNvCxnSpPr/>
            <p:nvPr/>
          </p:nvCxnSpPr>
          <p:spPr>
            <a:xfrm>
              <a:off x="419028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89" name="Google Shape;389;p14"/>
            <p:cNvCxnSpPr/>
            <p:nvPr/>
          </p:nvCxnSpPr>
          <p:spPr>
            <a:xfrm>
              <a:off x="518971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0" name="Google Shape;390;p14"/>
            <p:cNvCxnSpPr/>
            <p:nvPr/>
          </p:nvCxnSpPr>
          <p:spPr>
            <a:xfrm>
              <a:off x="618915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1" name="Google Shape;391;p14"/>
            <p:cNvCxnSpPr/>
            <p:nvPr/>
          </p:nvCxnSpPr>
          <p:spPr>
            <a:xfrm>
              <a:off x="7188594"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2" name="Google Shape;392;p14"/>
            <p:cNvCxnSpPr/>
            <p:nvPr/>
          </p:nvCxnSpPr>
          <p:spPr>
            <a:xfrm>
              <a:off x="8188032"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3" name="Google Shape;393;p14"/>
            <p:cNvCxnSpPr/>
            <p:nvPr/>
          </p:nvCxnSpPr>
          <p:spPr>
            <a:xfrm>
              <a:off x="918747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4" name="Google Shape;394;p14"/>
            <p:cNvCxnSpPr/>
            <p:nvPr/>
          </p:nvCxnSpPr>
          <p:spPr>
            <a:xfrm>
              <a:off x="1018690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5" name="Google Shape;395;p14"/>
            <p:cNvCxnSpPr/>
            <p:nvPr/>
          </p:nvCxnSpPr>
          <p:spPr>
            <a:xfrm>
              <a:off x="1118634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6" name="Google Shape;396;p14"/>
            <p:cNvCxnSpPr/>
            <p:nvPr/>
          </p:nvCxnSpPr>
          <p:spPr>
            <a:xfrm>
              <a:off x="1218578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7" name="Google Shape;397;p14"/>
            <p:cNvCxnSpPr/>
            <p:nvPr/>
          </p:nvCxnSpPr>
          <p:spPr>
            <a:xfrm>
              <a:off x="0" y="17171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8" name="Google Shape;398;p14"/>
            <p:cNvCxnSpPr/>
            <p:nvPr/>
          </p:nvCxnSpPr>
          <p:spPr>
            <a:xfrm>
              <a:off x="0" y="72890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399" name="Google Shape;399;p14"/>
            <p:cNvCxnSpPr/>
            <p:nvPr/>
          </p:nvCxnSpPr>
          <p:spPr>
            <a:xfrm>
              <a:off x="0" y="128609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0" name="Google Shape;400;p14"/>
            <p:cNvCxnSpPr/>
            <p:nvPr/>
          </p:nvCxnSpPr>
          <p:spPr>
            <a:xfrm>
              <a:off x="0" y="184328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1" name="Google Shape;401;p14"/>
            <p:cNvCxnSpPr/>
            <p:nvPr/>
          </p:nvCxnSpPr>
          <p:spPr>
            <a:xfrm>
              <a:off x="0" y="240047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2" name="Google Shape;402;p14"/>
            <p:cNvCxnSpPr/>
            <p:nvPr/>
          </p:nvCxnSpPr>
          <p:spPr>
            <a:xfrm>
              <a:off x="0" y="295766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3" name="Google Shape;403;p14"/>
            <p:cNvCxnSpPr/>
            <p:nvPr/>
          </p:nvCxnSpPr>
          <p:spPr>
            <a:xfrm>
              <a:off x="0" y="351485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4" name="Google Shape;404;p14"/>
            <p:cNvCxnSpPr/>
            <p:nvPr/>
          </p:nvCxnSpPr>
          <p:spPr>
            <a:xfrm>
              <a:off x="0" y="407204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5" name="Google Shape;405;p14"/>
            <p:cNvCxnSpPr/>
            <p:nvPr/>
          </p:nvCxnSpPr>
          <p:spPr>
            <a:xfrm>
              <a:off x="0" y="462923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6" name="Google Shape;406;p14"/>
            <p:cNvCxnSpPr/>
            <p:nvPr/>
          </p:nvCxnSpPr>
          <p:spPr>
            <a:xfrm>
              <a:off x="0" y="518642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7" name="Google Shape;407;p14"/>
            <p:cNvCxnSpPr/>
            <p:nvPr/>
          </p:nvCxnSpPr>
          <p:spPr>
            <a:xfrm>
              <a:off x="0" y="574361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8" name="Google Shape;408;p14"/>
            <p:cNvCxnSpPr/>
            <p:nvPr/>
          </p:nvCxnSpPr>
          <p:spPr>
            <a:xfrm>
              <a:off x="0" y="6857999"/>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409" name="Google Shape;409;p14"/>
            <p:cNvCxnSpPr/>
            <p:nvPr/>
          </p:nvCxnSpPr>
          <p:spPr>
            <a:xfrm>
              <a:off x="16613" y="6248400"/>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grpSp>
      <p:sp>
        <p:nvSpPr>
          <p:cNvPr id="410" name="Google Shape;410;p14"/>
          <p:cNvSpPr txBox="1"/>
          <p:nvPr>
            <p:ph type="title"/>
          </p:nvPr>
        </p:nvSpPr>
        <p:spPr>
          <a:xfrm>
            <a:off x="424388" y="-7777"/>
            <a:ext cx="10761900" cy="6865800"/>
          </a:xfrm>
          <a:prstGeom prst="rect">
            <a:avLst/>
          </a:prstGeom>
          <a:noFill/>
          <a:ln>
            <a:noFill/>
          </a:ln>
        </p:spPr>
        <p:txBody>
          <a:bodyPr anchorCtr="0" anchor="b" bIns="45700" lIns="91425" spcFirstLastPara="1" rIns="91425" wrap="square" tIns="45700">
            <a:normAutofit fontScale="90000"/>
          </a:bodyPr>
          <a:lstStyle/>
          <a:p>
            <a:pPr indent="-457200" lvl="0" marL="457200" rtl="0" algn="l">
              <a:spcBef>
                <a:spcPts val="0"/>
              </a:spcBef>
              <a:spcAft>
                <a:spcPts val="0"/>
              </a:spcAft>
              <a:buClr>
                <a:srgbClr val="FF0000"/>
              </a:buClr>
              <a:buSzPct val="100000"/>
              <a:buFont typeface="Noto Sans Symbols"/>
              <a:buChar char="▪"/>
            </a:pPr>
            <a:r>
              <a:rPr b="1" i="1" lang="en-US" sz="3200" u="sng">
                <a:solidFill>
                  <a:srgbClr val="FF0000"/>
                </a:solidFill>
                <a:highlight>
                  <a:srgbClr val="FFFF00"/>
                </a:highlight>
              </a:rPr>
              <a:t>WHY??? HAVE WE SELECTED THIS IDEA?</a:t>
            </a:r>
            <a:br>
              <a:rPr lang="en-US" sz="3200">
                <a:solidFill>
                  <a:schemeClr val="dk2"/>
                </a:solidFill>
              </a:rPr>
            </a:br>
            <a:r>
              <a:rPr lang="en-US" sz="3200">
                <a:solidFill>
                  <a:schemeClr val="dk2"/>
                </a:solidFill>
              </a:rPr>
              <a:t>THERE  IS  NO  SUCH  WEBSITE  AVAILABLE FOR THE FINANCIAL SCHEMES OR INVESTMENTS .THERE IS 0% ADV DUE TO THIS POST OFFICE IS LAGGING BEHIND EVEN AFTER BEGIN THE MOST SECURE OPTION FOR INVESTMENT.</a:t>
            </a:r>
            <a:br>
              <a:rPr lang="en-US" sz="3200">
                <a:solidFill>
                  <a:schemeClr val="dk2"/>
                </a:solidFill>
              </a:rPr>
            </a:br>
            <a:r>
              <a:rPr lang="en-US" sz="3200">
                <a:solidFill>
                  <a:schemeClr val="dk2"/>
                </a:solidFill>
              </a:rPr>
              <a:t>THIS  WEBSITE  WILL  BE  PLATFORM  WHICH  WILL  MAKE  THE CUSTOMER   MORE   AWARE   AND   WILL   CONNECT  THE </a:t>
            </a:r>
            <a:r>
              <a:rPr lang="en-US" sz="3200">
                <a:solidFill>
                  <a:srgbClr val="FF0000"/>
                </a:solidFill>
                <a:highlight>
                  <a:srgbClr val="00FF00"/>
                </a:highlight>
              </a:rPr>
              <a:t>AGENT</a:t>
            </a:r>
            <a:r>
              <a:rPr lang="en-US" sz="3200">
                <a:solidFill>
                  <a:schemeClr val="dk2"/>
                </a:solidFill>
              </a:rPr>
              <a:t> AND CUSTOMER.</a:t>
            </a:r>
            <a:br>
              <a:rPr lang="en-US" sz="3200">
                <a:solidFill>
                  <a:schemeClr val="dk2"/>
                </a:solidFill>
              </a:rPr>
            </a:br>
            <a:br>
              <a:rPr lang="en-US" sz="3200">
                <a:solidFill>
                  <a:schemeClr val="dk2"/>
                </a:solidFill>
              </a:rPr>
            </a:br>
            <a:br>
              <a:rPr lang="en-US" sz="3200">
                <a:solidFill>
                  <a:schemeClr val="dk2"/>
                </a:solidFill>
              </a:rPr>
            </a:br>
            <a:br>
              <a:rPr lang="en-US" sz="3200"/>
            </a:br>
            <a:br>
              <a:rPr lang="en-US" sz="3200"/>
            </a:br>
            <a:br>
              <a:rPr lang="en-US" sz="3200"/>
            </a:br>
            <a:endParaRPr sz="3200">
              <a:solidFill>
                <a:schemeClr val="dk2"/>
              </a:solidFill>
            </a:endParaRPr>
          </a:p>
        </p:txBody>
      </p:sp>
      <p:pic>
        <p:nvPicPr>
          <p:cNvPr descr="Screen Clipping" id="411" name="Google Shape;411;p14"/>
          <p:cNvPicPr preferRelativeResize="0"/>
          <p:nvPr/>
        </p:nvPicPr>
        <p:blipFill rotWithShape="1">
          <a:blip r:embed="rId3">
            <a:alphaModFix/>
          </a:blip>
          <a:srcRect b="0" l="0" r="0" t="0"/>
          <a:stretch/>
        </p:blipFill>
        <p:spPr>
          <a:xfrm>
            <a:off x="5367686" y="3701103"/>
            <a:ext cx="5640690" cy="29706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PROBLEM STATEMENT :</a:t>
            </a:r>
            <a:endParaRPr/>
          </a:p>
        </p:txBody>
      </p:sp>
      <p:sp>
        <p:nvSpPr>
          <p:cNvPr id="417" name="Google Shape;417;p15"/>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A customer wants to invest in post,but has no idea how to do ,and does not even have sufficient time to do these things ie choice the best schemes ,do the documentation,making rounds of post office again and again.</a:t>
            </a:r>
            <a:endParaRPr/>
          </a:p>
          <a:p>
            <a:pPr indent="0" lvl="0" marL="0" rtl="0" algn="l">
              <a:spcBef>
                <a:spcPts val="480"/>
              </a:spcBef>
              <a:spcAft>
                <a:spcPts val="0"/>
              </a:spcAft>
              <a:buSzPts val="2040"/>
              <a:buNone/>
            </a:pPr>
            <a:r>
              <a:rPr lang="en-US">
                <a:solidFill>
                  <a:srgbClr val="FF0000"/>
                </a:solidFill>
              </a:rPr>
              <a:t>In short the user wants this government prodecure to be handy and easier</a:t>
            </a:r>
            <a:endParaRPr/>
          </a:p>
          <a:p>
            <a:pPr indent="-182880" lvl="0" marL="182880" rtl="0" algn="l">
              <a:spcBef>
                <a:spcPts val="480"/>
              </a:spcBef>
              <a:spcAft>
                <a:spcPts val="0"/>
              </a:spcAft>
              <a:buSzPts val="2040"/>
              <a:buChar char="•"/>
            </a:pPr>
            <a:r>
              <a:rPr lang="en-US"/>
              <a:t>The customer doesn’t know which agent to contact or does he have the lincese provided by the government for his agency.</a:t>
            </a:r>
            <a:endParaRPr/>
          </a:p>
          <a:p>
            <a:pPr indent="0" lvl="0" marL="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What after the investment of money can he keep a track on it like (maturity)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16"/>
          <p:cNvSpPr/>
          <p:nvPr/>
        </p:nvSpPr>
        <p:spPr>
          <a:xfrm>
            <a:off x="0" y="0"/>
            <a:ext cx="12189000" cy="6858000"/>
          </a:xfrm>
          <a:prstGeom prst="rect">
            <a:avLst/>
          </a:prstGeom>
          <a:solidFill>
            <a:srgbClr val="7162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23" name="Google Shape;423;p16"/>
          <p:cNvGrpSpPr/>
          <p:nvPr/>
        </p:nvGrpSpPr>
        <p:grpSpPr>
          <a:xfrm>
            <a:off x="-6214" y="-1"/>
            <a:ext cx="12214827" cy="6858000"/>
            <a:chOff x="-6214" y="-1"/>
            <a:chExt cx="12214827" cy="6858000"/>
          </a:xfrm>
        </p:grpSpPr>
        <p:cxnSp>
          <p:nvCxnSpPr>
            <p:cNvPr id="424" name="Google Shape;424;p16"/>
            <p:cNvCxnSpPr/>
            <p:nvPr/>
          </p:nvCxnSpPr>
          <p:spPr>
            <a:xfrm>
              <a:off x="-6214" y="6686283"/>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25" name="Google Shape;425;p16"/>
            <p:cNvCxnSpPr/>
            <p:nvPr/>
          </p:nvCxnSpPr>
          <p:spPr>
            <a:xfrm>
              <a:off x="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26" name="Google Shape;426;p16"/>
            <p:cNvCxnSpPr/>
            <p:nvPr/>
          </p:nvCxnSpPr>
          <p:spPr>
            <a:xfrm>
              <a:off x="1199325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27" name="Google Shape;427;p16"/>
            <p:cNvCxnSpPr/>
            <p:nvPr/>
          </p:nvCxnSpPr>
          <p:spPr>
            <a:xfrm>
              <a:off x="19252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28" name="Google Shape;428;p16"/>
            <p:cNvCxnSpPr/>
            <p:nvPr/>
          </p:nvCxnSpPr>
          <p:spPr>
            <a:xfrm>
              <a:off x="119196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29" name="Google Shape;429;p16"/>
            <p:cNvCxnSpPr/>
            <p:nvPr/>
          </p:nvCxnSpPr>
          <p:spPr>
            <a:xfrm>
              <a:off x="219140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0" name="Google Shape;430;p16"/>
            <p:cNvCxnSpPr/>
            <p:nvPr/>
          </p:nvCxnSpPr>
          <p:spPr>
            <a:xfrm>
              <a:off x="319084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1" name="Google Shape;431;p16"/>
            <p:cNvCxnSpPr/>
            <p:nvPr/>
          </p:nvCxnSpPr>
          <p:spPr>
            <a:xfrm>
              <a:off x="419028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2" name="Google Shape;432;p16"/>
            <p:cNvCxnSpPr/>
            <p:nvPr/>
          </p:nvCxnSpPr>
          <p:spPr>
            <a:xfrm>
              <a:off x="518971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3" name="Google Shape;433;p16"/>
            <p:cNvCxnSpPr/>
            <p:nvPr/>
          </p:nvCxnSpPr>
          <p:spPr>
            <a:xfrm>
              <a:off x="618915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4" name="Google Shape;434;p16"/>
            <p:cNvCxnSpPr/>
            <p:nvPr/>
          </p:nvCxnSpPr>
          <p:spPr>
            <a:xfrm>
              <a:off x="718859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5" name="Google Shape;435;p16"/>
            <p:cNvCxnSpPr/>
            <p:nvPr/>
          </p:nvCxnSpPr>
          <p:spPr>
            <a:xfrm>
              <a:off x="818803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6" name="Google Shape;436;p16"/>
            <p:cNvCxnSpPr/>
            <p:nvPr/>
          </p:nvCxnSpPr>
          <p:spPr>
            <a:xfrm>
              <a:off x="918747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7" name="Google Shape;437;p16"/>
            <p:cNvCxnSpPr/>
            <p:nvPr/>
          </p:nvCxnSpPr>
          <p:spPr>
            <a:xfrm>
              <a:off x="1018690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8" name="Google Shape;438;p16"/>
            <p:cNvCxnSpPr/>
            <p:nvPr/>
          </p:nvCxnSpPr>
          <p:spPr>
            <a:xfrm>
              <a:off x="1118634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39" name="Google Shape;439;p16"/>
            <p:cNvCxnSpPr/>
            <p:nvPr/>
          </p:nvCxnSpPr>
          <p:spPr>
            <a:xfrm>
              <a:off x="1218578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0" name="Google Shape;440;p16"/>
            <p:cNvCxnSpPr/>
            <p:nvPr/>
          </p:nvCxnSpPr>
          <p:spPr>
            <a:xfrm>
              <a:off x="0" y="1717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1" name="Google Shape;441;p16"/>
            <p:cNvCxnSpPr/>
            <p:nvPr/>
          </p:nvCxnSpPr>
          <p:spPr>
            <a:xfrm>
              <a:off x="0" y="72890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2" name="Google Shape;442;p16"/>
            <p:cNvCxnSpPr/>
            <p:nvPr/>
          </p:nvCxnSpPr>
          <p:spPr>
            <a:xfrm>
              <a:off x="0" y="128609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3" name="Google Shape;443;p16"/>
            <p:cNvCxnSpPr/>
            <p:nvPr/>
          </p:nvCxnSpPr>
          <p:spPr>
            <a:xfrm>
              <a:off x="0" y="184328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4" name="Google Shape;444;p16"/>
            <p:cNvCxnSpPr/>
            <p:nvPr/>
          </p:nvCxnSpPr>
          <p:spPr>
            <a:xfrm>
              <a:off x="0" y="240047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5" name="Google Shape;445;p16"/>
            <p:cNvCxnSpPr/>
            <p:nvPr/>
          </p:nvCxnSpPr>
          <p:spPr>
            <a:xfrm>
              <a:off x="0" y="295766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6" name="Google Shape;446;p16"/>
            <p:cNvCxnSpPr/>
            <p:nvPr/>
          </p:nvCxnSpPr>
          <p:spPr>
            <a:xfrm>
              <a:off x="0" y="351485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7" name="Google Shape;447;p16"/>
            <p:cNvCxnSpPr/>
            <p:nvPr/>
          </p:nvCxnSpPr>
          <p:spPr>
            <a:xfrm>
              <a:off x="0" y="407204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8" name="Google Shape;448;p16"/>
            <p:cNvCxnSpPr/>
            <p:nvPr/>
          </p:nvCxnSpPr>
          <p:spPr>
            <a:xfrm>
              <a:off x="0" y="462923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49" name="Google Shape;449;p16"/>
            <p:cNvCxnSpPr/>
            <p:nvPr/>
          </p:nvCxnSpPr>
          <p:spPr>
            <a:xfrm>
              <a:off x="0" y="518642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50" name="Google Shape;450;p16"/>
            <p:cNvCxnSpPr/>
            <p:nvPr/>
          </p:nvCxnSpPr>
          <p:spPr>
            <a:xfrm>
              <a:off x="0" y="57436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51" name="Google Shape;451;p16"/>
            <p:cNvCxnSpPr/>
            <p:nvPr/>
          </p:nvCxnSpPr>
          <p:spPr>
            <a:xfrm>
              <a:off x="0" y="6857999"/>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52" name="Google Shape;452;p16"/>
            <p:cNvCxnSpPr/>
            <p:nvPr/>
          </p:nvCxnSpPr>
          <p:spPr>
            <a:xfrm>
              <a:off x="16613" y="6248400"/>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grpSp>
      <p:sp>
        <p:nvSpPr>
          <p:cNvPr id="453" name="Google Shape;453;p16"/>
          <p:cNvSpPr/>
          <p:nvPr/>
        </p:nvSpPr>
        <p:spPr>
          <a:xfrm>
            <a:off x="-6214" y="5014716"/>
            <a:ext cx="2800124" cy="1843284"/>
          </a:xfrm>
          <a:custGeom>
            <a:rect b="b" l="l" r="r" t="t"/>
            <a:pathLst>
              <a:path extrusionOk="0" h="1843284" w="280012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rgbClr val="5C697B">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4" name="Google Shape;454;p16"/>
          <p:cNvSpPr/>
          <p:nvPr/>
        </p:nvSpPr>
        <p:spPr>
          <a:xfrm>
            <a:off x="7979728" y="0"/>
            <a:ext cx="4209224" cy="1650549"/>
          </a:xfrm>
          <a:custGeom>
            <a:rect b="b" l="l" r="r" t="t"/>
            <a:pathLst>
              <a:path extrusionOk="0" h="1650549" w="4209224">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rgbClr val="B1BAC5">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455" name="Google Shape;455;p16"/>
          <p:cNvGrpSpPr/>
          <p:nvPr/>
        </p:nvGrpSpPr>
        <p:grpSpPr>
          <a:xfrm>
            <a:off x="-6214" y="-1"/>
            <a:ext cx="12214827" cy="6858000"/>
            <a:chOff x="-6214" y="-1"/>
            <a:chExt cx="12214827" cy="6858000"/>
          </a:xfrm>
        </p:grpSpPr>
        <p:cxnSp>
          <p:nvCxnSpPr>
            <p:cNvPr id="456" name="Google Shape;456;p16"/>
            <p:cNvCxnSpPr/>
            <p:nvPr/>
          </p:nvCxnSpPr>
          <p:spPr>
            <a:xfrm>
              <a:off x="-6214" y="6686283"/>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57" name="Google Shape;457;p16"/>
            <p:cNvCxnSpPr/>
            <p:nvPr/>
          </p:nvCxnSpPr>
          <p:spPr>
            <a:xfrm>
              <a:off x="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58" name="Google Shape;458;p16"/>
            <p:cNvCxnSpPr/>
            <p:nvPr/>
          </p:nvCxnSpPr>
          <p:spPr>
            <a:xfrm>
              <a:off x="1199325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59" name="Google Shape;459;p16"/>
            <p:cNvCxnSpPr/>
            <p:nvPr/>
          </p:nvCxnSpPr>
          <p:spPr>
            <a:xfrm>
              <a:off x="19252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0" name="Google Shape;460;p16"/>
            <p:cNvCxnSpPr/>
            <p:nvPr/>
          </p:nvCxnSpPr>
          <p:spPr>
            <a:xfrm>
              <a:off x="119196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1" name="Google Shape;461;p16"/>
            <p:cNvCxnSpPr/>
            <p:nvPr/>
          </p:nvCxnSpPr>
          <p:spPr>
            <a:xfrm>
              <a:off x="219140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2" name="Google Shape;462;p16"/>
            <p:cNvCxnSpPr/>
            <p:nvPr/>
          </p:nvCxnSpPr>
          <p:spPr>
            <a:xfrm>
              <a:off x="319084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3" name="Google Shape;463;p16"/>
            <p:cNvCxnSpPr/>
            <p:nvPr/>
          </p:nvCxnSpPr>
          <p:spPr>
            <a:xfrm>
              <a:off x="419028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4" name="Google Shape;464;p16"/>
            <p:cNvCxnSpPr/>
            <p:nvPr/>
          </p:nvCxnSpPr>
          <p:spPr>
            <a:xfrm>
              <a:off x="518971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5" name="Google Shape;465;p16"/>
            <p:cNvCxnSpPr/>
            <p:nvPr/>
          </p:nvCxnSpPr>
          <p:spPr>
            <a:xfrm>
              <a:off x="618915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6" name="Google Shape;466;p16"/>
            <p:cNvCxnSpPr/>
            <p:nvPr/>
          </p:nvCxnSpPr>
          <p:spPr>
            <a:xfrm>
              <a:off x="718859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7" name="Google Shape;467;p16"/>
            <p:cNvCxnSpPr/>
            <p:nvPr/>
          </p:nvCxnSpPr>
          <p:spPr>
            <a:xfrm>
              <a:off x="818803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8" name="Google Shape;468;p16"/>
            <p:cNvCxnSpPr/>
            <p:nvPr/>
          </p:nvCxnSpPr>
          <p:spPr>
            <a:xfrm>
              <a:off x="918747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69" name="Google Shape;469;p16"/>
            <p:cNvCxnSpPr/>
            <p:nvPr/>
          </p:nvCxnSpPr>
          <p:spPr>
            <a:xfrm>
              <a:off x="1018690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0" name="Google Shape;470;p16"/>
            <p:cNvCxnSpPr/>
            <p:nvPr/>
          </p:nvCxnSpPr>
          <p:spPr>
            <a:xfrm>
              <a:off x="1118634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1" name="Google Shape;471;p16"/>
            <p:cNvCxnSpPr/>
            <p:nvPr/>
          </p:nvCxnSpPr>
          <p:spPr>
            <a:xfrm>
              <a:off x="1218578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2" name="Google Shape;472;p16"/>
            <p:cNvCxnSpPr/>
            <p:nvPr/>
          </p:nvCxnSpPr>
          <p:spPr>
            <a:xfrm>
              <a:off x="0" y="1717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3" name="Google Shape;473;p16"/>
            <p:cNvCxnSpPr/>
            <p:nvPr/>
          </p:nvCxnSpPr>
          <p:spPr>
            <a:xfrm>
              <a:off x="0" y="72890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4" name="Google Shape;474;p16"/>
            <p:cNvCxnSpPr/>
            <p:nvPr/>
          </p:nvCxnSpPr>
          <p:spPr>
            <a:xfrm>
              <a:off x="0" y="128609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5" name="Google Shape;475;p16"/>
            <p:cNvCxnSpPr/>
            <p:nvPr/>
          </p:nvCxnSpPr>
          <p:spPr>
            <a:xfrm>
              <a:off x="0" y="184328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6" name="Google Shape;476;p16"/>
            <p:cNvCxnSpPr/>
            <p:nvPr/>
          </p:nvCxnSpPr>
          <p:spPr>
            <a:xfrm>
              <a:off x="0" y="240047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7" name="Google Shape;477;p16"/>
            <p:cNvCxnSpPr/>
            <p:nvPr/>
          </p:nvCxnSpPr>
          <p:spPr>
            <a:xfrm>
              <a:off x="0" y="295766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8" name="Google Shape;478;p16"/>
            <p:cNvCxnSpPr/>
            <p:nvPr/>
          </p:nvCxnSpPr>
          <p:spPr>
            <a:xfrm>
              <a:off x="0" y="351485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79" name="Google Shape;479;p16"/>
            <p:cNvCxnSpPr/>
            <p:nvPr/>
          </p:nvCxnSpPr>
          <p:spPr>
            <a:xfrm>
              <a:off x="0" y="407204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80" name="Google Shape;480;p16"/>
            <p:cNvCxnSpPr/>
            <p:nvPr/>
          </p:nvCxnSpPr>
          <p:spPr>
            <a:xfrm>
              <a:off x="0" y="462923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81" name="Google Shape;481;p16"/>
            <p:cNvCxnSpPr/>
            <p:nvPr/>
          </p:nvCxnSpPr>
          <p:spPr>
            <a:xfrm>
              <a:off x="0" y="518642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82" name="Google Shape;482;p16"/>
            <p:cNvCxnSpPr/>
            <p:nvPr/>
          </p:nvCxnSpPr>
          <p:spPr>
            <a:xfrm>
              <a:off x="0" y="57436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83" name="Google Shape;483;p16"/>
            <p:cNvCxnSpPr/>
            <p:nvPr/>
          </p:nvCxnSpPr>
          <p:spPr>
            <a:xfrm>
              <a:off x="0" y="6857999"/>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84" name="Google Shape;484;p16"/>
            <p:cNvCxnSpPr/>
            <p:nvPr/>
          </p:nvCxnSpPr>
          <p:spPr>
            <a:xfrm>
              <a:off x="16613" y="6248400"/>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grpSp>
      <p:grpSp>
        <p:nvGrpSpPr>
          <p:cNvPr id="485" name="Google Shape;485;p16"/>
          <p:cNvGrpSpPr/>
          <p:nvPr/>
        </p:nvGrpSpPr>
        <p:grpSpPr>
          <a:xfrm>
            <a:off x="-6214" y="-1"/>
            <a:ext cx="12214827" cy="6858000"/>
            <a:chOff x="-6214" y="-1"/>
            <a:chExt cx="12214827" cy="6858000"/>
          </a:xfrm>
        </p:grpSpPr>
        <p:cxnSp>
          <p:nvCxnSpPr>
            <p:cNvPr id="486" name="Google Shape;486;p16"/>
            <p:cNvCxnSpPr/>
            <p:nvPr/>
          </p:nvCxnSpPr>
          <p:spPr>
            <a:xfrm>
              <a:off x="-6214" y="6686283"/>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87" name="Google Shape;487;p16"/>
            <p:cNvCxnSpPr/>
            <p:nvPr/>
          </p:nvCxnSpPr>
          <p:spPr>
            <a:xfrm>
              <a:off x="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88" name="Google Shape;488;p16"/>
            <p:cNvCxnSpPr/>
            <p:nvPr/>
          </p:nvCxnSpPr>
          <p:spPr>
            <a:xfrm>
              <a:off x="1199325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89" name="Google Shape;489;p16"/>
            <p:cNvCxnSpPr/>
            <p:nvPr/>
          </p:nvCxnSpPr>
          <p:spPr>
            <a:xfrm>
              <a:off x="19252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0" name="Google Shape;490;p16"/>
            <p:cNvCxnSpPr/>
            <p:nvPr/>
          </p:nvCxnSpPr>
          <p:spPr>
            <a:xfrm>
              <a:off x="119196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1" name="Google Shape;491;p16"/>
            <p:cNvCxnSpPr/>
            <p:nvPr/>
          </p:nvCxnSpPr>
          <p:spPr>
            <a:xfrm>
              <a:off x="219140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2" name="Google Shape;492;p16"/>
            <p:cNvCxnSpPr/>
            <p:nvPr/>
          </p:nvCxnSpPr>
          <p:spPr>
            <a:xfrm>
              <a:off x="319084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3" name="Google Shape;493;p16"/>
            <p:cNvCxnSpPr/>
            <p:nvPr/>
          </p:nvCxnSpPr>
          <p:spPr>
            <a:xfrm>
              <a:off x="419028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4" name="Google Shape;494;p16"/>
            <p:cNvCxnSpPr/>
            <p:nvPr/>
          </p:nvCxnSpPr>
          <p:spPr>
            <a:xfrm>
              <a:off x="518971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5" name="Google Shape;495;p16"/>
            <p:cNvCxnSpPr/>
            <p:nvPr/>
          </p:nvCxnSpPr>
          <p:spPr>
            <a:xfrm>
              <a:off x="618915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6" name="Google Shape;496;p16"/>
            <p:cNvCxnSpPr/>
            <p:nvPr/>
          </p:nvCxnSpPr>
          <p:spPr>
            <a:xfrm>
              <a:off x="7188594"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7" name="Google Shape;497;p16"/>
            <p:cNvCxnSpPr/>
            <p:nvPr/>
          </p:nvCxnSpPr>
          <p:spPr>
            <a:xfrm>
              <a:off x="8188032"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8" name="Google Shape;498;p16"/>
            <p:cNvCxnSpPr/>
            <p:nvPr/>
          </p:nvCxnSpPr>
          <p:spPr>
            <a:xfrm>
              <a:off x="9187470"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499" name="Google Shape;499;p16"/>
            <p:cNvCxnSpPr/>
            <p:nvPr/>
          </p:nvCxnSpPr>
          <p:spPr>
            <a:xfrm>
              <a:off x="10186908"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0" name="Google Shape;500;p16"/>
            <p:cNvCxnSpPr/>
            <p:nvPr/>
          </p:nvCxnSpPr>
          <p:spPr>
            <a:xfrm>
              <a:off x="1118634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1" name="Google Shape;501;p16"/>
            <p:cNvCxnSpPr/>
            <p:nvPr/>
          </p:nvCxnSpPr>
          <p:spPr>
            <a:xfrm>
              <a:off x="12185786" y="-1"/>
              <a:ext cx="0" cy="685800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2" name="Google Shape;502;p16"/>
            <p:cNvCxnSpPr/>
            <p:nvPr/>
          </p:nvCxnSpPr>
          <p:spPr>
            <a:xfrm>
              <a:off x="0" y="1717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3" name="Google Shape;503;p16"/>
            <p:cNvCxnSpPr/>
            <p:nvPr/>
          </p:nvCxnSpPr>
          <p:spPr>
            <a:xfrm>
              <a:off x="0" y="72890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4" name="Google Shape;504;p16"/>
            <p:cNvCxnSpPr/>
            <p:nvPr/>
          </p:nvCxnSpPr>
          <p:spPr>
            <a:xfrm>
              <a:off x="0" y="128609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5" name="Google Shape;505;p16"/>
            <p:cNvCxnSpPr/>
            <p:nvPr/>
          </p:nvCxnSpPr>
          <p:spPr>
            <a:xfrm>
              <a:off x="0" y="184328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6" name="Google Shape;506;p16"/>
            <p:cNvCxnSpPr/>
            <p:nvPr/>
          </p:nvCxnSpPr>
          <p:spPr>
            <a:xfrm>
              <a:off x="0" y="240047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7" name="Google Shape;507;p16"/>
            <p:cNvCxnSpPr/>
            <p:nvPr/>
          </p:nvCxnSpPr>
          <p:spPr>
            <a:xfrm>
              <a:off x="0" y="295766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8" name="Google Shape;508;p16"/>
            <p:cNvCxnSpPr/>
            <p:nvPr/>
          </p:nvCxnSpPr>
          <p:spPr>
            <a:xfrm>
              <a:off x="0" y="351485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09" name="Google Shape;509;p16"/>
            <p:cNvCxnSpPr/>
            <p:nvPr/>
          </p:nvCxnSpPr>
          <p:spPr>
            <a:xfrm>
              <a:off x="0" y="407204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10" name="Google Shape;510;p16"/>
            <p:cNvCxnSpPr/>
            <p:nvPr/>
          </p:nvCxnSpPr>
          <p:spPr>
            <a:xfrm>
              <a:off x="0" y="462923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11" name="Google Shape;511;p16"/>
            <p:cNvCxnSpPr/>
            <p:nvPr/>
          </p:nvCxnSpPr>
          <p:spPr>
            <a:xfrm>
              <a:off x="0" y="518642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12" name="Google Shape;512;p16"/>
            <p:cNvCxnSpPr/>
            <p:nvPr/>
          </p:nvCxnSpPr>
          <p:spPr>
            <a:xfrm>
              <a:off x="0" y="5743616"/>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13" name="Google Shape;513;p16"/>
            <p:cNvCxnSpPr/>
            <p:nvPr/>
          </p:nvCxnSpPr>
          <p:spPr>
            <a:xfrm>
              <a:off x="0" y="6857999"/>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cxnSp>
          <p:nvCxnSpPr>
            <p:cNvPr id="514" name="Google Shape;514;p16"/>
            <p:cNvCxnSpPr/>
            <p:nvPr/>
          </p:nvCxnSpPr>
          <p:spPr>
            <a:xfrm>
              <a:off x="16613" y="6248400"/>
              <a:ext cx="12192000" cy="0"/>
            </a:xfrm>
            <a:prstGeom prst="straightConnector1">
              <a:avLst/>
            </a:prstGeom>
            <a:noFill/>
            <a:ln cap="flat" cmpd="sng" w="19050">
              <a:solidFill>
                <a:schemeClr val="accent2">
                  <a:alpha val="20000"/>
                </a:schemeClr>
              </a:solidFill>
              <a:prstDash val="dot"/>
              <a:round/>
              <a:headEnd len="sm" w="sm" type="none"/>
              <a:tailEnd len="sm" w="sm" type="none"/>
            </a:ln>
          </p:spPr>
        </p:cxnSp>
      </p:grpSp>
      <p:sp>
        <p:nvSpPr>
          <p:cNvPr id="515" name="Google Shape;515;p16"/>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6" name="Google Shape;516;p16"/>
          <p:cNvSpPr/>
          <p:nvPr/>
        </p:nvSpPr>
        <p:spPr>
          <a:xfrm>
            <a:off x="0" y="0"/>
            <a:ext cx="12189000" cy="6858000"/>
          </a:xfrm>
          <a:prstGeom prst="rect">
            <a:avLst/>
          </a:prstGeom>
          <a:solidFill>
            <a:schemeClr val="l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7" name="Google Shape;517;p16"/>
          <p:cNvSpPr/>
          <p:nvPr/>
        </p:nvSpPr>
        <p:spPr>
          <a:xfrm>
            <a:off x="30325" y="-1"/>
            <a:ext cx="1900796" cy="1487973"/>
          </a:xfrm>
          <a:custGeom>
            <a:rect b="b" l="l" r="r" t="t"/>
            <a:pathLst>
              <a:path extrusionOk="0" h="1487973" w="1900796">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rgbClr val="E8ECEA">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18" name="Google Shape;518;p16"/>
          <p:cNvSpPr/>
          <p:nvPr/>
        </p:nvSpPr>
        <p:spPr>
          <a:xfrm rot="-8100000">
            <a:off x="-265171" y="2673762"/>
            <a:ext cx="568090" cy="568090"/>
          </a:xfrm>
          <a:prstGeom prst="rtTriangl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9" name="Google Shape;519;p16"/>
          <p:cNvSpPr/>
          <p:nvPr/>
        </p:nvSpPr>
        <p:spPr>
          <a:xfrm>
            <a:off x="10178446" y="4912946"/>
            <a:ext cx="2010507" cy="1945055"/>
          </a:xfrm>
          <a:custGeom>
            <a:rect b="b" l="l" r="r" t="t"/>
            <a:pathLst>
              <a:path extrusionOk="0" h="1945055" w="2010507">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rgbClr val="E9D6D3">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520" name="Google Shape;520;p16"/>
          <p:cNvGrpSpPr/>
          <p:nvPr/>
        </p:nvGrpSpPr>
        <p:grpSpPr>
          <a:xfrm>
            <a:off x="-6214" y="-1"/>
            <a:ext cx="12214827" cy="6858000"/>
            <a:chOff x="-6214" y="-1"/>
            <a:chExt cx="12214827" cy="6858000"/>
          </a:xfrm>
        </p:grpSpPr>
        <p:cxnSp>
          <p:nvCxnSpPr>
            <p:cNvPr id="521" name="Google Shape;521;p16"/>
            <p:cNvCxnSpPr/>
            <p:nvPr/>
          </p:nvCxnSpPr>
          <p:spPr>
            <a:xfrm>
              <a:off x="-6214" y="6686283"/>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22" name="Google Shape;522;p16"/>
            <p:cNvCxnSpPr/>
            <p:nvPr/>
          </p:nvCxnSpPr>
          <p:spPr>
            <a:xfrm>
              <a:off x="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23" name="Google Shape;523;p16"/>
            <p:cNvCxnSpPr/>
            <p:nvPr/>
          </p:nvCxnSpPr>
          <p:spPr>
            <a:xfrm>
              <a:off x="1199325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24" name="Google Shape;524;p16"/>
            <p:cNvCxnSpPr/>
            <p:nvPr/>
          </p:nvCxnSpPr>
          <p:spPr>
            <a:xfrm>
              <a:off x="19252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25" name="Google Shape;525;p16"/>
            <p:cNvCxnSpPr/>
            <p:nvPr/>
          </p:nvCxnSpPr>
          <p:spPr>
            <a:xfrm>
              <a:off x="119196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26" name="Google Shape;526;p16"/>
            <p:cNvCxnSpPr/>
            <p:nvPr/>
          </p:nvCxnSpPr>
          <p:spPr>
            <a:xfrm>
              <a:off x="2191404"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27" name="Google Shape;527;p16"/>
            <p:cNvCxnSpPr/>
            <p:nvPr/>
          </p:nvCxnSpPr>
          <p:spPr>
            <a:xfrm>
              <a:off x="3190842"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28" name="Google Shape;528;p16"/>
            <p:cNvCxnSpPr/>
            <p:nvPr/>
          </p:nvCxnSpPr>
          <p:spPr>
            <a:xfrm>
              <a:off x="419028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29" name="Google Shape;529;p16"/>
            <p:cNvCxnSpPr/>
            <p:nvPr/>
          </p:nvCxnSpPr>
          <p:spPr>
            <a:xfrm>
              <a:off x="518971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0" name="Google Shape;530;p16"/>
            <p:cNvCxnSpPr/>
            <p:nvPr/>
          </p:nvCxnSpPr>
          <p:spPr>
            <a:xfrm>
              <a:off x="618915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1" name="Google Shape;531;p16"/>
            <p:cNvCxnSpPr/>
            <p:nvPr/>
          </p:nvCxnSpPr>
          <p:spPr>
            <a:xfrm>
              <a:off x="7188594"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2" name="Google Shape;532;p16"/>
            <p:cNvCxnSpPr/>
            <p:nvPr/>
          </p:nvCxnSpPr>
          <p:spPr>
            <a:xfrm>
              <a:off x="8188032"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3" name="Google Shape;533;p16"/>
            <p:cNvCxnSpPr/>
            <p:nvPr/>
          </p:nvCxnSpPr>
          <p:spPr>
            <a:xfrm>
              <a:off x="9187470"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4" name="Google Shape;534;p16"/>
            <p:cNvCxnSpPr/>
            <p:nvPr/>
          </p:nvCxnSpPr>
          <p:spPr>
            <a:xfrm>
              <a:off x="10186908"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5" name="Google Shape;535;p16"/>
            <p:cNvCxnSpPr/>
            <p:nvPr/>
          </p:nvCxnSpPr>
          <p:spPr>
            <a:xfrm>
              <a:off x="1118634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6" name="Google Shape;536;p16"/>
            <p:cNvCxnSpPr/>
            <p:nvPr/>
          </p:nvCxnSpPr>
          <p:spPr>
            <a:xfrm>
              <a:off x="12185786" y="-1"/>
              <a:ext cx="0" cy="685800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7" name="Google Shape;537;p16"/>
            <p:cNvCxnSpPr/>
            <p:nvPr/>
          </p:nvCxnSpPr>
          <p:spPr>
            <a:xfrm>
              <a:off x="0" y="17171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8" name="Google Shape;538;p16"/>
            <p:cNvCxnSpPr/>
            <p:nvPr/>
          </p:nvCxnSpPr>
          <p:spPr>
            <a:xfrm>
              <a:off x="0" y="72890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39" name="Google Shape;539;p16"/>
            <p:cNvCxnSpPr/>
            <p:nvPr/>
          </p:nvCxnSpPr>
          <p:spPr>
            <a:xfrm>
              <a:off x="0" y="128609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0" name="Google Shape;540;p16"/>
            <p:cNvCxnSpPr/>
            <p:nvPr/>
          </p:nvCxnSpPr>
          <p:spPr>
            <a:xfrm>
              <a:off x="0" y="184328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1" name="Google Shape;541;p16"/>
            <p:cNvCxnSpPr/>
            <p:nvPr/>
          </p:nvCxnSpPr>
          <p:spPr>
            <a:xfrm>
              <a:off x="0" y="240047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2" name="Google Shape;542;p16"/>
            <p:cNvCxnSpPr/>
            <p:nvPr/>
          </p:nvCxnSpPr>
          <p:spPr>
            <a:xfrm>
              <a:off x="0" y="295766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3" name="Google Shape;543;p16"/>
            <p:cNvCxnSpPr/>
            <p:nvPr/>
          </p:nvCxnSpPr>
          <p:spPr>
            <a:xfrm>
              <a:off x="0" y="351485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4" name="Google Shape;544;p16"/>
            <p:cNvCxnSpPr/>
            <p:nvPr/>
          </p:nvCxnSpPr>
          <p:spPr>
            <a:xfrm>
              <a:off x="0" y="407204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5" name="Google Shape;545;p16"/>
            <p:cNvCxnSpPr/>
            <p:nvPr/>
          </p:nvCxnSpPr>
          <p:spPr>
            <a:xfrm>
              <a:off x="0" y="462923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6" name="Google Shape;546;p16"/>
            <p:cNvCxnSpPr/>
            <p:nvPr/>
          </p:nvCxnSpPr>
          <p:spPr>
            <a:xfrm>
              <a:off x="0" y="518642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7" name="Google Shape;547;p16"/>
            <p:cNvCxnSpPr/>
            <p:nvPr/>
          </p:nvCxnSpPr>
          <p:spPr>
            <a:xfrm>
              <a:off x="0" y="5743616"/>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8" name="Google Shape;548;p16"/>
            <p:cNvCxnSpPr/>
            <p:nvPr/>
          </p:nvCxnSpPr>
          <p:spPr>
            <a:xfrm>
              <a:off x="0" y="6857999"/>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cxnSp>
          <p:nvCxnSpPr>
            <p:cNvPr id="549" name="Google Shape;549;p16"/>
            <p:cNvCxnSpPr/>
            <p:nvPr/>
          </p:nvCxnSpPr>
          <p:spPr>
            <a:xfrm>
              <a:off x="16613" y="6248400"/>
              <a:ext cx="12192000" cy="0"/>
            </a:xfrm>
            <a:prstGeom prst="straightConnector1">
              <a:avLst/>
            </a:prstGeom>
            <a:noFill/>
            <a:ln cap="flat" cmpd="sng" w="19050">
              <a:solidFill>
                <a:schemeClr val="accent2">
                  <a:alpha val="14900"/>
                </a:schemeClr>
              </a:solidFill>
              <a:prstDash val="dot"/>
              <a:round/>
              <a:headEnd len="sm" w="sm" type="none"/>
              <a:tailEnd len="sm" w="sm" type="none"/>
            </a:ln>
          </p:spPr>
        </p:cxnSp>
      </p:grpSp>
      <p:sp>
        <p:nvSpPr>
          <p:cNvPr id="550" name="Google Shape;550;p16"/>
          <p:cNvSpPr txBox="1"/>
          <p:nvPr>
            <p:ph type="title"/>
          </p:nvPr>
        </p:nvSpPr>
        <p:spPr>
          <a:xfrm>
            <a:off x="453142" y="-205820"/>
            <a:ext cx="10733100" cy="4842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5400"/>
              <a:buFont typeface="Arial"/>
              <a:buNone/>
            </a:pPr>
            <a:r>
              <a:rPr lang="en-US" sz="5400">
                <a:solidFill>
                  <a:schemeClr val="dk2"/>
                </a:solidFill>
              </a:rPr>
              <a:t>WHY AN AGENT IS REQUIRED?</a:t>
            </a:r>
            <a:br>
              <a:rPr lang="en-US" sz="5400">
                <a:solidFill>
                  <a:schemeClr val="dk2"/>
                </a:solidFill>
              </a:rPr>
            </a:br>
            <a:br>
              <a:rPr lang="en-US" sz="5400"/>
            </a:br>
            <a:br>
              <a:rPr lang="en-US" sz="5400"/>
            </a:br>
            <a:br>
              <a:rPr lang="en-US" sz="5400"/>
            </a:br>
            <a:endParaRPr sz="5400">
              <a:solidFill>
                <a:schemeClr val="dk2"/>
              </a:solidFill>
            </a:endParaRPr>
          </a:p>
        </p:txBody>
      </p:sp>
      <p:grpSp>
        <p:nvGrpSpPr>
          <p:cNvPr id="551" name="Google Shape;551;p16"/>
          <p:cNvGrpSpPr/>
          <p:nvPr/>
        </p:nvGrpSpPr>
        <p:grpSpPr>
          <a:xfrm>
            <a:off x="1942226" y="1976929"/>
            <a:ext cx="7914809" cy="1694006"/>
            <a:chOff x="11105" y="1805213"/>
            <a:chExt cx="7914809" cy="1694006"/>
          </a:xfrm>
        </p:grpSpPr>
        <p:sp>
          <p:nvSpPr>
            <p:cNvPr id="552" name="Google Shape;552;p16"/>
            <p:cNvSpPr/>
            <p:nvPr/>
          </p:nvSpPr>
          <p:spPr>
            <a:xfrm>
              <a:off x="11105" y="1919419"/>
              <a:ext cx="2133000" cy="1579800"/>
            </a:xfrm>
            <a:prstGeom prst="roundRect">
              <a:avLst>
                <a:gd fmla="val 10000" name="adj"/>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6"/>
            <p:cNvSpPr txBox="1"/>
            <p:nvPr/>
          </p:nvSpPr>
          <p:spPr>
            <a:xfrm>
              <a:off x="57377" y="1965691"/>
              <a:ext cx="2040600" cy="14874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b="0" i="0" lang="en-US" sz="1700" u="none" cap="none" strike="noStrike">
                  <a:solidFill>
                    <a:schemeClr val="lt1"/>
                  </a:solidFill>
                  <a:latin typeface="Arial"/>
                  <a:ea typeface="Arial"/>
                  <a:cs typeface="Arial"/>
                  <a:sym typeface="Arial"/>
                </a:rPr>
                <a:t>CUSTOMER </a:t>
              </a:r>
              <a:endParaRPr b="0" i="0" sz="1700" u="none" cap="none" strike="noStrike">
                <a:solidFill>
                  <a:schemeClr val="lt1"/>
                </a:solidFill>
                <a:latin typeface="Arial"/>
                <a:ea typeface="Arial"/>
                <a:cs typeface="Arial"/>
                <a:sym typeface="Arial"/>
              </a:endParaRPr>
            </a:p>
          </p:txBody>
        </p:sp>
        <p:sp>
          <p:nvSpPr>
            <p:cNvPr id="554" name="Google Shape;554;p16"/>
            <p:cNvSpPr/>
            <p:nvPr/>
          </p:nvSpPr>
          <p:spPr>
            <a:xfrm rot="-138339">
              <a:off x="2316308" y="2387834"/>
              <a:ext cx="365396" cy="529029"/>
            </a:xfrm>
            <a:prstGeom prst="rightArrow">
              <a:avLst>
                <a:gd fmla="val 60000" name="adj1"/>
                <a:gd fmla="val 50000" name="adj2"/>
              </a:avLst>
            </a:prstGeom>
            <a:gradFill>
              <a:gsLst>
                <a:gs pos="0">
                  <a:srgbClr val="A7AFA9"/>
                </a:gs>
                <a:gs pos="34000">
                  <a:srgbClr val="A7AFA9"/>
                </a:gs>
                <a:gs pos="70000">
                  <a:srgbClr val="BBC4BE"/>
                </a:gs>
                <a:gs pos="100000">
                  <a:srgbClr val="C7CDC9"/>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6"/>
            <p:cNvSpPr txBox="1"/>
            <p:nvPr/>
          </p:nvSpPr>
          <p:spPr>
            <a:xfrm rot="-137114">
              <a:off x="2316241" y="2495890"/>
              <a:ext cx="255803" cy="31735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6" name="Google Shape;556;p16"/>
            <p:cNvSpPr/>
            <p:nvPr/>
          </p:nvSpPr>
          <p:spPr>
            <a:xfrm>
              <a:off x="2832969" y="1806334"/>
              <a:ext cx="2133000" cy="1579800"/>
            </a:xfrm>
            <a:prstGeom prst="roundRect">
              <a:avLst>
                <a:gd fmla="val 10000" name="adj"/>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6"/>
            <p:cNvSpPr txBox="1"/>
            <p:nvPr/>
          </p:nvSpPr>
          <p:spPr>
            <a:xfrm>
              <a:off x="2879241" y="1852606"/>
              <a:ext cx="2040600" cy="14874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b="0" i="0" lang="en-US" sz="1700" u="none" cap="none" strike="noStrike">
                  <a:solidFill>
                    <a:schemeClr val="lt1"/>
                  </a:solidFill>
                  <a:latin typeface="Arial"/>
                  <a:ea typeface="Arial"/>
                  <a:cs typeface="Arial"/>
                  <a:sym typeface="Arial"/>
                </a:rPr>
                <a:t>DO ALL THE PROCESS BY YOUR SELF(FROM DOCUMENTATON TILL MATURITY)</a:t>
              </a:r>
              <a:endParaRPr b="0" i="0" sz="1700" u="none" cap="none" strike="noStrike">
                <a:solidFill>
                  <a:schemeClr val="lt1"/>
                </a:solidFill>
                <a:latin typeface="Arial"/>
                <a:ea typeface="Arial"/>
                <a:cs typeface="Arial"/>
                <a:sym typeface="Arial"/>
              </a:endParaRPr>
            </a:p>
          </p:txBody>
        </p:sp>
        <p:sp>
          <p:nvSpPr>
            <p:cNvPr id="558" name="Google Shape;558;p16"/>
            <p:cNvSpPr/>
            <p:nvPr/>
          </p:nvSpPr>
          <p:spPr>
            <a:xfrm rot="-2353">
              <a:off x="5172832" y="2331112"/>
              <a:ext cx="438300" cy="528900"/>
            </a:xfrm>
            <a:prstGeom prst="rightArrow">
              <a:avLst>
                <a:gd fmla="val 60000" name="adj1"/>
                <a:gd fmla="val 50000" name="adj2"/>
              </a:avLst>
            </a:prstGeom>
            <a:gradFill>
              <a:gsLst>
                <a:gs pos="0">
                  <a:srgbClr val="A7AFA9"/>
                </a:gs>
                <a:gs pos="34000">
                  <a:srgbClr val="A7AFA9"/>
                </a:gs>
                <a:gs pos="70000">
                  <a:srgbClr val="BBC4BE"/>
                </a:gs>
                <a:gs pos="100000">
                  <a:srgbClr val="C7CDC9"/>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txBox="1"/>
            <p:nvPr/>
          </p:nvSpPr>
          <p:spPr>
            <a:xfrm>
              <a:off x="5172722" y="2437064"/>
              <a:ext cx="306900" cy="3174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0" name="Google Shape;560;p16"/>
            <p:cNvSpPr/>
            <p:nvPr/>
          </p:nvSpPr>
          <p:spPr>
            <a:xfrm>
              <a:off x="5792913" y="1805213"/>
              <a:ext cx="2133000" cy="1579800"/>
            </a:xfrm>
            <a:prstGeom prst="roundRect">
              <a:avLst>
                <a:gd fmla="val 10000" name="adj"/>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6"/>
            <p:cNvSpPr txBox="1"/>
            <p:nvPr/>
          </p:nvSpPr>
          <p:spPr>
            <a:xfrm>
              <a:off x="5839185" y="1851485"/>
              <a:ext cx="2040600" cy="148740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Arial"/>
                  <a:ea typeface="Arial"/>
                  <a:cs typeface="Arial"/>
                  <a:sym typeface="Arial"/>
                </a:rPr>
                <a:t>RETURNS=P.A+INTEREST</a:t>
              </a:r>
              <a:endParaRPr b="0" i="0" sz="2000" u="none" cap="none" strike="noStrike">
                <a:solidFill>
                  <a:schemeClr val="lt1"/>
                </a:solidFill>
                <a:latin typeface="Arial"/>
                <a:ea typeface="Arial"/>
                <a:cs typeface="Arial"/>
                <a:sym typeface="Arial"/>
              </a:endParaRPr>
            </a:p>
          </p:txBody>
        </p:sp>
      </p:grpSp>
      <p:grpSp>
        <p:nvGrpSpPr>
          <p:cNvPr id="562" name="Google Shape;562;p16"/>
          <p:cNvGrpSpPr/>
          <p:nvPr/>
        </p:nvGrpSpPr>
        <p:grpSpPr>
          <a:xfrm>
            <a:off x="2132693" y="3616468"/>
            <a:ext cx="8113048" cy="2796600"/>
            <a:chOff x="7537" y="1311086"/>
            <a:chExt cx="8113048" cy="2796600"/>
          </a:xfrm>
        </p:grpSpPr>
        <p:sp>
          <p:nvSpPr>
            <p:cNvPr id="563" name="Google Shape;563;p16"/>
            <p:cNvSpPr/>
            <p:nvPr/>
          </p:nvSpPr>
          <p:spPr>
            <a:xfrm>
              <a:off x="7537" y="2065760"/>
              <a:ext cx="1560300" cy="1287000"/>
            </a:xfrm>
            <a:prstGeom prst="roundRect">
              <a:avLst>
                <a:gd fmla="val 1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6"/>
            <p:cNvSpPr txBox="1"/>
            <p:nvPr/>
          </p:nvSpPr>
          <p:spPr>
            <a:xfrm>
              <a:off x="45236" y="2103459"/>
              <a:ext cx="1484700" cy="121170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Arial"/>
                  <a:ea typeface="Arial"/>
                  <a:cs typeface="Arial"/>
                  <a:sym typeface="Arial"/>
                </a:rPr>
                <a:t>CUSTOMER</a:t>
              </a:r>
              <a:endParaRPr b="0" i="0" sz="1600" u="none" cap="none" strike="noStrike">
                <a:solidFill>
                  <a:schemeClr val="lt1"/>
                </a:solidFill>
                <a:latin typeface="Arial"/>
                <a:ea typeface="Arial"/>
                <a:cs typeface="Arial"/>
                <a:sym typeface="Arial"/>
              </a:endParaRPr>
            </a:p>
          </p:txBody>
        </p:sp>
        <p:sp>
          <p:nvSpPr>
            <p:cNvPr id="565" name="Google Shape;565;p16"/>
            <p:cNvSpPr/>
            <p:nvPr/>
          </p:nvSpPr>
          <p:spPr>
            <a:xfrm>
              <a:off x="1720323" y="2515871"/>
              <a:ext cx="323400" cy="387000"/>
            </a:xfrm>
            <a:prstGeom prst="rightArrow">
              <a:avLst>
                <a:gd fmla="val 60000" name="adj1"/>
                <a:gd fmla="val 50000" name="adj2"/>
              </a:avLst>
            </a:prstGeom>
            <a:solidFill>
              <a:srgbClr val="C7C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txBox="1"/>
            <p:nvPr/>
          </p:nvSpPr>
          <p:spPr>
            <a:xfrm>
              <a:off x="1720323" y="2593256"/>
              <a:ext cx="226500" cy="23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567" name="Google Shape;567;p16"/>
            <p:cNvSpPr/>
            <p:nvPr/>
          </p:nvSpPr>
          <p:spPr>
            <a:xfrm>
              <a:off x="2178150" y="2065760"/>
              <a:ext cx="1560300" cy="1287000"/>
            </a:xfrm>
            <a:prstGeom prst="roundRect">
              <a:avLst>
                <a:gd fmla="val 1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txBox="1"/>
            <p:nvPr/>
          </p:nvSpPr>
          <p:spPr>
            <a:xfrm>
              <a:off x="2215849" y="2103459"/>
              <a:ext cx="1484700" cy="121170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0" i="0" lang="en-US" sz="900" u="none" cap="none" strike="noStrike">
                  <a:solidFill>
                    <a:schemeClr val="lt1"/>
                  </a:solidFill>
                  <a:latin typeface="Arial"/>
                  <a:ea typeface="Arial"/>
                  <a:cs typeface="Arial"/>
                  <a:sym typeface="Arial"/>
                </a:rPr>
                <a:t>ALL THE WORK DONE BY </a:t>
              </a:r>
              <a:r>
                <a:rPr b="0" i="0" lang="en-US" sz="2000" u="none" cap="none" strike="noStrike">
                  <a:solidFill>
                    <a:schemeClr val="lt1"/>
                  </a:solidFill>
                  <a:latin typeface="Arial"/>
                  <a:ea typeface="Arial"/>
                  <a:cs typeface="Arial"/>
                  <a:sym typeface="Arial"/>
                </a:rPr>
                <a:t>AGENT</a:t>
              </a:r>
              <a:endParaRPr b="0" i="0" sz="2000" u="none" cap="none" strike="noStrike">
                <a:solidFill>
                  <a:schemeClr val="lt1"/>
                </a:solidFill>
                <a:latin typeface="Arial"/>
                <a:ea typeface="Arial"/>
                <a:cs typeface="Arial"/>
                <a:sym typeface="Arial"/>
              </a:endParaRPr>
            </a:p>
          </p:txBody>
        </p:sp>
        <p:sp>
          <p:nvSpPr>
            <p:cNvPr id="569" name="Google Shape;569;p16"/>
            <p:cNvSpPr/>
            <p:nvPr/>
          </p:nvSpPr>
          <p:spPr>
            <a:xfrm>
              <a:off x="3929420" y="2515871"/>
              <a:ext cx="405000" cy="387000"/>
            </a:xfrm>
            <a:prstGeom prst="rightArrow">
              <a:avLst>
                <a:gd fmla="val 60000" name="adj1"/>
                <a:gd fmla="val 50000" name="adj2"/>
              </a:avLst>
            </a:prstGeom>
            <a:solidFill>
              <a:srgbClr val="C7C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txBox="1"/>
            <p:nvPr/>
          </p:nvSpPr>
          <p:spPr>
            <a:xfrm>
              <a:off x="3929420" y="2593256"/>
              <a:ext cx="288900" cy="23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571" name="Google Shape;571;p16"/>
            <p:cNvSpPr/>
            <p:nvPr/>
          </p:nvSpPr>
          <p:spPr>
            <a:xfrm>
              <a:off x="4502697" y="1311086"/>
              <a:ext cx="1560300" cy="2796600"/>
            </a:xfrm>
            <a:prstGeom prst="roundRect">
              <a:avLst>
                <a:gd fmla="val 1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6"/>
            <p:cNvSpPr txBox="1"/>
            <p:nvPr/>
          </p:nvSpPr>
          <p:spPr>
            <a:xfrm>
              <a:off x="4548393" y="1356782"/>
              <a:ext cx="1468800" cy="270510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None/>
              </a:pPr>
              <a:r>
                <a:rPr b="0" i="0" lang="en-US" sz="2000" u="none" cap="none" strike="noStrike">
                  <a:solidFill>
                    <a:schemeClr val="lt1"/>
                  </a:solidFill>
                  <a:latin typeface="Arial"/>
                  <a:ea typeface="Arial"/>
                  <a:cs typeface="Arial"/>
                  <a:sym typeface="Arial"/>
                </a:rPr>
                <a:t>RETURNS=P.A+INTEREST+COMISION</a:t>
              </a:r>
              <a:endParaRPr b="0" i="0" sz="900" u="none" cap="none" strike="noStrike">
                <a:solidFill>
                  <a:schemeClr val="lt1"/>
                </a:solidFill>
                <a:latin typeface="Arial"/>
                <a:ea typeface="Arial"/>
                <a:cs typeface="Arial"/>
                <a:sym typeface="Arial"/>
              </a:endParaRPr>
            </a:p>
          </p:txBody>
        </p:sp>
        <p:sp>
          <p:nvSpPr>
            <p:cNvPr id="573" name="Google Shape;573;p16"/>
            <p:cNvSpPr/>
            <p:nvPr/>
          </p:nvSpPr>
          <p:spPr>
            <a:xfrm>
              <a:off x="6187227" y="2515871"/>
              <a:ext cx="263700" cy="387000"/>
            </a:xfrm>
            <a:prstGeom prst="rightArrow">
              <a:avLst>
                <a:gd fmla="val 60000" name="adj1"/>
                <a:gd fmla="val 50000" name="adj2"/>
              </a:avLst>
            </a:prstGeom>
            <a:solidFill>
              <a:srgbClr val="C7C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
            <p:cNvSpPr txBox="1"/>
            <p:nvPr/>
          </p:nvSpPr>
          <p:spPr>
            <a:xfrm>
              <a:off x="6187227" y="2593256"/>
              <a:ext cx="184500" cy="232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300" u="none" cap="none" strike="noStrike">
                <a:solidFill>
                  <a:schemeClr val="lt1"/>
                </a:solidFill>
                <a:latin typeface="Arial"/>
                <a:ea typeface="Arial"/>
                <a:cs typeface="Arial"/>
                <a:sym typeface="Arial"/>
              </a:endParaRPr>
            </a:p>
          </p:txBody>
        </p:sp>
        <p:sp>
          <p:nvSpPr>
            <p:cNvPr id="575" name="Google Shape;575;p16"/>
            <p:cNvSpPr/>
            <p:nvPr/>
          </p:nvSpPr>
          <p:spPr>
            <a:xfrm>
              <a:off x="6560284" y="2065760"/>
              <a:ext cx="1560300" cy="1287000"/>
            </a:xfrm>
            <a:prstGeom prst="roundRect">
              <a:avLst>
                <a:gd fmla="val 1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6"/>
            <p:cNvSpPr txBox="1"/>
            <p:nvPr/>
          </p:nvSpPr>
          <p:spPr>
            <a:xfrm>
              <a:off x="6597983" y="2103459"/>
              <a:ext cx="1484700" cy="121170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n-US" sz="1600" u="none" cap="none" strike="noStrike">
                  <a:solidFill>
                    <a:schemeClr val="lt1"/>
                  </a:solidFill>
                  <a:latin typeface="Arial"/>
                  <a:ea typeface="Arial"/>
                  <a:cs typeface="Arial"/>
                  <a:sym typeface="Arial"/>
                </a:rPr>
                <a:t>GOV COMMISSION</a:t>
              </a:r>
              <a:endParaRPr b="0" i="0" sz="1600" u="none" cap="none" strike="noStrike">
                <a:solidFill>
                  <a:schemeClr val="lt1"/>
                </a:solidFill>
                <a:latin typeface="Arial"/>
                <a:ea typeface="Arial"/>
                <a:cs typeface="Arial"/>
                <a:sym typeface="Arial"/>
              </a:endParaRPr>
            </a:p>
          </p:txBody>
        </p:sp>
      </p:grpSp>
      <p:cxnSp>
        <p:nvCxnSpPr>
          <p:cNvPr id="577" name="Google Shape;577;p16"/>
          <p:cNvCxnSpPr/>
          <p:nvPr/>
        </p:nvCxnSpPr>
        <p:spPr>
          <a:xfrm>
            <a:off x="9430603" y="5743616"/>
            <a:ext cx="27300" cy="807300"/>
          </a:xfrm>
          <a:prstGeom prst="straightConnector1">
            <a:avLst/>
          </a:prstGeom>
          <a:noFill/>
          <a:ln cap="flat" cmpd="sng" w="9525">
            <a:solidFill>
              <a:schemeClr val="accent1"/>
            </a:solidFill>
            <a:prstDash val="solid"/>
            <a:round/>
            <a:headEnd len="sm" w="sm" type="none"/>
            <a:tailEnd len="sm" w="sm" type="none"/>
          </a:ln>
        </p:spPr>
      </p:cxnSp>
      <p:cxnSp>
        <p:nvCxnSpPr>
          <p:cNvPr id="578" name="Google Shape;578;p16"/>
          <p:cNvCxnSpPr/>
          <p:nvPr/>
        </p:nvCxnSpPr>
        <p:spPr>
          <a:xfrm rot="10800000">
            <a:off x="2934399" y="6550925"/>
            <a:ext cx="6523500" cy="0"/>
          </a:xfrm>
          <a:prstGeom prst="straightConnector1">
            <a:avLst/>
          </a:prstGeom>
          <a:noFill/>
          <a:ln cap="flat" cmpd="sng" w="9525">
            <a:solidFill>
              <a:schemeClr val="accent1"/>
            </a:solidFill>
            <a:prstDash val="solid"/>
            <a:round/>
            <a:headEnd len="sm" w="sm" type="none"/>
            <a:tailEnd len="sm" w="sm" type="none"/>
          </a:ln>
        </p:spPr>
      </p:cxnSp>
      <p:cxnSp>
        <p:nvCxnSpPr>
          <p:cNvPr id="579" name="Google Shape;579;p16"/>
          <p:cNvCxnSpPr/>
          <p:nvPr/>
        </p:nvCxnSpPr>
        <p:spPr>
          <a:xfrm>
            <a:off x="2934269" y="5554625"/>
            <a:ext cx="0" cy="996300"/>
          </a:xfrm>
          <a:prstGeom prst="straightConnector1">
            <a:avLst/>
          </a:prstGeom>
          <a:noFill/>
          <a:ln cap="flat" cmpd="sng" w="9525">
            <a:solidFill>
              <a:schemeClr val="accent1"/>
            </a:solidFill>
            <a:prstDash val="solid"/>
            <a:round/>
            <a:headEnd len="sm" w="sm" type="none"/>
            <a:tailEnd len="med" w="med" type="stealth"/>
          </a:ln>
        </p:spPr>
      </p:cxnSp>
      <p:sp>
        <p:nvSpPr>
          <p:cNvPr id="580" name="Google Shape;580;p16"/>
          <p:cNvSpPr txBox="1"/>
          <p:nvPr/>
        </p:nvSpPr>
        <p:spPr>
          <a:xfrm>
            <a:off x="1931121" y="1392072"/>
            <a:ext cx="400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B0F0"/>
                </a:solidFill>
                <a:latin typeface="Arial"/>
                <a:ea typeface="Arial"/>
                <a:cs typeface="Arial"/>
                <a:sym typeface="Arial"/>
              </a:rPr>
              <a:t>WITHOUT AGENT</a:t>
            </a:r>
            <a:r>
              <a:rPr b="0" i="0" lang="en-US" sz="1800" u="none" cap="none" strike="noStrike">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81" name="Google Shape;581;p16"/>
          <p:cNvSpPr txBox="1"/>
          <p:nvPr/>
        </p:nvSpPr>
        <p:spPr>
          <a:xfrm>
            <a:off x="192527" y="5962604"/>
            <a:ext cx="2741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Arial"/>
                <a:ea typeface="Arial"/>
                <a:cs typeface="Arial"/>
                <a:sym typeface="Arial"/>
              </a:rPr>
              <a:t>WITH AGENT :</a:t>
            </a:r>
            <a:endParaRPr sz="1800">
              <a:solidFill>
                <a:srgbClr val="00B0F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Project idea!!!!</a:t>
            </a:r>
            <a:endParaRPr/>
          </a:p>
        </p:txBody>
      </p:sp>
      <p:sp>
        <p:nvSpPr>
          <p:cNvPr id="587" name="Google Shape;587;p17"/>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The basic idea of the website is that it is platform  which will connect the government agent and the customer/investor.</a:t>
            </a:r>
            <a:endParaRPr/>
          </a:p>
          <a:p>
            <a:pPr indent="-182880" lvl="0" marL="182880" rtl="0" algn="l">
              <a:spcBef>
                <a:spcPts val="480"/>
              </a:spcBef>
              <a:spcAft>
                <a:spcPts val="0"/>
              </a:spcAft>
              <a:buSzPts val="2040"/>
              <a:buChar char="•"/>
            </a:pPr>
            <a:r>
              <a:rPr lang="en-US"/>
              <a:t>This website will help the government agent to increase there reach as they will get connected to people who are interested to invest in postal schemes.</a:t>
            </a:r>
            <a:endParaRPr/>
          </a:p>
          <a:p>
            <a:pPr indent="-182880" lvl="0" marL="182880" rtl="0" algn="l">
              <a:spcBef>
                <a:spcPts val="480"/>
              </a:spcBef>
              <a:spcAft>
                <a:spcPts val="0"/>
              </a:spcAft>
              <a:buSzPts val="2040"/>
              <a:buChar char="•"/>
            </a:pPr>
            <a:r>
              <a:rPr lang="en-US"/>
              <a:t>The customer will get a clear idea that in what should they invest ,the pros and cons of the schemes </a:t>
            </a:r>
            <a:endParaRPr/>
          </a:p>
          <a:p>
            <a:pPr indent="-182880" lvl="0" marL="182880" rtl="0" algn="l">
              <a:spcBef>
                <a:spcPts val="480"/>
              </a:spcBef>
              <a:spcAft>
                <a:spcPts val="0"/>
              </a:spcAft>
              <a:buSzPts val="2040"/>
              <a:buChar char="•"/>
            </a:pPr>
            <a:r>
              <a:rPr lang="en-US"/>
              <a:t>The customers can filter the schemes according to their requirements.</a:t>
            </a:r>
            <a:endParaRPr/>
          </a:p>
          <a:p>
            <a:pPr indent="-182880" lvl="0" marL="182880" rtl="0" algn="l">
              <a:spcBef>
                <a:spcPts val="480"/>
              </a:spcBef>
              <a:spcAft>
                <a:spcPts val="0"/>
              </a:spcAft>
              <a:buSzPts val="2040"/>
              <a:buChar char="•"/>
            </a:pPr>
            <a:r>
              <a:rPr lang="en-US"/>
              <a:t>The customer will be up to date  once he invests,and can check out the website whenever required.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8"/>
          <p:cNvSpPr/>
          <p:nvPr/>
        </p:nvSpPr>
        <p:spPr>
          <a:xfrm>
            <a:off x="4230806" y="177421"/>
            <a:ext cx="2361000" cy="7917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USER</a:t>
            </a:r>
            <a:endParaRPr sz="1800">
              <a:solidFill>
                <a:schemeClr val="lt1"/>
              </a:solidFill>
              <a:latin typeface="Arial"/>
              <a:ea typeface="Arial"/>
              <a:cs typeface="Arial"/>
              <a:sym typeface="Arial"/>
            </a:endParaRPr>
          </a:p>
        </p:txBody>
      </p:sp>
      <p:cxnSp>
        <p:nvCxnSpPr>
          <p:cNvPr id="593" name="Google Shape;593;p18"/>
          <p:cNvCxnSpPr>
            <a:stCxn id="592" idx="2"/>
          </p:cNvCxnSpPr>
          <p:nvPr/>
        </p:nvCxnSpPr>
        <p:spPr>
          <a:xfrm flipH="1">
            <a:off x="3602906" y="969121"/>
            <a:ext cx="1808400" cy="532200"/>
          </a:xfrm>
          <a:prstGeom prst="straightConnector1">
            <a:avLst/>
          </a:prstGeom>
          <a:noFill/>
          <a:ln cap="flat" cmpd="sng" w="9525">
            <a:solidFill>
              <a:schemeClr val="accent1"/>
            </a:solidFill>
            <a:prstDash val="solid"/>
            <a:round/>
            <a:headEnd len="sm" w="sm" type="none"/>
            <a:tailEnd len="med" w="med" type="stealth"/>
          </a:ln>
        </p:spPr>
      </p:cxnSp>
      <p:cxnSp>
        <p:nvCxnSpPr>
          <p:cNvPr id="594" name="Google Shape;594;p18"/>
          <p:cNvCxnSpPr/>
          <p:nvPr/>
        </p:nvCxnSpPr>
        <p:spPr>
          <a:xfrm>
            <a:off x="5411337" y="968991"/>
            <a:ext cx="1835700" cy="532200"/>
          </a:xfrm>
          <a:prstGeom prst="straightConnector1">
            <a:avLst/>
          </a:prstGeom>
          <a:noFill/>
          <a:ln cap="flat" cmpd="sng" w="9525">
            <a:solidFill>
              <a:schemeClr val="accent1"/>
            </a:solidFill>
            <a:prstDash val="solid"/>
            <a:round/>
            <a:headEnd len="sm" w="sm" type="none"/>
            <a:tailEnd len="med" w="med" type="stealth"/>
          </a:ln>
        </p:spPr>
      </p:cxnSp>
      <p:sp>
        <p:nvSpPr>
          <p:cNvPr id="595" name="Google Shape;595;p18"/>
          <p:cNvSpPr/>
          <p:nvPr/>
        </p:nvSpPr>
        <p:spPr>
          <a:xfrm>
            <a:off x="3029803" y="1501254"/>
            <a:ext cx="1665000" cy="6141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AGENT </a:t>
            </a:r>
            <a:endParaRPr sz="1800">
              <a:solidFill>
                <a:schemeClr val="lt1"/>
              </a:solidFill>
              <a:latin typeface="Arial"/>
              <a:ea typeface="Arial"/>
              <a:cs typeface="Arial"/>
              <a:sym typeface="Arial"/>
            </a:endParaRPr>
          </a:p>
        </p:txBody>
      </p:sp>
      <p:sp>
        <p:nvSpPr>
          <p:cNvPr id="596" name="Google Shape;596;p18"/>
          <p:cNvSpPr/>
          <p:nvPr/>
        </p:nvSpPr>
        <p:spPr>
          <a:xfrm>
            <a:off x="6591869" y="1564943"/>
            <a:ext cx="1665000" cy="6141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CUSTOMER</a:t>
            </a:r>
            <a:endParaRPr sz="1800">
              <a:solidFill>
                <a:schemeClr val="lt1"/>
              </a:solidFill>
              <a:latin typeface="Arial"/>
              <a:ea typeface="Arial"/>
              <a:cs typeface="Arial"/>
              <a:sym typeface="Arial"/>
            </a:endParaRPr>
          </a:p>
        </p:txBody>
      </p:sp>
      <p:cxnSp>
        <p:nvCxnSpPr>
          <p:cNvPr id="597" name="Google Shape;597;p18"/>
          <p:cNvCxnSpPr>
            <a:stCxn id="595" idx="2"/>
          </p:cNvCxnSpPr>
          <p:nvPr/>
        </p:nvCxnSpPr>
        <p:spPr>
          <a:xfrm>
            <a:off x="3862303" y="2115354"/>
            <a:ext cx="0" cy="600600"/>
          </a:xfrm>
          <a:prstGeom prst="straightConnector1">
            <a:avLst/>
          </a:prstGeom>
          <a:noFill/>
          <a:ln cap="flat" cmpd="sng" w="9525">
            <a:solidFill>
              <a:schemeClr val="accent1"/>
            </a:solidFill>
            <a:prstDash val="solid"/>
            <a:round/>
            <a:headEnd len="sm" w="sm" type="none"/>
            <a:tailEnd len="med" w="med" type="stealth"/>
          </a:ln>
        </p:spPr>
      </p:cxnSp>
      <p:sp>
        <p:nvSpPr>
          <p:cNvPr id="598" name="Google Shape;598;p18"/>
          <p:cNvSpPr/>
          <p:nvPr/>
        </p:nvSpPr>
        <p:spPr>
          <a:xfrm>
            <a:off x="3029803" y="2715904"/>
            <a:ext cx="1801500" cy="7098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REGISTER</a:t>
            </a:r>
            <a:endParaRPr sz="1800">
              <a:solidFill>
                <a:schemeClr val="lt1"/>
              </a:solidFill>
              <a:latin typeface="Arial"/>
              <a:ea typeface="Arial"/>
              <a:cs typeface="Arial"/>
              <a:sym typeface="Arial"/>
            </a:endParaRPr>
          </a:p>
        </p:txBody>
      </p:sp>
      <p:cxnSp>
        <p:nvCxnSpPr>
          <p:cNvPr id="599" name="Google Shape;599;p18"/>
          <p:cNvCxnSpPr>
            <a:stCxn id="596" idx="2"/>
          </p:cNvCxnSpPr>
          <p:nvPr/>
        </p:nvCxnSpPr>
        <p:spPr>
          <a:xfrm flipH="1">
            <a:off x="6223469" y="2179043"/>
            <a:ext cx="1200900" cy="536700"/>
          </a:xfrm>
          <a:prstGeom prst="straightConnector1">
            <a:avLst/>
          </a:prstGeom>
          <a:noFill/>
          <a:ln cap="flat" cmpd="sng" w="9525">
            <a:solidFill>
              <a:schemeClr val="accent1"/>
            </a:solidFill>
            <a:prstDash val="solid"/>
            <a:round/>
            <a:headEnd len="sm" w="sm" type="none"/>
            <a:tailEnd len="med" w="med" type="stealth"/>
          </a:ln>
        </p:spPr>
      </p:cxnSp>
      <p:cxnSp>
        <p:nvCxnSpPr>
          <p:cNvPr id="600" name="Google Shape;600;p18"/>
          <p:cNvCxnSpPr>
            <a:stCxn id="596" idx="2"/>
          </p:cNvCxnSpPr>
          <p:nvPr/>
        </p:nvCxnSpPr>
        <p:spPr>
          <a:xfrm>
            <a:off x="7424369" y="2179043"/>
            <a:ext cx="0" cy="536700"/>
          </a:xfrm>
          <a:prstGeom prst="straightConnector1">
            <a:avLst/>
          </a:prstGeom>
          <a:noFill/>
          <a:ln cap="flat" cmpd="sng" w="9525">
            <a:solidFill>
              <a:schemeClr val="accent1"/>
            </a:solidFill>
            <a:prstDash val="solid"/>
            <a:round/>
            <a:headEnd len="sm" w="sm" type="none"/>
            <a:tailEnd len="med" w="med" type="stealth"/>
          </a:ln>
        </p:spPr>
      </p:cxnSp>
      <p:sp>
        <p:nvSpPr>
          <p:cNvPr id="601" name="Google Shape;601;p18"/>
          <p:cNvSpPr/>
          <p:nvPr/>
        </p:nvSpPr>
        <p:spPr>
          <a:xfrm>
            <a:off x="5759355" y="2715904"/>
            <a:ext cx="1242000" cy="7098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CHART </a:t>
            </a:r>
            <a:endParaRPr sz="1800">
              <a:solidFill>
                <a:schemeClr val="lt1"/>
              </a:solidFill>
              <a:latin typeface="Arial"/>
              <a:ea typeface="Arial"/>
              <a:cs typeface="Arial"/>
              <a:sym typeface="Arial"/>
            </a:endParaRPr>
          </a:p>
        </p:txBody>
      </p:sp>
      <p:sp>
        <p:nvSpPr>
          <p:cNvPr id="602" name="Google Shape;602;p18"/>
          <p:cNvSpPr/>
          <p:nvPr/>
        </p:nvSpPr>
        <p:spPr>
          <a:xfrm>
            <a:off x="6503159" y="4026089"/>
            <a:ext cx="1753800" cy="9552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CUSTOMIZE SCHEMES</a:t>
            </a:r>
            <a:endParaRPr sz="1800">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3" name="Google Shape;603;p18"/>
          <p:cNvSpPr/>
          <p:nvPr/>
        </p:nvSpPr>
        <p:spPr>
          <a:xfrm>
            <a:off x="9512489" y="4026089"/>
            <a:ext cx="1719600" cy="9552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CALCULATE PREMINUM</a:t>
            </a:r>
            <a:endParaRPr sz="1800">
              <a:solidFill>
                <a:schemeClr val="lt1"/>
              </a:solidFill>
              <a:latin typeface="Arial"/>
              <a:ea typeface="Arial"/>
              <a:cs typeface="Arial"/>
              <a:sym typeface="Arial"/>
            </a:endParaRPr>
          </a:p>
        </p:txBody>
      </p:sp>
      <p:sp>
        <p:nvSpPr>
          <p:cNvPr id="604" name="Google Shape;604;p18"/>
          <p:cNvSpPr/>
          <p:nvPr/>
        </p:nvSpPr>
        <p:spPr>
          <a:xfrm>
            <a:off x="7424382" y="2715904"/>
            <a:ext cx="2306400" cy="7098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LOGIN</a:t>
            </a:r>
            <a:endParaRPr sz="1800">
              <a:solidFill>
                <a:schemeClr val="lt1"/>
              </a:solidFill>
              <a:latin typeface="Arial"/>
              <a:ea typeface="Arial"/>
              <a:cs typeface="Arial"/>
              <a:sym typeface="Arial"/>
            </a:endParaRPr>
          </a:p>
        </p:txBody>
      </p:sp>
      <p:cxnSp>
        <p:nvCxnSpPr>
          <p:cNvPr id="605" name="Google Shape;605;p18"/>
          <p:cNvCxnSpPr>
            <a:stCxn id="604" idx="2"/>
            <a:endCxn id="602" idx="0"/>
          </p:cNvCxnSpPr>
          <p:nvPr/>
        </p:nvCxnSpPr>
        <p:spPr>
          <a:xfrm flipH="1">
            <a:off x="7379982" y="3425704"/>
            <a:ext cx="1197600" cy="600300"/>
          </a:xfrm>
          <a:prstGeom prst="straightConnector1">
            <a:avLst/>
          </a:prstGeom>
          <a:noFill/>
          <a:ln cap="flat" cmpd="sng" w="9525">
            <a:solidFill>
              <a:schemeClr val="accent1"/>
            </a:solidFill>
            <a:prstDash val="solid"/>
            <a:round/>
            <a:headEnd len="sm" w="sm" type="none"/>
            <a:tailEnd len="med" w="med" type="stealth"/>
          </a:ln>
        </p:spPr>
      </p:cxnSp>
      <p:cxnSp>
        <p:nvCxnSpPr>
          <p:cNvPr id="606" name="Google Shape;606;p18"/>
          <p:cNvCxnSpPr>
            <a:stCxn id="604" idx="2"/>
            <a:endCxn id="603" idx="0"/>
          </p:cNvCxnSpPr>
          <p:nvPr/>
        </p:nvCxnSpPr>
        <p:spPr>
          <a:xfrm>
            <a:off x="8577582" y="3425704"/>
            <a:ext cx="1794600" cy="600300"/>
          </a:xfrm>
          <a:prstGeom prst="straightConnector1">
            <a:avLst/>
          </a:prstGeom>
          <a:noFill/>
          <a:ln cap="flat" cmpd="sng" w="9525">
            <a:solidFill>
              <a:schemeClr val="accent1"/>
            </a:solidFill>
            <a:prstDash val="solid"/>
            <a:round/>
            <a:headEnd len="sm" w="sm" type="none"/>
            <a:tailEnd len="med" w="med" type="stealth"/>
          </a:ln>
        </p:spPr>
      </p:cxnSp>
      <p:sp>
        <p:nvSpPr>
          <p:cNvPr id="607" name="Google Shape;607;p18"/>
          <p:cNvSpPr/>
          <p:nvPr/>
        </p:nvSpPr>
        <p:spPr>
          <a:xfrm>
            <a:off x="5213445" y="5650173"/>
            <a:ext cx="1610400" cy="6006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AGE </a:t>
            </a:r>
            <a:endParaRPr sz="1800">
              <a:solidFill>
                <a:schemeClr val="lt1"/>
              </a:solidFill>
              <a:latin typeface="Arial"/>
              <a:ea typeface="Arial"/>
              <a:cs typeface="Arial"/>
              <a:sym typeface="Arial"/>
            </a:endParaRPr>
          </a:p>
        </p:txBody>
      </p:sp>
      <p:sp>
        <p:nvSpPr>
          <p:cNvPr id="608" name="Google Shape;608;p18"/>
          <p:cNvSpPr/>
          <p:nvPr/>
        </p:nvSpPr>
        <p:spPr>
          <a:xfrm>
            <a:off x="7246960" y="5650173"/>
            <a:ext cx="1610400" cy="6006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GENDER</a:t>
            </a:r>
            <a:endParaRPr sz="1800">
              <a:solidFill>
                <a:schemeClr val="lt1"/>
              </a:solidFill>
              <a:latin typeface="Arial"/>
              <a:ea typeface="Arial"/>
              <a:cs typeface="Arial"/>
              <a:sym typeface="Arial"/>
            </a:endParaRPr>
          </a:p>
        </p:txBody>
      </p:sp>
      <p:cxnSp>
        <p:nvCxnSpPr>
          <p:cNvPr id="609" name="Google Shape;609;p18"/>
          <p:cNvCxnSpPr>
            <a:stCxn id="602" idx="2"/>
            <a:endCxn id="607" idx="0"/>
          </p:cNvCxnSpPr>
          <p:nvPr/>
        </p:nvCxnSpPr>
        <p:spPr>
          <a:xfrm flipH="1">
            <a:off x="6018659" y="4981289"/>
            <a:ext cx="1361400" cy="669000"/>
          </a:xfrm>
          <a:prstGeom prst="straightConnector1">
            <a:avLst/>
          </a:prstGeom>
          <a:noFill/>
          <a:ln cap="flat" cmpd="sng" w="9525">
            <a:solidFill>
              <a:schemeClr val="accent1"/>
            </a:solidFill>
            <a:prstDash val="solid"/>
            <a:round/>
            <a:headEnd len="sm" w="sm" type="none"/>
            <a:tailEnd len="med" w="med" type="stealth"/>
          </a:ln>
        </p:spPr>
      </p:cxnSp>
      <p:cxnSp>
        <p:nvCxnSpPr>
          <p:cNvPr id="610" name="Google Shape;610;p18"/>
          <p:cNvCxnSpPr>
            <a:stCxn id="602" idx="2"/>
            <a:endCxn id="608" idx="0"/>
          </p:cNvCxnSpPr>
          <p:nvPr/>
        </p:nvCxnSpPr>
        <p:spPr>
          <a:xfrm>
            <a:off x="7380059" y="4981289"/>
            <a:ext cx="672000" cy="669000"/>
          </a:xfrm>
          <a:prstGeom prst="straightConnector1">
            <a:avLst/>
          </a:prstGeom>
          <a:noFill/>
          <a:ln cap="flat" cmpd="sng" w="9525">
            <a:solidFill>
              <a:schemeClr val="accent1"/>
            </a:solidFill>
            <a:prstDash val="solid"/>
            <a:round/>
            <a:headEnd len="sm" w="sm" type="none"/>
            <a:tailEnd len="med" w="med" type="stealth"/>
          </a:ln>
        </p:spPr>
      </p:cxnSp>
      <p:cxnSp>
        <p:nvCxnSpPr>
          <p:cNvPr id="611" name="Google Shape;611;p18"/>
          <p:cNvCxnSpPr>
            <a:stCxn id="604" idx="2"/>
          </p:cNvCxnSpPr>
          <p:nvPr/>
        </p:nvCxnSpPr>
        <p:spPr>
          <a:xfrm flipH="1" rot="-5400000">
            <a:off x="7939482" y="4063804"/>
            <a:ext cx="2047200" cy="771000"/>
          </a:xfrm>
          <a:prstGeom prst="bentConnector3">
            <a:avLst>
              <a:gd fmla="val 50000" name="adj1"/>
            </a:avLst>
          </a:prstGeom>
          <a:noFill/>
          <a:ln cap="flat" cmpd="sng" w="9525">
            <a:solidFill>
              <a:schemeClr val="accent1"/>
            </a:solidFill>
            <a:prstDash val="solid"/>
            <a:round/>
            <a:headEnd len="sm" w="sm" type="none"/>
            <a:tailEnd len="med" w="med" type="stealth"/>
          </a:ln>
        </p:spPr>
      </p:cxnSp>
      <p:sp>
        <p:nvSpPr>
          <p:cNvPr id="612" name="Google Shape;612;p18"/>
          <p:cNvSpPr/>
          <p:nvPr/>
        </p:nvSpPr>
        <p:spPr>
          <a:xfrm>
            <a:off x="9198591" y="5472752"/>
            <a:ext cx="2169900" cy="7779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WANT US TO CONTACT YOU</a:t>
            </a:r>
            <a:endParaRPr sz="1800">
              <a:solidFill>
                <a:schemeClr val="lt1"/>
              </a:solidFill>
              <a:latin typeface="Arial"/>
              <a:ea typeface="Arial"/>
              <a:cs typeface="Arial"/>
              <a:sym typeface="Arial"/>
            </a:endParaRPr>
          </a:p>
        </p:txBody>
      </p:sp>
      <p:cxnSp>
        <p:nvCxnSpPr>
          <p:cNvPr id="613" name="Google Shape;613;p18"/>
          <p:cNvCxnSpPr/>
          <p:nvPr/>
        </p:nvCxnSpPr>
        <p:spPr>
          <a:xfrm flipH="1">
            <a:off x="791503" y="3425588"/>
            <a:ext cx="2238300" cy="300300"/>
          </a:xfrm>
          <a:prstGeom prst="straightConnector1">
            <a:avLst/>
          </a:prstGeom>
          <a:noFill/>
          <a:ln cap="flat" cmpd="sng" w="9525">
            <a:solidFill>
              <a:schemeClr val="accent1"/>
            </a:solidFill>
            <a:prstDash val="solid"/>
            <a:round/>
            <a:headEnd len="sm" w="sm" type="none"/>
            <a:tailEnd len="med" w="med" type="stealth"/>
          </a:ln>
        </p:spPr>
      </p:cxnSp>
      <p:sp>
        <p:nvSpPr>
          <p:cNvPr id="614" name="Google Shape;614;p18"/>
          <p:cNvSpPr/>
          <p:nvPr/>
        </p:nvSpPr>
        <p:spPr>
          <a:xfrm>
            <a:off x="163773" y="3835021"/>
            <a:ext cx="1951500" cy="8052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DIVIDE AS PER AREA AND SCHEME SERVICE</a:t>
            </a:r>
            <a:endParaRPr sz="1400">
              <a:solidFill>
                <a:schemeClr val="lt1"/>
              </a:solidFill>
              <a:latin typeface="Arial"/>
              <a:ea typeface="Arial"/>
              <a:cs typeface="Arial"/>
              <a:sym typeface="Arial"/>
            </a:endParaRPr>
          </a:p>
        </p:txBody>
      </p:sp>
      <p:cxnSp>
        <p:nvCxnSpPr>
          <p:cNvPr id="615" name="Google Shape;615;p18"/>
          <p:cNvCxnSpPr/>
          <p:nvPr/>
        </p:nvCxnSpPr>
        <p:spPr>
          <a:xfrm>
            <a:off x="3316406" y="3425588"/>
            <a:ext cx="0" cy="600600"/>
          </a:xfrm>
          <a:prstGeom prst="straightConnector1">
            <a:avLst/>
          </a:prstGeom>
          <a:noFill/>
          <a:ln cap="flat" cmpd="sng" w="9525">
            <a:solidFill>
              <a:schemeClr val="accent1"/>
            </a:solidFill>
            <a:prstDash val="solid"/>
            <a:round/>
            <a:headEnd len="sm" w="sm" type="none"/>
            <a:tailEnd len="med" w="med" type="stealth"/>
          </a:ln>
        </p:spPr>
      </p:cxnSp>
      <p:sp>
        <p:nvSpPr>
          <p:cNvPr id="616" name="Google Shape;616;p18"/>
          <p:cNvSpPr/>
          <p:nvPr/>
        </p:nvSpPr>
        <p:spPr>
          <a:xfrm>
            <a:off x="2920621" y="4121624"/>
            <a:ext cx="1774200" cy="8598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MY CUSTOMERS</a:t>
            </a:r>
            <a:endParaRPr sz="1800">
              <a:solidFill>
                <a:schemeClr val="lt1"/>
              </a:solidFill>
              <a:latin typeface="Arial"/>
              <a:ea typeface="Arial"/>
              <a:cs typeface="Arial"/>
              <a:sym typeface="Arial"/>
            </a:endParaRPr>
          </a:p>
        </p:txBody>
      </p:sp>
      <p:sp>
        <p:nvSpPr>
          <p:cNvPr id="617" name="Google Shape;617;p18"/>
          <p:cNvSpPr/>
          <p:nvPr/>
        </p:nvSpPr>
        <p:spPr>
          <a:xfrm>
            <a:off x="10283588" y="2715904"/>
            <a:ext cx="1644600" cy="7098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AGENT LIST</a:t>
            </a:r>
            <a:endParaRPr sz="1800">
              <a:solidFill>
                <a:schemeClr val="lt1"/>
              </a:solidFill>
              <a:latin typeface="Arial"/>
              <a:ea typeface="Arial"/>
              <a:cs typeface="Arial"/>
              <a:sym typeface="Arial"/>
            </a:endParaRPr>
          </a:p>
        </p:txBody>
      </p:sp>
      <p:cxnSp>
        <p:nvCxnSpPr>
          <p:cNvPr id="618" name="Google Shape;618;p18"/>
          <p:cNvCxnSpPr>
            <a:stCxn id="604" idx="3"/>
            <a:endCxn id="617" idx="1"/>
          </p:cNvCxnSpPr>
          <p:nvPr/>
        </p:nvCxnSpPr>
        <p:spPr>
          <a:xfrm>
            <a:off x="9730782" y="3070804"/>
            <a:ext cx="5529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a:buNone/>
            </a:pPr>
            <a:r>
              <a:rPr lang="en-US"/>
              <a:t>How we will deal the problem statement?</a:t>
            </a:r>
            <a:br>
              <a:rPr lang="en-US"/>
            </a:br>
            <a:endParaRPr/>
          </a:p>
        </p:txBody>
      </p:sp>
      <p:sp>
        <p:nvSpPr>
          <p:cNvPr id="624" name="Google Shape;624;p19"/>
          <p:cNvSpPr txBox="1"/>
          <p:nvPr>
            <p:ph idx="1" type="body"/>
          </p:nvPr>
        </p:nvSpPr>
        <p:spPr>
          <a:xfrm>
            <a:off x="609599" y="968991"/>
            <a:ext cx="10281300" cy="5508000"/>
          </a:xfrm>
          <a:prstGeom prst="rect">
            <a:avLst/>
          </a:prstGeom>
          <a:noFill/>
          <a:ln>
            <a:noFill/>
          </a:ln>
        </p:spPr>
        <p:txBody>
          <a:bodyPr anchorCtr="0" anchor="t" bIns="45700" lIns="91425" spcFirstLastPara="1" rIns="91425" wrap="square" tIns="45700">
            <a:normAutofit lnSpcReduction="10000"/>
          </a:bodyPr>
          <a:lstStyle/>
          <a:p>
            <a:pPr indent="-182880" lvl="0" marL="182880" rtl="0" algn="l">
              <a:spcBef>
                <a:spcPts val="0"/>
              </a:spcBef>
              <a:spcAft>
                <a:spcPts val="0"/>
              </a:spcAft>
              <a:buSzPts val="2040"/>
              <a:buChar char="•"/>
            </a:pPr>
            <a:r>
              <a:rPr lang="en-US"/>
              <a:t>When the user enters the website two option will be displayed </a:t>
            </a:r>
            <a:endParaRPr/>
          </a:p>
          <a:p>
            <a:pPr indent="-182880" lvl="0" marL="182880" rtl="0" algn="l">
              <a:spcBef>
                <a:spcPts val="480"/>
              </a:spcBef>
              <a:spcAft>
                <a:spcPts val="0"/>
              </a:spcAft>
              <a:buSzPts val="2040"/>
              <a:buChar char="•"/>
            </a:pPr>
            <a:r>
              <a:rPr lang="en-US"/>
              <a:t>Agent login :When an agents  register them the agents will be divided as per their area(license of post area) and the schemes that they work on .</a:t>
            </a:r>
            <a:endParaRPr/>
          </a:p>
          <a:p>
            <a:pPr indent="-182880" lvl="0" marL="182880" rtl="0" algn="l">
              <a:spcBef>
                <a:spcPts val="480"/>
              </a:spcBef>
              <a:spcAft>
                <a:spcPts val="0"/>
              </a:spcAft>
              <a:buSzPts val="2040"/>
              <a:buChar char="•"/>
            </a:pPr>
            <a:r>
              <a:rPr lang="en-US"/>
              <a:t>Customer login: when the customers logins various option will be displayed like scheme chart ,premimun calculator ,filter schemes connect with agent .</a:t>
            </a:r>
            <a:endParaRPr/>
          </a:p>
          <a:p>
            <a:pPr indent="-182880" lvl="0" marL="182880" rtl="0" algn="l">
              <a:spcBef>
                <a:spcPts val="480"/>
              </a:spcBef>
              <a:spcAft>
                <a:spcPts val="0"/>
              </a:spcAft>
              <a:buSzPts val="2040"/>
              <a:buChar char="•"/>
            </a:pPr>
            <a:r>
              <a:rPr lang="en-US"/>
              <a:t>When the customers clicks connect with agent ,the website will match the address of the customer and the agent and a list of agent whos areas have matched with customers ,a list of that agents will be displayed </a:t>
            </a:r>
            <a:endParaRPr/>
          </a:p>
          <a:p>
            <a:pPr indent="-182880" lvl="0" marL="182880" rtl="0" algn="l">
              <a:spcBef>
                <a:spcPts val="480"/>
              </a:spcBef>
              <a:spcAft>
                <a:spcPts val="0"/>
              </a:spcAft>
              <a:buSzPts val="2040"/>
              <a:buChar char="•"/>
            </a:pPr>
            <a:r>
              <a:rPr lang="en-US"/>
              <a:t>And once the agent  is connected all processes will be done by the agent without the customer stepping out of the door .</a:t>
            </a:r>
            <a:endParaRPr/>
          </a:p>
          <a:p>
            <a:pPr indent="-182880" lvl="0" marL="182880" rtl="0" algn="l">
              <a:spcBef>
                <a:spcPts val="480"/>
              </a:spcBef>
              <a:spcAft>
                <a:spcPts val="0"/>
              </a:spcAft>
              <a:buSzPts val="2040"/>
              <a:buChar char="•"/>
            </a:pPr>
            <a:r>
              <a:rPr lang="en-US"/>
              <a:t>And for an option of security/transparency the customer will be daily updated about the details by the agent. </a:t>
            </a:r>
            <a:endParaRPr/>
          </a:p>
          <a:p>
            <a:pPr indent="0" lvl="0" marL="0" rtl="0" algn="l">
              <a:spcBef>
                <a:spcPts val="480"/>
              </a:spcBef>
              <a:spcAft>
                <a:spcPts val="0"/>
              </a:spcAft>
              <a:buSzPts val="2040"/>
              <a:buNone/>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0"/>
          <p:cNvSpPr/>
          <p:nvPr/>
        </p:nvSpPr>
        <p:spPr>
          <a:xfrm>
            <a:off x="4233863" y="379948"/>
            <a:ext cx="3048000" cy="954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gradFill>
                  <a:gsLst>
                    <a:gs pos="0">
                      <a:srgbClr val="48160E">
                        <a:alpha val="100000"/>
                      </a:srgbClr>
                    </a:gs>
                    <a:gs pos="78000">
                      <a:srgbClr val="9B554C">
                        <a:alpha val="100000"/>
                      </a:srgbClr>
                    </a:gs>
                    <a:gs pos="100000">
                      <a:srgbClr val="F4EFEF">
                        <a:alpha val="100000"/>
                      </a:srgbClr>
                    </a:gs>
                  </a:gsLst>
                  <a:lin ang="5400000" scaled="0"/>
                </a:gradFill>
                <a:effectLst>
                  <a:innerShdw blurRad="69850" dir="5400000" dist="43180">
                    <a:srgbClr val="000000">
                      <a:alpha val="65000"/>
                    </a:srgbClr>
                  </a:innerShdw>
                </a:effectLst>
                <a:latin typeface="Arial"/>
                <a:ea typeface="Arial"/>
                <a:cs typeface="Arial"/>
                <a:sym typeface="Arial"/>
              </a:rPr>
              <a:t>INTERFACE OF AGENT</a:t>
            </a:r>
            <a:endParaRPr b="1" sz="2800">
              <a:gradFill>
                <a:gsLst>
                  <a:gs pos="0">
                    <a:srgbClr val="48160E">
                      <a:alpha val="100000"/>
                    </a:srgbClr>
                  </a:gs>
                  <a:gs pos="78000">
                    <a:srgbClr val="9B554C">
                      <a:alpha val="100000"/>
                    </a:srgbClr>
                  </a:gs>
                  <a:gs pos="100000">
                    <a:srgbClr val="F4EFEF">
                      <a:alpha val="100000"/>
                    </a:srgbClr>
                  </a:gs>
                </a:gsLst>
                <a:lin ang="5400000" scaled="0"/>
              </a:gradFill>
              <a:effectLst>
                <a:innerShdw blurRad="69850" dir="5400000" dist="43180">
                  <a:srgbClr val="000000">
                    <a:alpha val="65000"/>
                  </a:srgbClr>
                </a:innerShdw>
              </a:effectLst>
              <a:latin typeface="Arial"/>
              <a:ea typeface="Arial"/>
              <a:cs typeface="Arial"/>
              <a:sym typeface="Arial"/>
            </a:endParaRPr>
          </a:p>
        </p:txBody>
      </p:sp>
      <p:sp>
        <p:nvSpPr>
          <p:cNvPr id="630" name="Google Shape;630;p20"/>
          <p:cNvSpPr/>
          <p:nvPr/>
        </p:nvSpPr>
        <p:spPr>
          <a:xfrm>
            <a:off x="832513" y="1951630"/>
            <a:ext cx="2183700" cy="6006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UPDATION </a:t>
            </a:r>
            <a:endParaRPr sz="1800">
              <a:solidFill>
                <a:schemeClr val="lt1"/>
              </a:solidFill>
              <a:latin typeface="Arial"/>
              <a:ea typeface="Arial"/>
              <a:cs typeface="Arial"/>
              <a:sym typeface="Arial"/>
            </a:endParaRPr>
          </a:p>
        </p:txBody>
      </p:sp>
      <p:sp>
        <p:nvSpPr>
          <p:cNvPr id="631" name="Google Shape;631;p20"/>
          <p:cNvSpPr/>
          <p:nvPr/>
        </p:nvSpPr>
        <p:spPr>
          <a:xfrm>
            <a:off x="4506034" y="1951630"/>
            <a:ext cx="2604300" cy="9894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CONTACT NEWLY ADDED CUSTOMERS </a:t>
            </a:r>
            <a:endParaRPr sz="1600">
              <a:solidFill>
                <a:schemeClr val="lt1"/>
              </a:solidFill>
              <a:latin typeface="Arial"/>
              <a:ea typeface="Arial"/>
              <a:cs typeface="Arial"/>
              <a:sym typeface="Arial"/>
            </a:endParaRPr>
          </a:p>
        </p:txBody>
      </p:sp>
      <p:sp>
        <p:nvSpPr>
          <p:cNvPr id="632" name="Google Shape;632;p20"/>
          <p:cNvSpPr/>
          <p:nvPr/>
        </p:nvSpPr>
        <p:spPr>
          <a:xfrm>
            <a:off x="8559420" y="1951630"/>
            <a:ext cx="2183700" cy="6006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FALL UP PAST CUSTOMERS</a:t>
            </a:r>
            <a:endParaRPr sz="1800">
              <a:solidFill>
                <a:schemeClr val="lt1"/>
              </a:solidFill>
              <a:latin typeface="Arial"/>
              <a:ea typeface="Arial"/>
              <a:cs typeface="Arial"/>
              <a:sym typeface="Arial"/>
            </a:endParaRPr>
          </a:p>
        </p:txBody>
      </p:sp>
      <p:cxnSp>
        <p:nvCxnSpPr>
          <p:cNvPr id="633" name="Google Shape;633;p20"/>
          <p:cNvCxnSpPr>
            <a:stCxn id="629" idx="2"/>
            <a:endCxn id="630" idx="0"/>
          </p:cNvCxnSpPr>
          <p:nvPr/>
        </p:nvCxnSpPr>
        <p:spPr>
          <a:xfrm flipH="1">
            <a:off x="1924463" y="1333948"/>
            <a:ext cx="3833400" cy="617700"/>
          </a:xfrm>
          <a:prstGeom prst="straightConnector1">
            <a:avLst/>
          </a:prstGeom>
          <a:noFill/>
          <a:ln cap="flat" cmpd="sng" w="9525">
            <a:solidFill>
              <a:schemeClr val="accent1"/>
            </a:solidFill>
            <a:prstDash val="solid"/>
            <a:round/>
            <a:headEnd len="sm" w="sm" type="none"/>
            <a:tailEnd len="med" w="med" type="stealth"/>
          </a:ln>
        </p:spPr>
      </p:cxnSp>
      <p:cxnSp>
        <p:nvCxnSpPr>
          <p:cNvPr id="634" name="Google Shape;634;p20"/>
          <p:cNvCxnSpPr>
            <a:stCxn id="629" idx="2"/>
            <a:endCxn id="631" idx="0"/>
          </p:cNvCxnSpPr>
          <p:nvPr/>
        </p:nvCxnSpPr>
        <p:spPr>
          <a:xfrm>
            <a:off x="5757863" y="1333948"/>
            <a:ext cx="50400" cy="617700"/>
          </a:xfrm>
          <a:prstGeom prst="straightConnector1">
            <a:avLst/>
          </a:prstGeom>
          <a:noFill/>
          <a:ln cap="flat" cmpd="sng" w="9525">
            <a:solidFill>
              <a:schemeClr val="accent1"/>
            </a:solidFill>
            <a:prstDash val="solid"/>
            <a:round/>
            <a:headEnd len="sm" w="sm" type="none"/>
            <a:tailEnd len="med" w="med" type="stealth"/>
          </a:ln>
        </p:spPr>
      </p:cxnSp>
      <p:cxnSp>
        <p:nvCxnSpPr>
          <p:cNvPr id="635" name="Google Shape;635;p20"/>
          <p:cNvCxnSpPr>
            <a:stCxn id="629" idx="2"/>
            <a:endCxn id="632" idx="0"/>
          </p:cNvCxnSpPr>
          <p:nvPr/>
        </p:nvCxnSpPr>
        <p:spPr>
          <a:xfrm>
            <a:off x="5757863" y="1333948"/>
            <a:ext cx="3893400" cy="617700"/>
          </a:xfrm>
          <a:prstGeom prst="straightConnector1">
            <a:avLst/>
          </a:prstGeom>
          <a:noFill/>
          <a:ln cap="flat" cmpd="sng" w="9525">
            <a:solidFill>
              <a:schemeClr val="accent1"/>
            </a:solidFill>
            <a:prstDash val="solid"/>
            <a:round/>
            <a:headEnd len="sm" w="sm" type="none"/>
            <a:tailEnd len="med" w="med" type="stealth"/>
          </a:ln>
        </p:spPr>
      </p:cxnSp>
      <p:cxnSp>
        <p:nvCxnSpPr>
          <p:cNvPr id="636" name="Google Shape;636;p20"/>
          <p:cNvCxnSpPr>
            <a:stCxn id="630" idx="2"/>
          </p:cNvCxnSpPr>
          <p:nvPr/>
        </p:nvCxnSpPr>
        <p:spPr>
          <a:xfrm>
            <a:off x="1924363" y="2552230"/>
            <a:ext cx="0" cy="777900"/>
          </a:xfrm>
          <a:prstGeom prst="straightConnector1">
            <a:avLst/>
          </a:prstGeom>
          <a:noFill/>
          <a:ln cap="flat" cmpd="sng" w="9525">
            <a:solidFill>
              <a:schemeClr val="accent1"/>
            </a:solidFill>
            <a:prstDash val="solid"/>
            <a:round/>
            <a:headEnd len="sm" w="sm" type="none"/>
            <a:tailEnd len="med" w="med" type="stealth"/>
          </a:ln>
        </p:spPr>
      </p:cxnSp>
      <p:sp>
        <p:nvSpPr>
          <p:cNvPr id="637" name="Google Shape;637;p20"/>
          <p:cNvSpPr/>
          <p:nvPr/>
        </p:nvSpPr>
        <p:spPr>
          <a:xfrm>
            <a:off x="832513" y="3330053"/>
            <a:ext cx="2361000" cy="6414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SCHEME LIST</a:t>
            </a:r>
            <a:endParaRPr sz="1800">
              <a:solidFill>
                <a:schemeClr val="lt1"/>
              </a:solidFill>
              <a:latin typeface="Arial"/>
              <a:ea typeface="Arial"/>
              <a:cs typeface="Arial"/>
              <a:sym typeface="Arial"/>
            </a:endParaRPr>
          </a:p>
        </p:txBody>
      </p:sp>
      <p:sp>
        <p:nvSpPr>
          <p:cNvPr id="638" name="Google Shape;638;p20"/>
          <p:cNvSpPr/>
          <p:nvPr/>
        </p:nvSpPr>
        <p:spPr>
          <a:xfrm>
            <a:off x="941695" y="4844955"/>
            <a:ext cx="2251800" cy="10644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CUSTOMERS LIST ACCORDING TO SCHEMES</a:t>
            </a:r>
            <a:endParaRPr sz="1800">
              <a:solidFill>
                <a:schemeClr val="lt1"/>
              </a:solidFill>
              <a:latin typeface="Arial"/>
              <a:ea typeface="Arial"/>
              <a:cs typeface="Arial"/>
              <a:sym typeface="Arial"/>
            </a:endParaRPr>
          </a:p>
        </p:txBody>
      </p:sp>
      <p:cxnSp>
        <p:nvCxnSpPr>
          <p:cNvPr id="639" name="Google Shape;639;p20"/>
          <p:cNvCxnSpPr>
            <a:stCxn id="637" idx="2"/>
            <a:endCxn id="638" idx="0"/>
          </p:cNvCxnSpPr>
          <p:nvPr/>
        </p:nvCxnSpPr>
        <p:spPr>
          <a:xfrm>
            <a:off x="2013013" y="3971453"/>
            <a:ext cx="54600" cy="873600"/>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21"/>
          <p:cNvSpPr/>
          <p:nvPr/>
        </p:nvSpPr>
        <p:spPr>
          <a:xfrm>
            <a:off x="3847319" y="444362"/>
            <a:ext cx="3048000" cy="954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gradFill>
                  <a:gsLst>
                    <a:gs pos="0">
                      <a:srgbClr val="916964">
                        <a:alpha val="100000"/>
                      </a:srgbClr>
                    </a:gs>
                    <a:gs pos="25000">
                      <a:srgbClr val="8C5F58">
                        <a:alpha val="100000"/>
                      </a:srgbClr>
                    </a:gs>
                    <a:gs pos="50000">
                      <a:srgbClr val="744036">
                        <a:alpha val="100000"/>
                      </a:srgbClr>
                    </a:gs>
                    <a:gs pos="75000">
                      <a:srgbClr val="8C5F58">
                        <a:alpha val="100000"/>
                      </a:srgbClr>
                    </a:gs>
                    <a:gs pos="100000">
                      <a:srgbClr val="916964">
                        <a:alpha val="100000"/>
                      </a:srgbClr>
                    </a:gs>
                  </a:gsLst>
                  <a:lin ang="5400000" scaled="0"/>
                </a:gradFill>
                <a:effectLst>
                  <a:outerShdw blurRad="80000" algn="tl" dir="5040000" dist="40000">
                    <a:srgbClr val="000000">
                      <a:alpha val="30000"/>
                    </a:srgbClr>
                  </a:outerShdw>
                </a:effectLst>
                <a:latin typeface="Arial"/>
                <a:ea typeface="Arial"/>
                <a:cs typeface="Arial"/>
                <a:sym typeface="Arial"/>
              </a:rPr>
              <a:t>INTERFACE OF INVESTOR</a:t>
            </a:r>
            <a:endParaRPr b="1" sz="2800">
              <a:gradFill>
                <a:gsLst>
                  <a:gs pos="0">
                    <a:srgbClr val="916964">
                      <a:alpha val="100000"/>
                    </a:srgbClr>
                  </a:gs>
                  <a:gs pos="25000">
                    <a:srgbClr val="8C5F58">
                      <a:alpha val="100000"/>
                    </a:srgbClr>
                  </a:gs>
                  <a:gs pos="50000">
                    <a:srgbClr val="744036">
                      <a:alpha val="100000"/>
                    </a:srgbClr>
                  </a:gs>
                  <a:gs pos="75000">
                    <a:srgbClr val="8C5F58">
                      <a:alpha val="100000"/>
                    </a:srgbClr>
                  </a:gs>
                  <a:gs pos="100000">
                    <a:srgbClr val="916964">
                      <a:alpha val="100000"/>
                    </a:srgbClr>
                  </a:gs>
                </a:gsLst>
                <a:lin ang="5400000" scaled="0"/>
              </a:gradFill>
              <a:effectLst>
                <a:outerShdw blurRad="80000" algn="tl" dir="5040000" dist="40000">
                  <a:srgbClr val="000000">
                    <a:alpha val="30000"/>
                  </a:srgbClr>
                </a:outerShdw>
              </a:effectLst>
              <a:latin typeface="Arial"/>
              <a:ea typeface="Arial"/>
              <a:cs typeface="Arial"/>
              <a:sym typeface="Arial"/>
            </a:endParaRPr>
          </a:p>
        </p:txBody>
      </p:sp>
      <p:sp>
        <p:nvSpPr>
          <p:cNvPr id="645" name="Google Shape;645;p21"/>
          <p:cNvSpPr txBox="1"/>
          <p:nvPr/>
        </p:nvSpPr>
        <p:spPr>
          <a:xfrm>
            <a:off x="245660" y="1897039"/>
            <a:ext cx="4319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MY AGENT </a:t>
            </a:r>
            <a:endParaRPr sz="1800">
              <a:solidFill>
                <a:schemeClr val="dk1"/>
              </a:solidFill>
              <a:latin typeface="Arial"/>
              <a:ea typeface="Arial"/>
              <a:cs typeface="Arial"/>
              <a:sym typeface="Arial"/>
            </a:endParaRPr>
          </a:p>
        </p:txBody>
      </p:sp>
      <p:sp>
        <p:nvSpPr>
          <p:cNvPr id="646" name="Google Shape;646;p21"/>
          <p:cNvSpPr txBox="1"/>
          <p:nvPr/>
        </p:nvSpPr>
        <p:spPr>
          <a:xfrm>
            <a:off x="245660" y="2429301"/>
            <a:ext cx="20607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SCHEMES HE INVESTED IN .</a:t>
            </a:r>
            <a:endParaRPr sz="1800">
              <a:solidFill>
                <a:schemeClr val="dk1"/>
              </a:solidFill>
              <a:latin typeface="Arial"/>
              <a:ea typeface="Arial"/>
              <a:cs typeface="Arial"/>
              <a:sym typeface="Arial"/>
            </a:endParaRPr>
          </a:p>
        </p:txBody>
      </p:sp>
      <p:sp>
        <p:nvSpPr>
          <p:cNvPr id="647" name="Google Shape;647;p21"/>
          <p:cNvSpPr txBox="1"/>
          <p:nvPr/>
        </p:nvSpPr>
        <p:spPr>
          <a:xfrm>
            <a:off x="245660" y="3261815"/>
            <a:ext cx="1951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MATURITY.</a:t>
            </a:r>
            <a:endParaRPr sz="1800">
              <a:solidFill>
                <a:schemeClr val="dk1"/>
              </a:solidFill>
              <a:latin typeface="Arial"/>
              <a:ea typeface="Arial"/>
              <a:cs typeface="Arial"/>
              <a:sym typeface="Arial"/>
            </a:endParaRPr>
          </a:p>
        </p:txBody>
      </p:sp>
      <p:sp>
        <p:nvSpPr>
          <p:cNvPr id="648" name="Google Shape;648;p21"/>
          <p:cNvSpPr txBox="1"/>
          <p:nvPr/>
        </p:nvSpPr>
        <p:spPr>
          <a:xfrm>
            <a:off x="245660" y="3944203"/>
            <a:ext cx="15762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TOTAL AMOUNT .</a:t>
            </a:r>
            <a:endParaRPr sz="1800">
              <a:solidFill>
                <a:schemeClr val="dk1"/>
              </a:solidFill>
              <a:latin typeface="Arial"/>
              <a:ea typeface="Arial"/>
              <a:cs typeface="Arial"/>
              <a:sym typeface="Arial"/>
            </a:endParaRPr>
          </a:p>
        </p:txBody>
      </p:sp>
      <p:cxnSp>
        <p:nvCxnSpPr>
          <p:cNvPr id="649" name="Google Shape;649;p21"/>
          <p:cNvCxnSpPr>
            <a:stCxn id="644" idx="2"/>
          </p:cNvCxnSpPr>
          <p:nvPr/>
        </p:nvCxnSpPr>
        <p:spPr>
          <a:xfrm flipH="1">
            <a:off x="873419" y="1398362"/>
            <a:ext cx="4497900" cy="389400"/>
          </a:xfrm>
          <a:prstGeom prst="straightConnector1">
            <a:avLst/>
          </a:prstGeom>
          <a:noFill/>
          <a:ln cap="flat" cmpd="sng" w="9525">
            <a:solidFill>
              <a:schemeClr val="accent1"/>
            </a:solidFill>
            <a:prstDash val="solid"/>
            <a:round/>
            <a:headEnd len="sm" w="sm" type="none"/>
            <a:tailEnd len="med" w="med" type="stealth"/>
          </a:ln>
        </p:spPr>
      </p:cxnSp>
      <p:cxnSp>
        <p:nvCxnSpPr>
          <p:cNvPr id="650" name="Google Shape;650;p21"/>
          <p:cNvCxnSpPr/>
          <p:nvPr/>
        </p:nvCxnSpPr>
        <p:spPr>
          <a:xfrm>
            <a:off x="1033818" y="2266371"/>
            <a:ext cx="0" cy="162900"/>
          </a:xfrm>
          <a:prstGeom prst="straightConnector1">
            <a:avLst/>
          </a:prstGeom>
          <a:noFill/>
          <a:ln cap="flat" cmpd="sng" w="9525">
            <a:solidFill>
              <a:schemeClr val="accent1"/>
            </a:solidFill>
            <a:prstDash val="solid"/>
            <a:round/>
            <a:headEnd len="sm" w="sm" type="none"/>
            <a:tailEnd len="sm" w="sm" type="none"/>
          </a:ln>
        </p:spPr>
      </p:cxnSp>
      <p:sp>
        <p:nvSpPr>
          <p:cNvPr id="651" name="Google Shape;651;p21"/>
          <p:cNvSpPr/>
          <p:nvPr/>
        </p:nvSpPr>
        <p:spPr>
          <a:xfrm>
            <a:off x="252483" y="1787857"/>
            <a:ext cx="1569600" cy="4785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MY AGENT</a:t>
            </a:r>
            <a:endParaRPr sz="1800">
              <a:solidFill>
                <a:schemeClr val="lt1"/>
              </a:solidFill>
              <a:latin typeface="Arial"/>
              <a:ea typeface="Arial"/>
              <a:cs typeface="Arial"/>
              <a:sym typeface="Arial"/>
            </a:endParaRPr>
          </a:p>
        </p:txBody>
      </p:sp>
      <p:cxnSp>
        <p:nvCxnSpPr>
          <p:cNvPr id="652" name="Google Shape;652;p21"/>
          <p:cNvCxnSpPr/>
          <p:nvPr/>
        </p:nvCxnSpPr>
        <p:spPr>
          <a:xfrm>
            <a:off x="873457" y="3075632"/>
            <a:ext cx="0" cy="186300"/>
          </a:xfrm>
          <a:prstGeom prst="straightConnector1">
            <a:avLst/>
          </a:prstGeom>
          <a:noFill/>
          <a:ln cap="flat" cmpd="sng" w="9525">
            <a:solidFill>
              <a:schemeClr val="accent1"/>
            </a:solidFill>
            <a:prstDash val="solid"/>
            <a:round/>
            <a:headEnd len="sm" w="sm" type="none"/>
            <a:tailEnd len="sm" w="sm" type="none"/>
          </a:ln>
        </p:spPr>
      </p:cxnSp>
      <p:cxnSp>
        <p:nvCxnSpPr>
          <p:cNvPr id="653" name="Google Shape;653;p21"/>
          <p:cNvCxnSpPr/>
          <p:nvPr/>
        </p:nvCxnSpPr>
        <p:spPr>
          <a:xfrm>
            <a:off x="873457" y="3631147"/>
            <a:ext cx="0" cy="313200"/>
          </a:xfrm>
          <a:prstGeom prst="straightConnector1">
            <a:avLst/>
          </a:prstGeom>
          <a:noFill/>
          <a:ln cap="flat" cmpd="sng" w="9525">
            <a:solidFill>
              <a:schemeClr val="accent1"/>
            </a:solidFill>
            <a:prstDash val="solid"/>
            <a:round/>
            <a:headEnd len="sm" w="sm" type="none"/>
            <a:tailEnd len="sm" w="sm" type="none"/>
          </a:ln>
        </p:spPr>
      </p:cxnSp>
      <p:sp>
        <p:nvSpPr>
          <p:cNvPr id="654" name="Google Shape;654;p21"/>
          <p:cNvSpPr/>
          <p:nvPr/>
        </p:nvSpPr>
        <p:spPr>
          <a:xfrm>
            <a:off x="7706435" y="1787857"/>
            <a:ext cx="1569600" cy="478500"/>
          </a:xfrm>
          <a:prstGeom prst="rect">
            <a:avLst/>
          </a:prstGeom>
          <a:solidFill>
            <a:schemeClr val="accent1"/>
          </a:solidFill>
          <a:ln cap="flat" cmpd="sng" w="26425">
            <a:solidFill>
              <a:srgbClr val="6B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HOME</a:t>
            </a:r>
            <a:endParaRPr sz="1800">
              <a:solidFill>
                <a:schemeClr val="lt1"/>
              </a:solidFill>
              <a:latin typeface="Arial"/>
              <a:ea typeface="Arial"/>
              <a:cs typeface="Arial"/>
              <a:sym typeface="Arial"/>
            </a:endParaRPr>
          </a:p>
        </p:txBody>
      </p:sp>
      <p:cxnSp>
        <p:nvCxnSpPr>
          <p:cNvPr id="655" name="Google Shape;655;p21"/>
          <p:cNvCxnSpPr>
            <a:stCxn id="644" idx="2"/>
            <a:endCxn id="654" idx="0"/>
          </p:cNvCxnSpPr>
          <p:nvPr/>
        </p:nvCxnSpPr>
        <p:spPr>
          <a:xfrm>
            <a:off x="5371319" y="1398362"/>
            <a:ext cx="3120000" cy="389400"/>
          </a:xfrm>
          <a:prstGeom prst="straightConnector1">
            <a:avLst/>
          </a:prstGeom>
          <a:noFill/>
          <a:ln cap="flat" cmpd="sng" w="9525">
            <a:solidFill>
              <a:schemeClr val="accent1"/>
            </a:solidFill>
            <a:prstDash val="solid"/>
            <a:round/>
            <a:headEnd len="sm" w="sm" type="none"/>
            <a:tailEnd len="med" w="med" type="stealth"/>
          </a:ln>
        </p:spPr>
      </p:cxnSp>
      <p:sp>
        <p:nvSpPr>
          <p:cNvPr id="656" name="Google Shape;656;p21"/>
          <p:cNvSpPr txBox="1"/>
          <p:nvPr/>
        </p:nvSpPr>
        <p:spPr>
          <a:xfrm>
            <a:off x="7706435" y="2752466"/>
            <a:ext cx="227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NEW SCHEME</a:t>
            </a:r>
            <a:endParaRPr sz="1800">
              <a:solidFill>
                <a:schemeClr val="dk1"/>
              </a:solidFill>
              <a:latin typeface="Arial"/>
              <a:ea typeface="Arial"/>
              <a:cs typeface="Arial"/>
              <a:sym typeface="Arial"/>
            </a:endParaRPr>
          </a:p>
        </p:txBody>
      </p:sp>
      <p:sp>
        <p:nvSpPr>
          <p:cNvPr id="657" name="Google Shape;657;p21"/>
          <p:cNvSpPr txBox="1"/>
          <p:nvPr/>
        </p:nvSpPr>
        <p:spPr>
          <a:xfrm>
            <a:off x="7706435" y="3446481"/>
            <a:ext cx="206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COMPLAINTS</a:t>
            </a:r>
            <a:endParaRPr sz="1800">
              <a:solidFill>
                <a:schemeClr val="dk1"/>
              </a:solidFill>
              <a:latin typeface="Arial"/>
              <a:ea typeface="Arial"/>
              <a:cs typeface="Arial"/>
              <a:sym typeface="Arial"/>
            </a:endParaRPr>
          </a:p>
        </p:txBody>
      </p:sp>
      <p:sp>
        <p:nvSpPr>
          <p:cNvPr id="658" name="Google Shape;658;p21"/>
          <p:cNvSpPr txBox="1"/>
          <p:nvPr/>
        </p:nvSpPr>
        <p:spPr>
          <a:xfrm>
            <a:off x="7706435" y="4267368"/>
            <a:ext cx="20655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INFORMATION OF AGENT</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