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2" r:id="rId2"/>
    <p:sldId id="27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8/10/relationships/authors" Target="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4/7/2023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033" y="279919"/>
            <a:ext cx="9144000" cy="2387600"/>
          </a:xfrm>
        </p:spPr>
        <p:txBody>
          <a:bodyPr/>
          <a:lstStyle/>
          <a:p>
            <a:r>
              <a:rPr lang="en-US" dirty="0"/>
              <a:t>SYNC INTERN’S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2E107-0D2A-A786-F9F1-93554546E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33" y="209161"/>
            <a:ext cx="1905000" cy="190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314D43-3DC2-64E4-99F6-C67626CBDF2D}"/>
              </a:ext>
            </a:extLst>
          </p:cNvPr>
          <p:cNvSpPr txBox="1"/>
          <p:nvPr/>
        </p:nvSpPr>
        <p:spPr>
          <a:xfrm>
            <a:off x="2970245" y="2805286"/>
            <a:ext cx="85188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SYNC INTERNSHIP </a:t>
            </a:r>
          </a:p>
          <a:p>
            <a:endParaRPr lang="en-IN" sz="2600" b="1" dirty="0"/>
          </a:p>
          <a:p>
            <a:r>
              <a:rPr lang="en-IN" sz="2600" b="1" dirty="0"/>
              <a:t>NAME- ANIKET KUMAR PANDEY</a:t>
            </a:r>
          </a:p>
          <a:p>
            <a:endParaRPr lang="en-IN" sz="2600" b="1" dirty="0"/>
          </a:p>
          <a:p>
            <a:r>
              <a:rPr lang="en-IN" sz="2600" b="1"/>
              <a:t>PYTHON INTERN   </a:t>
            </a:r>
            <a:endParaRPr lang="en-IN" sz="2600" b="1" dirty="0"/>
          </a:p>
          <a:p>
            <a:endParaRPr lang="en-IN" sz="2600" b="1" dirty="0"/>
          </a:p>
          <a:p>
            <a:r>
              <a:rPr lang="en-IN" sz="2600" b="1" dirty="0"/>
              <a:t>BATCH- APRIL 2023</a:t>
            </a:r>
          </a:p>
          <a:p>
            <a:endParaRPr lang="en-IN" sz="2600" b="1" dirty="0"/>
          </a:p>
          <a:p>
            <a:r>
              <a:rPr lang="en-IN" sz="2600" b="1" dirty="0"/>
              <a:t>WEEK-1      TASK-1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63" y="2867851"/>
            <a:ext cx="6229530" cy="1325563"/>
          </a:xfrm>
        </p:spPr>
        <p:txBody>
          <a:bodyPr/>
          <a:lstStyle/>
          <a:p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Task-1</a:t>
            </a:r>
            <a:br>
              <a:rPr lang="en-US" sz="360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Build and Alarm Clock.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3FF9A7-EBC5-2EA4-2B2A-90E8B19E3B37}"/>
              </a:ext>
            </a:extLst>
          </p:cNvPr>
          <p:cNvSpPr txBox="1"/>
          <p:nvPr/>
        </p:nvSpPr>
        <p:spPr>
          <a:xfrm>
            <a:off x="7316833" y="1720840"/>
            <a:ext cx="47866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000" b="1" i="0" u="none" strike="noStrike" dirty="0">
                <a:solidFill>
                  <a:schemeClr val="bg2">
                    <a:lumMod val="10000"/>
                  </a:schemeClr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objective of our project is to implement an alarm clock using Python. </a:t>
            </a:r>
            <a:endParaRPr lang="en-US" sz="2000" b="1" dirty="0">
              <a:solidFill>
                <a:schemeClr val="bg2">
                  <a:lumMod val="10000"/>
                </a:schemeClr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000" b="1" i="0" u="none" strike="noStrike" dirty="0">
                <a:solidFill>
                  <a:schemeClr val="bg2">
                    <a:lumMod val="10000"/>
                  </a:schemeClr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Python consists of some very innovative libraries such as datetime and tkinter which help us to build the project using the current date and time as well as to provide a user interface to set the alarm according to the requirement in 24-hour format.</a:t>
            </a:r>
            <a:endParaRPr lang="en-US" sz="2000" b="1" dirty="0">
              <a:solidFill>
                <a:schemeClr val="bg2">
                  <a:lumMod val="10000"/>
                </a:schemeClr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{C19AF2EC-2C8A-429F-AF28-5A6B98B2F1E9}tf11964407_win32</Template>
  <TotalTime>25</TotalTime>
  <Words>83</Words>
  <Application>Microsoft Office PowerPoint</Application>
  <PresentationFormat>Widescreen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Gill Sans Nova</vt:lpstr>
      <vt:lpstr>Gill Sans Nova Light</vt:lpstr>
      <vt:lpstr>Sagona Book</vt:lpstr>
      <vt:lpstr>Office Theme</vt:lpstr>
      <vt:lpstr>SYNC INTERN’S</vt:lpstr>
      <vt:lpstr>Task-1 Build and Alarm Clock.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 INTERN’S</dc:title>
  <dc:creator>ummekulsum304162@outlook.com</dc:creator>
  <cp:lastModifiedBy>ummekulsum304162@outlook.com</cp:lastModifiedBy>
  <cp:revision>3</cp:revision>
  <dcterms:created xsi:type="dcterms:W3CDTF">2023-03-12T17:35:49Z</dcterms:created>
  <dcterms:modified xsi:type="dcterms:W3CDTF">2023-04-07T11:26:07Z</dcterms:modified>
</cp:coreProperties>
</file>