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7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8/10/relationships/authors" Targe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12033" y="279919"/>
            <a:ext cx="9144000" cy="2387600"/>
          </a:xfrm>
        </p:spPr>
        <p:txBody>
          <a:bodyPr/>
          <a:lstStyle/>
          <a:p>
            <a:r>
              <a:rPr lang="en-US" dirty="0"/>
              <a:t>SYNC INTERN’S</a:t>
            </a:r>
          </a:p>
        </p:txBody>
      </p:sp>
      <p:pic>
        <p:nvPicPr>
          <p:cNvPr id="4" name="Picture 3">
            <a:extLst>
              <a:ext uri="{FF2B5EF4-FFF2-40B4-BE49-F238E27FC236}">
                <a16:creationId xmlns:a16="http://schemas.microsoft.com/office/drawing/2014/main" id="{4932E107-0D2A-A786-F9F1-93554546E08F}"/>
              </a:ext>
            </a:extLst>
          </p:cNvPr>
          <p:cNvPicPr>
            <a:picLocks noChangeAspect="1"/>
          </p:cNvPicPr>
          <p:nvPr/>
        </p:nvPicPr>
        <p:blipFill>
          <a:blip r:embed="rId2"/>
          <a:stretch>
            <a:fillRect/>
          </a:stretch>
        </p:blipFill>
        <p:spPr>
          <a:xfrm>
            <a:off x="459533" y="209161"/>
            <a:ext cx="1905000" cy="1905000"/>
          </a:xfrm>
          <a:prstGeom prst="rect">
            <a:avLst/>
          </a:prstGeom>
        </p:spPr>
      </p:pic>
      <p:sp>
        <p:nvSpPr>
          <p:cNvPr id="5" name="TextBox 4">
            <a:extLst>
              <a:ext uri="{FF2B5EF4-FFF2-40B4-BE49-F238E27FC236}">
                <a16:creationId xmlns:a16="http://schemas.microsoft.com/office/drawing/2014/main" id="{5B314D43-3DC2-64E4-99F6-C67626CBDF2D}"/>
              </a:ext>
            </a:extLst>
          </p:cNvPr>
          <p:cNvSpPr txBox="1"/>
          <p:nvPr/>
        </p:nvSpPr>
        <p:spPr>
          <a:xfrm>
            <a:off x="2970245" y="2805286"/>
            <a:ext cx="8518849" cy="3693319"/>
          </a:xfrm>
          <a:prstGeom prst="rect">
            <a:avLst/>
          </a:prstGeom>
          <a:noFill/>
        </p:spPr>
        <p:txBody>
          <a:bodyPr wrap="square" rtlCol="0">
            <a:spAutoFit/>
          </a:bodyPr>
          <a:lstStyle/>
          <a:p>
            <a:r>
              <a:rPr lang="en-IN" sz="2600" b="1" dirty="0"/>
              <a:t>SYNC INTERNSHIP </a:t>
            </a:r>
          </a:p>
          <a:p>
            <a:endParaRPr lang="en-IN" sz="2600" b="1" dirty="0"/>
          </a:p>
          <a:p>
            <a:r>
              <a:rPr lang="en-IN" sz="2600" b="1" dirty="0"/>
              <a:t>NAME- ANIKET KUMAR PANDEY</a:t>
            </a:r>
          </a:p>
          <a:p>
            <a:endParaRPr lang="en-IN" sz="2600" b="1" dirty="0"/>
          </a:p>
          <a:p>
            <a:r>
              <a:rPr lang="en-IN" sz="2600" b="1" dirty="0"/>
              <a:t>PYTHON INTERN   </a:t>
            </a:r>
          </a:p>
          <a:p>
            <a:endParaRPr lang="en-IN" sz="2600" b="1" dirty="0"/>
          </a:p>
          <a:p>
            <a:r>
              <a:rPr lang="en-IN" sz="2600" b="1" dirty="0"/>
              <a:t>BATCH- APRIL 2023</a:t>
            </a:r>
          </a:p>
          <a:p>
            <a:endParaRPr lang="en-IN" sz="2600" b="1" dirty="0"/>
          </a:p>
          <a:p>
            <a:r>
              <a:rPr lang="en-IN" sz="2600" b="1" dirty="0"/>
              <a:t>WEEK-2      TASK-2</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 y="2867851"/>
            <a:ext cx="6951306" cy="1325563"/>
          </a:xfrm>
        </p:spPr>
        <p:txBody>
          <a:bodyPr/>
          <a:lstStyle/>
          <a:p>
            <a:r>
              <a:rPr lang="en-US" sz="3600" dirty="0">
                <a:solidFill>
                  <a:schemeClr val="bg2">
                    <a:lumMod val="10000"/>
                  </a:schemeClr>
                </a:solidFill>
              </a:rPr>
              <a:t>Task-2</a:t>
            </a:r>
            <a:br>
              <a:rPr lang="en-US" sz="3600" dirty="0">
                <a:solidFill>
                  <a:schemeClr val="bg2">
                    <a:lumMod val="10000"/>
                  </a:schemeClr>
                </a:solidFill>
              </a:rPr>
            </a:br>
            <a:r>
              <a:rPr lang="en-US" sz="3600" dirty="0">
                <a:solidFill>
                  <a:schemeClr val="bg2">
                    <a:lumMod val="10000"/>
                  </a:schemeClr>
                </a:solidFill>
              </a:rPr>
              <a:t>OTP Verification Using Python.</a:t>
            </a:r>
          </a:p>
        </p:txBody>
      </p:sp>
      <p:sp>
        <p:nvSpPr>
          <p:cNvPr id="9" name="TextBox 8">
            <a:extLst>
              <a:ext uri="{FF2B5EF4-FFF2-40B4-BE49-F238E27FC236}">
                <a16:creationId xmlns:a16="http://schemas.microsoft.com/office/drawing/2014/main" id="{DD3FF9A7-EBC5-2EA4-2B2A-90E8B19E3B37}"/>
              </a:ext>
            </a:extLst>
          </p:cNvPr>
          <p:cNvSpPr txBox="1"/>
          <p:nvPr/>
        </p:nvSpPr>
        <p:spPr>
          <a:xfrm>
            <a:off x="7316833" y="1720840"/>
            <a:ext cx="4786604" cy="5262979"/>
          </a:xfrm>
          <a:prstGeom prst="rect">
            <a:avLst/>
          </a:prstGeom>
          <a:noFill/>
        </p:spPr>
        <p:txBody>
          <a:bodyPr wrap="square" rtlCol="0">
            <a:spAutoFit/>
          </a:bodyPr>
          <a:lstStyle/>
          <a:p>
            <a:pPr rtl="0">
              <a:spcBef>
                <a:spcPts val="0"/>
              </a:spcBef>
              <a:spcAft>
                <a:spcPts val="1200"/>
              </a:spcAft>
            </a:pPr>
            <a:r>
              <a:rPr lang="en-US" sz="1800" b="0" i="0" u="none" strike="noStrike" dirty="0">
                <a:solidFill>
                  <a:srgbClr val="666666"/>
                </a:solidFill>
                <a:effectLst/>
                <a:latin typeface="Roboto" panose="02000000000000000000" pitchFamily="2" charset="0"/>
              </a:rPr>
              <a:t>OTP Verification is the process of verifying a user by sending a unique password so that the user can be verified before completing a registration or payment process. Most of the time, we get an OTP when we make an online payment, or when we forget our password, or when creating an account on any online platform. Thus, the sole purpose of an OTP is to verify the identity of a user by sending a unique password. </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We can easily create an application for the task of OTP verification using Python by following the given Steps:</a:t>
            </a:r>
          </a:p>
          <a:p>
            <a:pPr rtl="0">
              <a:spcBef>
                <a:spcPts val="0"/>
              </a:spcBef>
              <a:spcAft>
                <a:spcPts val="1200"/>
              </a:spcAft>
            </a:pPr>
            <a:endParaRPr lang="en-US" b="0" dirty="0">
              <a:effectLst/>
            </a:endParaRPr>
          </a:p>
          <a:p>
            <a:br>
              <a:rPr lang="en-US" dirty="0"/>
            </a:br>
            <a:br>
              <a:rPr lang="en-US" dirty="0"/>
            </a:br>
            <a:endParaRPr lang="en-IN"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0B2365-E0FA-BF3B-57B4-B76FE3636524}"/>
              </a:ext>
            </a:extLst>
          </p:cNvPr>
          <p:cNvSpPr txBox="1"/>
          <p:nvPr/>
        </p:nvSpPr>
        <p:spPr>
          <a:xfrm>
            <a:off x="7371184" y="1530221"/>
            <a:ext cx="4413379" cy="4893647"/>
          </a:xfrm>
          <a:prstGeom prst="rect">
            <a:avLst/>
          </a:prstGeom>
          <a:noFill/>
        </p:spPr>
        <p:txBody>
          <a:bodyPr wrap="square" rtlCol="0">
            <a:spAutoFit/>
          </a:bodyPr>
          <a:lstStyle/>
          <a:p>
            <a:pPr rtl="0">
              <a:spcBef>
                <a:spcPts val="0"/>
              </a:spcBef>
              <a:spcAft>
                <a:spcPts val="1200"/>
              </a:spcAft>
            </a:pPr>
            <a:r>
              <a:rPr lang="en-US" sz="1800" b="0" i="0" u="none" strike="noStrike" dirty="0">
                <a:solidFill>
                  <a:srgbClr val="666666"/>
                </a:solidFill>
                <a:effectLst/>
                <a:latin typeface="Roboto" panose="02000000000000000000" pitchFamily="2" charset="0"/>
              </a:rPr>
              <a:t>1.First, create a 6-digit random number. </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2.Then store the number in a variable </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3.Then we need to write a program to send emails.</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4. When sending email, we need to use OTP as a message.</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5. Finally, we need to request two user inputs; first for the user’s email and then for the OTP that the user has received. </a:t>
            </a:r>
            <a:endParaRPr lang="en-US" b="0" dirty="0">
              <a:effectLst/>
            </a:endParaRPr>
          </a:p>
          <a:p>
            <a:pPr rtl="0">
              <a:spcBef>
                <a:spcPts val="0"/>
              </a:spcBef>
              <a:spcAft>
                <a:spcPts val="1200"/>
              </a:spcAft>
            </a:pPr>
            <a:r>
              <a:rPr lang="en-US" sz="1800" b="0" i="0" u="none" strike="noStrike" dirty="0">
                <a:solidFill>
                  <a:srgbClr val="666666"/>
                </a:solidFill>
                <a:effectLst/>
                <a:latin typeface="Roboto" panose="02000000000000000000" pitchFamily="2" charset="0"/>
              </a:rPr>
              <a:t>So this is the complete process of creating an OTP verification application using Python.</a:t>
            </a:r>
            <a:endParaRPr lang="en-US" b="0" dirty="0">
              <a:effectLst/>
            </a:endParaRPr>
          </a:p>
          <a:p>
            <a:br>
              <a:rPr lang="en-US" dirty="0"/>
            </a:br>
            <a:endParaRPr lang="en-IN" dirty="0"/>
          </a:p>
        </p:txBody>
      </p:sp>
      <p:sp>
        <p:nvSpPr>
          <p:cNvPr id="7" name="Title 3">
            <a:extLst>
              <a:ext uri="{FF2B5EF4-FFF2-40B4-BE49-F238E27FC236}">
                <a16:creationId xmlns:a16="http://schemas.microsoft.com/office/drawing/2014/main" id="{32E5F7A4-C4BA-A609-87C3-36FE23E2105C}"/>
              </a:ext>
            </a:extLst>
          </p:cNvPr>
          <p:cNvSpPr>
            <a:spLocks noGrp="1"/>
          </p:cNvSpPr>
          <p:nvPr>
            <p:ph type="title"/>
          </p:nvPr>
        </p:nvSpPr>
        <p:spPr>
          <a:xfrm>
            <a:off x="1" y="2867851"/>
            <a:ext cx="6951306" cy="1325563"/>
          </a:xfrm>
        </p:spPr>
        <p:txBody>
          <a:bodyPr/>
          <a:lstStyle/>
          <a:p>
            <a:r>
              <a:rPr lang="en-US" sz="3600" dirty="0">
                <a:solidFill>
                  <a:schemeClr val="bg2">
                    <a:lumMod val="10000"/>
                  </a:schemeClr>
                </a:solidFill>
              </a:rPr>
              <a:t>Task-2</a:t>
            </a:r>
            <a:br>
              <a:rPr lang="en-US" sz="3600" dirty="0">
                <a:solidFill>
                  <a:schemeClr val="bg2">
                    <a:lumMod val="10000"/>
                  </a:schemeClr>
                </a:solidFill>
              </a:rPr>
            </a:br>
            <a:r>
              <a:rPr lang="en-US" sz="3600" dirty="0">
                <a:solidFill>
                  <a:schemeClr val="bg2">
                    <a:lumMod val="10000"/>
                  </a:schemeClr>
                </a:solidFill>
              </a:rPr>
              <a:t>OTP Verification Using Python.</a:t>
            </a:r>
          </a:p>
        </p:txBody>
      </p:sp>
    </p:spTree>
    <p:extLst>
      <p:ext uri="{BB962C8B-B14F-4D97-AF65-F5344CB8AC3E}">
        <p14:creationId xmlns:p14="http://schemas.microsoft.com/office/powerpoint/2010/main" val="168548435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{C19AF2EC-2C8A-429F-AF28-5A6B98B2F1E9}tf11964407_win32</Template>
  <TotalTime>54</TotalTime>
  <Words>227</Words>
  <Application>Microsoft Office PowerPoint</Application>
  <PresentationFormat>Widescreen</PresentationFormat>
  <Paragraphs>24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Courier New</vt:lpstr>
      <vt:lpstr>Gill Sans Nova</vt:lpstr>
      <vt:lpstr>Gill Sans Nova Light</vt:lpstr>
      <vt:lpstr>Roboto</vt:lpstr>
      <vt:lpstr>Sagona Book</vt:lpstr>
      <vt:lpstr>Office Theme</vt:lpstr>
      <vt:lpstr>SYNC INTERN’S</vt:lpstr>
      <vt:lpstr>Task-2 OTP Verification Using Python.</vt:lpstr>
      <vt:lpstr>Task-2 OTP Verification Using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 INTERN’S</dc:title>
  <dc:creator>ummekulsum304162@outlook.com</dc:creator>
  <cp:lastModifiedBy>ummekulsum304162@outlook.com</cp:lastModifiedBy>
  <cp:revision>4</cp:revision>
  <dcterms:created xsi:type="dcterms:W3CDTF">2023-03-12T17:35:49Z</dcterms:created>
  <dcterms:modified xsi:type="dcterms:W3CDTF">2023-04-07T11:26:50Z</dcterms:modified>
</cp:coreProperties>
</file>