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8B7"/>
    <a:srgbClr val="A09D79"/>
    <a:srgbClr val="AD5C4D"/>
    <a:srgbClr val="543E35"/>
    <a:srgbClr val="637700"/>
    <a:srgbClr val="FFF4ED"/>
    <a:srgbClr val="5E6A76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82" d="100"/>
          <a:sy n="82" d="100"/>
        </p:scale>
        <p:origin x="720" y="-6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279919"/>
            <a:ext cx="9144000" cy="2387600"/>
          </a:xfrm>
        </p:spPr>
        <p:txBody>
          <a:bodyPr/>
          <a:lstStyle/>
          <a:p>
            <a:r>
              <a:rPr lang="en-US" dirty="0"/>
              <a:t>SYNC INTERN’S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2E107-0D2A-A786-F9F1-93554546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33" y="209161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314D43-3DC2-64E4-99F6-C67626CBDF2D}"/>
              </a:ext>
            </a:extLst>
          </p:cNvPr>
          <p:cNvSpPr txBox="1"/>
          <p:nvPr/>
        </p:nvSpPr>
        <p:spPr>
          <a:xfrm>
            <a:off x="2970245" y="2805286"/>
            <a:ext cx="85188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SYNC INTERNSHIP </a:t>
            </a:r>
          </a:p>
          <a:p>
            <a:endParaRPr lang="en-IN" sz="2600" b="1" dirty="0"/>
          </a:p>
          <a:p>
            <a:r>
              <a:rPr lang="en-IN" sz="2600" b="1" dirty="0"/>
              <a:t>NAME- ANIKET KUMAR PANDEY</a:t>
            </a:r>
          </a:p>
          <a:p>
            <a:endParaRPr lang="en-IN" sz="2600" b="1" dirty="0"/>
          </a:p>
          <a:p>
            <a:r>
              <a:rPr lang="en-IN" sz="2600" b="1" dirty="0"/>
              <a:t>PYTHON INTERN  </a:t>
            </a:r>
          </a:p>
          <a:p>
            <a:endParaRPr lang="en-IN" sz="2600" b="1" dirty="0"/>
          </a:p>
          <a:p>
            <a:r>
              <a:rPr lang="en-IN" sz="2600" b="1" dirty="0"/>
              <a:t>BATCH- APRIL 2023</a:t>
            </a:r>
          </a:p>
          <a:p>
            <a:endParaRPr lang="en-IN" sz="2600" b="1" dirty="0"/>
          </a:p>
          <a:p>
            <a:r>
              <a:rPr lang="en-IN" sz="2600" b="1" dirty="0"/>
              <a:t>WEEK-4      TASK-4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8135-3F5C-BB53-0082-12295679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67851"/>
            <a:ext cx="6951306" cy="1325563"/>
          </a:xfrm>
        </p:spPr>
        <p:txBody>
          <a:bodyPr/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Task-4</a:t>
            </a:r>
            <a:br>
              <a:rPr lang="en-US" sz="36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Build your own Chatbot Using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FF9A7-EBC5-2EA4-2B2A-90E8B19E3B37}"/>
              </a:ext>
            </a:extLst>
          </p:cNvPr>
          <p:cNvSpPr txBox="1"/>
          <p:nvPr/>
        </p:nvSpPr>
        <p:spPr>
          <a:xfrm>
            <a:off x="7232857" y="498530"/>
            <a:ext cx="4786604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 chatbot is a piece of software that mimics human dialogue through text chats, voice commands, or both. Here are the 9 steps you will cover to help you get a chatbot 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1. Decide what type of chatbot is best for          you.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2. Determine your chatbot key performance indicator.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3. Understand user needs.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4. Give your chatbot a personality.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5. Plan your chatbot flow.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6.Design your chatbot.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7. Preview and test your chatbot.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8.Target your chatbot.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9. Measure and optimize chatbot performance.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endParaRPr lang="en-US" b="0" dirty="0">
              <a:effectLst/>
            </a:endParaRPr>
          </a:p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13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_Organic_Presentation_Win32_SW_v10.potx" id="{6F7A4518-677F-49D0-AD76-8F0F7DEFB1E5}" vid="{F577DF72-62B0-42B0-B34E-786789A79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{C19AF2EC-2C8A-429F-AF28-5A6B98B2F1E9}tf11964407_win32</Template>
  <TotalTime>59</TotalTime>
  <Words>134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Courier New</vt:lpstr>
      <vt:lpstr>Gill Sans Nova</vt:lpstr>
      <vt:lpstr>Gill Sans Nova Light</vt:lpstr>
      <vt:lpstr>Roboto</vt:lpstr>
      <vt:lpstr>Sagona Book</vt:lpstr>
      <vt:lpstr>Office Theme</vt:lpstr>
      <vt:lpstr>SYNC INTERN’S</vt:lpstr>
      <vt:lpstr>Task-4 Build your own Chatbot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 INTERN’S</dc:title>
  <dc:creator>ummekulsum304162@outlook.com</dc:creator>
  <cp:lastModifiedBy>ummekulsum304162@outlook.com</cp:lastModifiedBy>
  <cp:revision>6</cp:revision>
  <dcterms:created xsi:type="dcterms:W3CDTF">2023-03-12T17:35:49Z</dcterms:created>
  <dcterms:modified xsi:type="dcterms:W3CDTF">2023-04-07T11:31:53Z</dcterms:modified>
</cp:coreProperties>
</file>