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8/10/relationships/authors" Targe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4/7/2023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12033" y="279919"/>
            <a:ext cx="9144000" cy="2387600"/>
          </a:xfrm>
        </p:spPr>
        <p:txBody>
          <a:bodyPr/>
          <a:lstStyle/>
          <a:p>
            <a:r>
              <a:rPr lang="en-US" dirty="0"/>
              <a:t>SYNC INTERN’S</a:t>
            </a:r>
          </a:p>
        </p:txBody>
      </p:sp>
      <p:pic>
        <p:nvPicPr>
          <p:cNvPr id="4" name="Picture 3">
            <a:extLst>
              <a:ext uri="{FF2B5EF4-FFF2-40B4-BE49-F238E27FC236}">
                <a16:creationId xmlns:a16="http://schemas.microsoft.com/office/drawing/2014/main" id="{4932E107-0D2A-A786-F9F1-93554546E08F}"/>
              </a:ext>
            </a:extLst>
          </p:cNvPr>
          <p:cNvPicPr>
            <a:picLocks noChangeAspect="1"/>
          </p:cNvPicPr>
          <p:nvPr/>
        </p:nvPicPr>
        <p:blipFill>
          <a:blip r:embed="rId2"/>
          <a:stretch>
            <a:fillRect/>
          </a:stretch>
        </p:blipFill>
        <p:spPr>
          <a:xfrm>
            <a:off x="459533" y="209161"/>
            <a:ext cx="1905000" cy="1905000"/>
          </a:xfrm>
          <a:prstGeom prst="rect">
            <a:avLst/>
          </a:prstGeom>
        </p:spPr>
      </p:pic>
      <p:sp>
        <p:nvSpPr>
          <p:cNvPr id="5" name="TextBox 4">
            <a:extLst>
              <a:ext uri="{FF2B5EF4-FFF2-40B4-BE49-F238E27FC236}">
                <a16:creationId xmlns:a16="http://schemas.microsoft.com/office/drawing/2014/main" id="{5B314D43-3DC2-64E4-99F6-C67626CBDF2D}"/>
              </a:ext>
            </a:extLst>
          </p:cNvPr>
          <p:cNvSpPr txBox="1"/>
          <p:nvPr/>
        </p:nvSpPr>
        <p:spPr>
          <a:xfrm>
            <a:off x="2970245" y="2805286"/>
            <a:ext cx="8518849" cy="3693319"/>
          </a:xfrm>
          <a:prstGeom prst="rect">
            <a:avLst/>
          </a:prstGeom>
          <a:noFill/>
        </p:spPr>
        <p:txBody>
          <a:bodyPr wrap="square" rtlCol="0">
            <a:spAutoFit/>
          </a:bodyPr>
          <a:lstStyle/>
          <a:p>
            <a:r>
              <a:rPr lang="en-IN" sz="2600" b="1" dirty="0"/>
              <a:t>SYNC INTERNSHIP </a:t>
            </a:r>
          </a:p>
          <a:p>
            <a:endParaRPr lang="en-IN" sz="2600" b="1" dirty="0"/>
          </a:p>
          <a:p>
            <a:r>
              <a:rPr lang="en-IN" sz="2600" b="1" dirty="0"/>
              <a:t>NAME- ANIKET KUMAR PANDEY</a:t>
            </a:r>
          </a:p>
          <a:p>
            <a:endParaRPr lang="en-IN" sz="2600" b="1" dirty="0"/>
          </a:p>
          <a:p>
            <a:r>
              <a:rPr lang="en-IN" sz="2600" b="1" dirty="0"/>
              <a:t>PYTHON INTERN  </a:t>
            </a:r>
          </a:p>
          <a:p>
            <a:endParaRPr lang="en-IN" sz="2600" b="1" dirty="0"/>
          </a:p>
          <a:p>
            <a:r>
              <a:rPr lang="en-IN" sz="2600" b="1" dirty="0"/>
              <a:t>BATCH- APRIL 2023</a:t>
            </a:r>
          </a:p>
          <a:p>
            <a:endParaRPr lang="en-IN" sz="2600" b="1" dirty="0"/>
          </a:p>
          <a:p>
            <a:r>
              <a:rPr lang="en-IN" sz="2600" b="1" dirty="0"/>
              <a:t>WEEK-3      TASK-3</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 y="2867851"/>
            <a:ext cx="6951306" cy="1325563"/>
          </a:xfrm>
        </p:spPr>
        <p:txBody>
          <a:bodyPr/>
          <a:lstStyle/>
          <a:p>
            <a:r>
              <a:rPr lang="en-US" sz="3600" dirty="0">
                <a:solidFill>
                  <a:schemeClr val="bg2">
                    <a:lumMod val="10000"/>
                  </a:schemeClr>
                </a:solidFill>
              </a:rPr>
              <a:t>Task-3</a:t>
            </a:r>
            <a:br>
              <a:rPr lang="en-US" sz="3600" dirty="0">
                <a:solidFill>
                  <a:schemeClr val="bg2">
                    <a:lumMod val="10000"/>
                  </a:schemeClr>
                </a:solidFill>
              </a:rPr>
            </a:br>
            <a:r>
              <a:rPr lang="en-US" sz="3600" dirty="0">
                <a:solidFill>
                  <a:schemeClr val="bg2">
                    <a:lumMod val="10000"/>
                  </a:schemeClr>
                </a:solidFill>
              </a:rPr>
              <a:t>URL Shortener Using Python</a:t>
            </a:r>
          </a:p>
        </p:txBody>
      </p:sp>
      <p:sp>
        <p:nvSpPr>
          <p:cNvPr id="9" name="TextBox 8">
            <a:extLst>
              <a:ext uri="{FF2B5EF4-FFF2-40B4-BE49-F238E27FC236}">
                <a16:creationId xmlns:a16="http://schemas.microsoft.com/office/drawing/2014/main" id="{DD3FF9A7-EBC5-2EA4-2B2A-90E8B19E3B37}"/>
              </a:ext>
            </a:extLst>
          </p:cNvPr>
          <p:cNvSpPr txBox="1"/>
          <p:nvPr/>
        </p:nvSpPr>
        <p:spPr>
          <a:xfrm>
            <a:off x="7316833" y="1720840"/>
            <a:ext cx="4786604" cy="4832092"/>
          </a:xfrm>
          <a:prstGeom prst="rect">
            <a:avLst/>
          </a:prstGeom>
          <a:noFill/>
        </p:spPr>
        <p:txBody>
          <a:bodyPr wrap="square" rtlCol="0">
            <a:spAutoFit/>
          </a:bodyPr>
          <a:lstStyle/>
          <a:p>
            <a:pPr rtl="0">
              <a:spcBef>
                <a:spcPts val="0"/>
              </a:spcBef>
              <a:spcAft>
                <a:spcPts val="1200"/>
              </a:spcAft>
            </a:pPr>
            <a:r>
              <a:rPr lang="en-US" sz="1800" b="0" i="0" u="none" strike="noStrike" dirty="0">
                <a:solidFill>
                  <a:srgbClr val="666666"/>
                </a:solidFill>
                <a:effectLst/>
                <a:latin typeface="Roboto" panose="02000000000000000000" pitchFamily="2" charset="0"/>
              </a:rPr>
              <a:t>You must have used various online URL shortening services and they all are doing a great job as well! Even Google forms also use shorten URLs for ease of use. So it’s a widely used service on the Internet.</a:t>
            </a:r>
            <a:endParaRPr lang="en-US" b="0" dirty="0">
              <a:effectLst/>
            </a:endParaRPr>
          </a:p>
          <a:p>
            <a:pPr rtl="0">
              <a:spcBef>
                <a:spcPts val="0"/>
              </a:spcBef>
              <a:spcAft>
                <a:spcPts val="1200"/>
              </a:spcAft>
            </a:pPr>
            <a:r>
              <a:rPr lang="en-US" sz="1800" b="0" i="0" u="none" strike="noStrike" dirty="0">
                <a:solidFill>
                  <a:srgbClr val="666666"/>
                </a:solidFill>
                <a:effectLst/>
                <a:latin typeface="Roboto" panose="02000000000000000000" pitchFamily="2" charset="0"/>
              </a:rPr>
              <a:t>Have you ever thought about or tried to shorten the length of the URL? Hopefully, there are plenty of libraries and APIs available in the Python programming language to help us do the same using programming.</a:t>
            </a:r>
            <a:endParaRPr lang="en-US" b="0" dirty="0">
              <a:effectLst/>
            </a:endParaRPr>
          </a:p>
          <a:p>
            <a:br>
              <a:rPr lang="en-US" dirty="0"/>
            </a:br>
            <a:endParaRPr lang="en-US" b="0" dirty="0">
              <a:effectLst/>
            </a:endParaRPr>
          </a:p>
          <a:p>
            <a:br>
              <a:rPr lang="en-US" dirty="0"/>
            </a:br>
            <a:br>
              <a:rPr lang="en-US" dirty="0"/>
            </a:br>
            <a:endParaRPr lang="en-IN" dirty="0"/>
          </a:p>
        </p:txBody>
      </p:sp>
    </p:spTree>
    <p:extLst>
      <p:ext uri="{BB962C8B-B14F-4D97-AF65-F5344CB8AC3E}">
        <p14:creationId xmlns:p14="http://schemas.microsoft.com/office/powerpoint/2010/main" val="3474133943"/>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{C19AF2EC-2C8A-429F-AF28-5A6B98B2F1E9}tf11964407_win32</Template>
  <TotalTime>55</TotalTime>
  <Words>106</Words>
  <Application>Microsoft Office PowerPoint</Application>
  <PresentationFormat>Widescreen</PresentationFormat>
  <Paragraphs>16</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Courier New</vt:lpstr>
      <vt:lpstr>Gill Sans Nova</vt:lpstr>
      <vt:lpstr>Gill Sans Nova Light</vt:lpstr>
      <vt:lpstr>Roboto</vt:lpstr>
      <vt:lpstr>Sagona Book</vt:lpstr>
      <vt:lpstr>Office Theme</vt:lpstr>
      <vt:lpstr>SYNC INTERN’S</vt:lpstr>
      <vt:lpstr>Task-3 URL Shortener Using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 INTERN’S</dc:title>
  <dc:creator>ummekulsum304162@outlook.com</dc:creator>
  <cp:lastModifiedBy>ummekulsum304162@outlook.com</cp:lastModifiedBy>
  <cp:revision>5</cp:revision>
  <dcterms:created xsi:type="dcterms:W3CDTF">2023-03-12T17:35:49Z</dcterms:created>
  <dcterms:modified xsi:type="dcterms:W3CDTF">2023-04-07T11:28:23Z</dcterms:modified>
</cp:coreProperties>
</file>