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7"/>
  </p:notesMasterIdLst>
  <p:sldIdLst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02" autoAdjust="0"/>
  </p:normalViewPr>
  <p:slideViewPr>
    <p:cSldViewPr snapToGrid="0">
      <p:cViewPr>
        <p:scale>
          <a:sx n="90" d="100"/>
          <a:sy n="90" d="100"/>
        </p:scale>
        <p:origin x="174" y="33"/>
      </p:cViewPr>
      <p:guideLst/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1595-59EE-46FE-9AD4-893BD3CF30D8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E22B-85CA-45C7-86A8-A17C38B96A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cs typeface="Posterama" panose="020B0504020200020000" pitchFamily="34" charset="0"/>
              </a:rPr>
              <a:t>Click to edit Master title style</a:t>
            </a:r>
            <a:endParaRPr lang="en-US" sz="4400" dirty="0">
              <a:cs typeface="Posterama" panose="020B0504020200020000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Picture 8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Picture 9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3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Picture 6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Picture 7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anchor="b">
            <a:normAutofit/>
          </a:bodyPr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361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361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66" y="1757319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466" y="2671718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34" r:id="rId5"/>
    <p:sldLayoutId id="2147483752" r:id="rId6"/>
    <p:sldLayoutId id="2147483737" r:id="rId7"/>
    <p:sldLayoutId id="2147483750" r:id="rId8"/>
    <p:sldLayoutId id="2147483745" r:id="rId9"/>
    <p:sldLayoutId id="2147483751" r:id="rId10"/>
    <p:sldLayoutId id="2147483733" r:id="rId11"/>
    <p:sldLayoutId id="2147483744" r:id="rId12"/>
    <p:sldLayoutId id="214748373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E03-5881-4143-92C0-900FD220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8" y="2092751"/>
            <a:ext cx="5257800" cy="1117112"/>
          </a:xfrm>
        </p:spPr>
        <p:txBody>
          <a:bodyPr/>
          <a:lstStyle/>
          <a:p>
            <a:r>
              <a:rPr lang="en-US" dirty="0" err="1"/>
              <a:t>Simplbyte</a:t>
            </a:r>
            <a:r>
              <a:rPr lang="en-US" dirty="0"/>
              <a:t>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26D00-6671-49B9-B158-E8FE9A30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3563100"/>
            <a:ext cx="5257799" cy="2151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Name- ANIKET KUMAR PANDEY</a:t>
            </a:r>
          </a:p>
          <a:p>
            <a:r>
              <a:rPr lang="en-US" dirty="0"/>
              <a:t>JAVA INTERN</a:t>
            </a:r>
          </a:p>
          <a:p>
            <a:r>
              <a:rPr lang="en-US" dirty="0"/>
              <a:t>Batch- April</a:t>
            </a:r>
          </a:p>
          <a:p>
            <a:r>
              <a:rPr lang="en-US" dirty="0"/>
              <a:t>Task #02- ATM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E6FD6-B9E8-D7DD-D474-21CDB413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19" y="740664"/>
            <a:ext cx="1470349" cy="1470349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FB59846-7860-8791-5FCD-0578F6D91C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1954" t="1594" r="-140" b="-1594"/>
          <a:stretch/>
        </p:blipFill>
        <p:spPr>
          <a:xfrm>
            <a:off x="713232" y="740664"/>
            <a:ext cx="4745736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B7C9-365A-47FF-90E1-6016251B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9464"/>
            <a:ext cx="8850086" cy="2130552"/>
          </a:xfrm>
        </p:spPr>
        <p:txBody>
          <a:bodyPr/>
          <a:lstStyle/>
          <a:p>
            <a:r>
              <a:rPr lang="en-US" dirty="0"/>
              <a:t>Task #02 ATM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D3DD-072F-4103-B534-27A7CD67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09133"/>
            <a:ext cx="9764486" cy="384265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We have all come across ATMs in our cities and it is built on Java. This complex project consists of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five different classes and is a console-based application. When the system starts the user is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prompted with user id and user pin. On entering the details successfully, then ATM functionalities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are unlocked. The project allows to perform following operations: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1.Transactions History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2.Withdraw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3.Deposit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4.Transfer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7600" b="0" i="0" u="none" strike="noStrike" dirty="0">
                <a:solidFill>
                  <a:srgbClr val="2B46BD"/>
                </a:solidFill>
                <a:effectLst/>
                <a:latin typeface="+mj-lt"/>
              </a:rPr>
              <a:t>5.Quit</a:t>
            </a:r>
            <a:endParaRPr lang="en-US" sz="7600" dirty="0">
              <a:solidFill>
                <a:srgbClr val="2B46BD"/>
              </a:solidFill>
              <a:effectLst/>
              <a:latin typeface="+mj-lt"/>
            </a:endParaRPr>
          </a:p>
          <a:p>
            <a:br>
              <a:rPr lang="en-US" dirty="0">
                <a:solidFill>
                  <a:srgbClr val="2B46BD"/>
                </a:solidFill>
                <a:effectLst/>
                <a:latin typeface="YAD7QhG2T6o 0"/>
              </a:rPr>
            </a:br>
            <a:br>
              <a:rPr lang="en-US" dirty="0">
                <a:solidFill>
                  <a:srgbClr val="2B46BD"/>
                </a:solidFill>
                <a:effectLst/>
                <a:latin typeface="YAD7QhG2T6o 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5864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_win32_JB_SL_v2.potx" id="{ADBA094C-A0EC-4C0A-B446-BFAC587CD452}" vid="{5D925AC9-0F62-4DD1-AF7D-A39A21A96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1377AF-B80E-4F93-8088-50DE225F34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8EF3A0-5A01-4576-8764-452FD3A2CB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841D0F8-A96E-436B-B6A7-2AFF6F30F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Dappled design</Template>
  <TotalTime>19</TotalTime>
  <Words>103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Next LT Pro</vt:lpstr>
      <vt:lpstr>AvenirNext LT Pro Medium</vt:lpstr>
      <vt:lpstr>Calibri</vt:lpstr>
      <vt:lpstr>Sabon Next LT</vt:lpstr>
      <vt:lpstr>YAD7QhG2T6o 0</vt:lpstr>
      <vt:lpstr>DappledVTI</vt:lpstr>
      <vt:lpstr>Simplbyte Internship</vt:lpstr>
      <vt:lpstr>Task #02 ATM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Simplbyte Internship</dc:title>
  <dc:creator>Umme Kulsum</dc:creator>
  <cp:lastModifiedBy>aniketkumar6677@outlook.com</cp:lastModifiedBy>
  <cp:revision>3</cp:revision>
  <dcterms:created xsi:type="dcterms:W3CDTF">2023-04-23T07:30:47Z</dcterms:created>
  <dcterms:modified xsi:type="dcterms:W3CDTF">2023-04-23T15:24:39Z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