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56B1-C197-445D-B520-D87AC3E0B71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3A0-3EE0-4077-8B7F-B05FC695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2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56B1-C197-445D-B520-D87AC3E0B71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3A0-3EE0-4077-8B7F-B05FC695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0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56B1-C197-445D-B520-D87AC3E0B71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3A0-3EE0-4077-8B7F-B05FC695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0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56B1-C197-445D-B520-D87AC3E0B71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3A0-3EE0-4077-8B7F-B05FC695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4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56B1-C197-445D-B520-D87AC3E0B71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3A0-3EE0-4077-8B7F-B05FC695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5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56B1-C197-445D-B520-D87AC3E0B71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3A0-3EE0-4077-8B7F-B05FC695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4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56B1-C197-445D-B520-D87AC3E0B71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3A0-3EE0-4077-8B7F-B05FC695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4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56B1-C197-445D-B520-D87AC3E0B71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3A0-3EE0-4077-8B7F-B05FC695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56B1-C197-445D-B520-D87AC3E0B71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3A0-3EE0-4077-8B7F-B05FC695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56B1-C197-445D-B520-D87AC3E0B71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3A0-3EE0-4077-8B7F-B05FC695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56B1-C197-445D-B520-D87AC3E0B71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3A0-3EE0-4077-8B7F-B05FC695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56B1-C197-445D-B520-D87AC3E0B71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3A0-3EE0-4077-8B7F-B05FC695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56B1-C197-445D-B520-D87AC3E0B71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3A0-3EE0-4077-8B7F-B05FC695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6C856B1-C197-445D-B520-D87AC3E0B71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D7C33A0-3EE0-4077-8B7F-B05FC695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6C856B1-C197-445D-B520-D87AC3E0B71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D7C33A0-3EE0-4077-8B7F-B05FC695B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10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v-bUS-yW5sm0JngvjnAPXK8_WPjpwnST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id19india.org/" TargetMode="External"/><Relationship Id="rId2" Type="http://schemas.openxmlformats.org/officeDocument/2006/relationships/hyperlink" Target="https://www.mohfw.gov.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8730-6E2F-41CB-954D-6F302BDD7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58" y="1449147"/>
            <a:ext cx="11633980" cy="2971051"/>
          </a:xfrm>
        </p:spPr>
        <p:txBody>
          <a:bodyPr/>
          <a:lstStyle/>
          <a:p>
            <a:r>
              <a:rPr lang="en-US" dirty="0"/>
              <a:t>Visualization of COVID-19 situation in India               </a:t>
            </a:r>
            <a:r>
              <a:rPr lang="en-US" sz="4000" dirty="0"/>
              <a:t>(As of 16 Jun 2020)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E3E2E-AB09-4F27-9B95-B89C0E6FB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Aniket </a:t>
            </a:r>
            <a:r>
              <a:rPr lang="en-US" dirty="0" err="1"/>
              <a:t>Kolkar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8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C58F-90E8-4BE4-B51F-B00FA28A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(1)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2B95BA8-3025-4CBD-8628-1652970B1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1417638"/>
            <a:ext cx="10579647" cy="5088454"/>
          </a:xfrm>
        </p:spPr>
      </p:pic>
    </p:spTree>
    <p:extLst>
      <p:ext uri="{BB962C8B-B14F-4D97-AF65-F5344CB8AC3E}">
        <p14:creationId xmlns:p14="http://schemas.microsoft.com/office/powerpoint/2010/main" val="14311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683B-2712-4F7F-A4A0-985042D2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(2)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CCC991-9651-467D-971F-982906D0C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6" y="1674056"/>
            <a:ext cx="11589145" cy="4708621"/>
          </a:xfrm>
        </p:spPr>
      </p:pic>
    </p:spTree>
    <p:extLst>
      <p:ext uri="{BB962C8B-B14F-4D97-AF65-F5344CB8AC3E}">
        <p14:creationId xmlns:p14="http://schemas.microsoft.com/office/powerpoint/2010/main" val="388153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6884-F93B-47FB-AFF6-7F4B55C6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(3)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931E3-F037-4618-9FFF-93C5A9FCD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7" y="1828800"/>
            <a:ext cx="11751905" cy="4318782"/>
          </a:xfrm>
        </p:spPr>
      </p:pic>
    </p:spTree>
    <p:extLst>
      <p:ext uri="{BB962C8B-B14F-4D97-AF65-F5344CB8AC3E}">
        <p14:creationId xmlns:p14="http://schemas.microsoft.com/office/powerpoint/2010/main" val="17656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3FE7-88BC-4EED-A3B8-6CAD27D3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90917"/>
            <a:ext cx="10571998" cy="97045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79FA-E350-485F-83A2-81E2159B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3224877"/>
            <a:ext cx="10554574" cy="3523560"/>
          </a:xfrm>
        </p:spPr>
        <p:txBody>
          <a:bodyPr/>
          <a:lstStyle/>
          <a:p>
            <a:r>
              <a:rPr lang="en-US" dirty="0"/>
              <a:t>During 1</a:t>
            </a:r>
            <a:r>
              <a:rPr lang="en-US" baseline="30000" dirty="0"/>
              <a:t>st</a:t>
            </a:r>
            <a:r>
              <a:rPr lang="en-US" dirty="0"/>
              <a:t> 3 phases of lockdown spread of COVID-19 was in control</a:t>
            </a:r>
          </a:p>
          <a:p>
            <a:r>
              <a:rPr lang="en-US" dirty="0"/>
              <a:t>Relaxation in lockdown give rise to spread of COVID-19</a:t>
            </a:r>
          </a:p>
          <a:p>
            <a:r>
              <a:rPr lang="en-US" dirty="0"/>
              <a:t>Daily growth in active &amp; recovered cases is linear</a:t>
            </a:r>
          </a:p>
          <a:p>
            <a:r>
              <a:rPr lang="en-US" dirty="0"/>
              <a:t>Maharashtra is highly affected by COVID-19</a:t>
            </a:r>
          </a:p>
          <a:p>
            <a:r>
              <a:rPr lang="en-US" dirty="0"/>
              <a:t>Approx. half of the cases of Maharashtra are in Mumbai</a:t>
            </a:r>
          </a:p>
          <a:p>
            <a:r>
              <a:rPr lang="en-US" dirty="0"/>
              <a:t>Tamil Nadu tested highest samples followed by Maharashtra </a:t>
            </a:r>
          </a:p>
          <a:p>
            <a:r>
              <a:rPr lang="en-US" dirty="0"/>
              <a:t>Andhra Pradesh has nearly 6.5k confirmed cases, but they tested nearly 567k samples</a:t>
            </a:r>
          </a:p>
          <a:p>
            <a:r>
              <a:rPr lang="en-US" dirty="0"/>
              <a:t>Also Rajasthan has nearly 13k confirmed cases, but they tested nearly 609k samples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12CF-9E25-4021-AED9-30BBC953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You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BF32D6-8457-4A46-B168-66CEF04C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1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0977-F963-4B20-B34C-8A669644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Presentation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1B7F-4603-491B-80E2-D276D750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https://drive.google.com/file/d/1v-bUS-yW5sm0JngvjnAPXK8_WPjpwnST/view?usp=sharing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6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B46B-07E9-483A-8978-AE8DA442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90918"/>
            <a:ext cx="10571998" cy="9704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50CA-6070-45E6-9E03-A4DFCC19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COVID-19 pandemic in India</a:t>
            </a:r>
            <a:r>
              <a:rPr lang="en-US" dirty="0"/>
              <a:t> is part of the worldwide pandemic of coronavirus disease 2019 (COVID-19).</a:t>
            </a:r>
          </a:p>
          <a:p>
            <a:r>
              <a:rPr lang="en-US" dirty="0"/>
              <a:t>The first case of COVID-19 in India was reported on 30 January 2020.</a:t>
            </a:r>
          </a:p>
          <a:p>
            <a:r>
              <a:rPr lang="en-US" dirty="0"/>
              <a:t>As of 16 Jun 2020, total confirmed cases are 3,35,407, active cases are 1,45,494, recoveries are 1,80,494  and 9,900 deaths occurred in the country.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/>
              <a:t>Data Source:</a:t>
            </a:r>
          </a:p>
          <a:p>
            <a:pPr marL="0" indent="0">
              <a:buNone/>
            </a:pPr>
            <a:r>
              <a:rPr lang="en-US" b="1" dirty="0"/>
              <a:t>	1) </a:t>
            </a:r>
            <a:r>
              <a:rPr lang="en-US" b="1" dirty="0">
                <a:hlinkClick r:id="rId2"/>
              </a:rPr>
              <a:t>https://www.mohfw.gov.in/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       2) </a:t>
            </a:r>
            <a:r>
              <a:rPr lang="en-US" b="1" dirty="0">
                <a:hlinkClick r:id="rId3"/>
              </a:rPr>
              <a:t>https://www.covid19india.org/</a:t>
            </a:r>
            <a:r>
              <a:rPr lang="en-US" b="1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5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66B6-2930-4F4E-953E-8705BB8B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16CE-9FF9-472D-AC77-4FCA2218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Changes in number of confirmed, active, deaths, recovered cases over time </a:t>
            </a:r>
          </a:p>
          <a:p>
            <a:r>
              <a:rPr lang="en-US" dirty="0"/>
              <a:t>2. Impact of Lockdown on spread of COVID-19  </a:t>
            </a:r>
          </a:p>
          <a:p>
            <a:r>
              <a:rPr lang="en-US" dirty="0"/>
              <a:t>3. Daily growth in active, deaths, recovered cases</a:t>
            </a:r>
          </a:p>
          <a:p>
            <a:r>
              <a:rPr lang="en-US" dirty="0"/>
              <a:t>4. State wise distribution of confirmed cases</a:t>
            </a:r>
          </a:p>
          <a:p>
            <a:r>
              <a:rPr lang="en-US" dirty="0"/>
              <a:t>5. Hotspots in India</a:t>
            </a:r>
          </a:p>
          <a:p>
            <a:r>
              <a:rPr lang="en-US" dirty="0"/>
              <a:t>6.Active/Recovered/Deaths occurred state wise</a:t>
            </a:r>
          </a:p>
          <a:p>
            <a:r>
              <a:rPr lang="en-US" dirty="0"/>
              <a:t>7. State wise sample testing</a:t>
            </a:r>
          </a:p>
        </p:txBody>
      </p:sp>
    </p:spTree>
    <p:extLst>
      <p:ext uri="{BB962C8B-B14F-4D97-AF65-F5344CB8AC3E}">
        <p14:creationId xmlns:p14="http://schemas.microsoft.com/office/powerpoint/2010/main" val="206864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34230D-A7ED-4F8C-A3F1-6A998C98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4" y="1075844"/>
            <a:ext cx="4346717" cy="399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</a:rPr>
              <a:t>Changes in number of confirmed, active, deaths, recovered cases over time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During first 3 phases of lockdown spread of COVID-19 was in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 phase onward spread of COVID increases exponentially</a:t>
            </a:r>
          </a:p>
          <a:p>
            <a:r>
              <a:rPr lang="en-US" b="1" dirty="0">
                <a:solidFill>
                  <a:schemeClr val="bg1"/>
                </a:solidFill>
              </a:rPr>
              <a:t>Recovered cases take over to active cases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C7C2E0C2-67E0-4C0B-97E2-4299A836F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05" y="725714"/>
            <a:ext cx="7409851" cy="509451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3354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39795-7F02-4DB7-A268-79A7F1D8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457201"/>
            <a:ext cx="4209143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Daily Growth in cases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E1F8FB-8DBD-4BAB-A453-30FECDF9C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2046514"/>
            <a:ext cx="4413683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Spike occurred due to 8,381 cases got recovered in Maharashtra on 30 May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Active &amp; recovered cases increasing linearly</a:t>
            </a:r>
          </a:p>
          <a:p>
            <a:r>
              <a:rPr lang="en-US" sz="1600" dirty="0">
                <a:solidFill>
                  <a:srgbClr val="FFFFFF"/>
                </a:solidFill>
              </a:rPr>
              <a:t>On 16 Jun, more cases got recovered than active cases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C3045F0-CED5-4ACC-AC60-DCB90B60D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46" y="1030514"/>
            <a:ext cx="7443454" cy="473165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62245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49D4D-5559-4380-918A-FBCD0264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State wise Distribution of confirmed cases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2FC57D-3197-4076-BD0B-FA2CF475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Darker the color more the confirmed cases</a:t>
            </a:r>
          </a:p>
          <a:p>
            <a:r>
              <a:rPr lang="en-US" sz="1600" dirty="0"/>
              <a:t>Maharashtra has maximum confirmed cases followed by Delhi &amp; Tamil Nadu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637A651-C03B-41DB-BE40-43839CCBC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r="25010" b="2"/>
          <a:stretch/>
        </p:blipFill>
        <p:spPr>
          <a:xfrm>
            <a:off x="5033086" y="624114"/>
            <a:ext cx="6868628" cy="56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5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EF6AD-AEBE-4099-A5C2-B684EA9C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Hotspots in India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2B39A8-AAC4-455D-9674-F87204D7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Hotspot cities in India</a:t>
            </a:r>
          </a:p>
          <a:p>
            <a:r>
              <a:rPr lang="en-US" sz="1600" dirty="0">
                <a:solidFill>
                  <a:srgbClr val="FFFFFF"/>
                </a:solidFill>
              </a:rPr>
              <a:t>Darker the color more the confirmed cases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Mumbai is on top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C94E9A7-D250-49D8-9F25-E0A9803A7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57" y="457201"/>
            <a:ext cx="7252569" cy="57403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94087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B988E-12E6-4FBE-881D-8B9DD463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457201"/>
            <a:ext cx="3765994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State wise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C0BE88-EAC6-4126-901D-DCC7AF1E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574" y="2046514"/>
            <a:ext cx="4489488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Maharashtra breaks all the records in terms of all types cases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By selecting category we get state wise distribution according to that category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FCCC23-C7C6-433F-8F4F-5C0E04EC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71" y="304800"/>
            <a:ext cx="7441255" cy="63137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0208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1E627-98F2-4C3E-A383-320186F2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Samples tested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2C46FD-154A-4110-B3A5-0CA8FEF6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6" y="2046514"/>
            <a:ext cx="4136573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Larger &amp; darker the circle more samples got tested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Tamil Nadu tested highest samples followed by Maharashtra &amp; </a:t>
            </a:r>
            <a:r>
              <a:rPr lang="en-US" sz="1600" dirty="0" err="1">
                <a:solidFill>
                  <a:srgbClr val="FFFFFF"/>
                </a:solidFill>
              </a:rPr>
              <a:t>Rajastan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3FCEFB-B075-43D1-AFC6-7A402E6C2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1059543"/>
            <a:ext cx="7097486" cy="45429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11051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459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Visualization of COVID-19 situation in India               (As of 16 Jun 2020)</vt:lpstr>
      <vt:lpstr>Introduction</vt:lpstr>
      <vt:lpstr>Problem Statement</vt:lpstr>
      <vt:lpstr>PowerPoint Presentation</vt:lpstr>
      <vt:lpstr>Daily Growth in cases</vt:lpstr>
      <vt:lpstr>State wise Distribution of confirmed cases</vt:lpstr>
      <vt:lpstr>Hotspots in India</vt:lpstr>
      <vt:lpstr>State wise distribution</vt:lpstr>
      <vt:lpstr>Samples tested</vt:lpstr>
      <vt:lpstr>Dashboard (1)</vt:lpstr>
      <vt:lpstr>Dashboard (2)</vt:lpstr>
      <vt:lpstr>Dashboard (3)</vt:lpstr>
      <vt:lpstr>Conclusion</vt:lpstr>
      <vt:lpstr>PowerPoint Presentation</vt:lpstr>
      <vt:lpstr>Video Presentation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COVID-19 situation in India               (As of 16 Jun 2020)</dc:title>
  <dc:creator>ANIKET KOLKAR</dc:creator>
  <cp:lastModifiedBy>ANIKET KOLKAR</cp:lastModifiedBy>
  <cp:revision>5</cp:revision>
  <dcterms:created xsi:type="dcterms:W3CDTF">2020-06-22T10:39:54Z</dcterms:created>
  <dcterms:modified xsi:type="dcterms:W3CDTF">2020-06-22T12:03:40Z</dcterms:modified>
</cp:coreProperties>
</file>