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68213"/>
            <a:ext cx="9896223" cy="2677648"/>
          </a:xfrm>
        </p:spPr>
        <p:txBody>
          <a:bodyPr/>
          <a:lstStyle/>
          <a:p>
            <a:r>
              <a:rPr lang="en-SG" b="1" dirty="0"/>
              <a:t>ECOMMERCE DATA ANALYSIS AND VISUALIZATION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Presented by: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Aniket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Kolkar</a:t>
            </a:r>
            <a:endParaRPr lang="en-S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374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frequently purchased product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35577" y="2459808"/>
            <a:ext cx="3631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product got purchased by customer very frequently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Taking it into consideration, company should make production of it in sufficient number 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51" y="2459808"/>
            <a:ext cx="7565792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Spent by Customer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70263" y="2586446"/>
            <a:ext cx="3474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 err="1" smtClean="0"/>
              <a:t>CustomerID</a:t>
            </a:r>
            <a:r>
              <a:rPr lang="en-US" dirty="0" smtClean="0"/>
              <a:t> spent maximum money on buying items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Company should maintain good relationship with these customer</a:t>
            </a:r>
          </a:p>
          <a:p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2" y="2586446"/>
            <a:ext cx="7712108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1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distribution over months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18011" y="2303055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quarter 4 of 2011, maximum orders placed due to festive season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Maximum order placed in Nov-2011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reaming quarters, no. of orders remain same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2389229"/>
            <a:ext cx="7041490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Distribution per Country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91886" y="2259874"/>
            <a:ext cx="3931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Maximum orders are from UK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is followed by Germany, France, EIRE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Least orders are from Saudi Arabia, Bahrain, Czech Republic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06" y="2408206"/>
            <a:ext cx="7340220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9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Spent by Country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87829" y="2316117"/>
            <a:ext cx="4349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UK, maximum money spent to buy products from this company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Followed by Netherlands, EIRE, Germany etc.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Least money spent in </a:t>
            </a:r>
            <a:r>
              <a:rPr lang="en-US" dirty="0"/>
              <a:t>Saudi Arabia, Bahrain, Czech Republic </a:t>
            </a:r>
            <a:r>
              <a:rPr lang="en-US" dirty="0" smtClean="0"/>
              <a:t>etc.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406932"/>
            <a:ext cx="6572058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9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Sales of UK and France in 2010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92331" y="2407557"/>
            <a:ext cx="55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amount of total sale occurred in UK and France in the month of Dec-2010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15" y="2407557"/>
            <a:ext cx="3999323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spent by countries in 2011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87829" y="2446745"/>
            <a:ext cx="523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UK, maximum money spent to buy products from this company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Followed by Netherlands, EIRE, Germany etc.</a:t>
            </a:r>
          </a:p>
          <a:p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25" y="2446745"/>
            <a:ext cx="5669771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18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amount and unit price distribution in UK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00446" y="2394493"/>
            <a:ext cx="3709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graph how sales amount is varying in month of Nov-2011 and Dec-2011 in UK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Yellow color(bar) shows sum of unit price while orange color(line) shows sum of sales amount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97" y="2394493"/>
            <a:ext cx="7736495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Hours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52697" y="2390503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shows maximum customers buys in between 11:00 am to 4:00 pm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Company should arrange sufficient staff to deal with customer in these peak hours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52" y="2390503"/>
            <a:ext cx="7236579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Days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70263" y="2364377"/>
            <a:ext cx="4245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show company provide service all the seven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Maximum rush is on Tuesday and Thursday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Less rush is on Sunday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87" y="2364377"/>
            <a:ext cx="6572058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Problem 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4" y="2512060"/>
            <a:ext cx="11286308" cy="3416300"/>
          </a:xfrm>
        </p:spPr>
        <p:txBody>
          <a:bodyPr>
            <a:normAutofit lnSpcReduction="10000"/>
          </a:bodyPr>
          <a:lstStyle/>
          <a:p>
            <a:r>
              <a:rPr lang="en-SG" dirty="0" err="1"/>
              <a:t>Datamatics</a:t>
            </a:r>
            <a:r>
              <a:rPr lang="en-SG" dirty="0"/>
              <a:t> </a:t>
            </a:r>
            <a:r>
              <a:rPr lang="en-SG" dirty="0" smtClean="0"/>
              <a:t>Ltd is a UK based company.</a:t>
            </a:r>
          </a:p>
          <a:p>
            <a:r>
              <a:rPr lang="en-US" dirty="0" smtClean="0"/>
              <a:t>This company </a:t>
            </a:r>
            <a:r>
              <a:rPr lang="en-SG" dirty="0"/>
              <a:t>sells unique all-occasion gifts and other items to customers.</a:t>
            </a:r>
            <a:endParaRPr lang="en-SG" dirty="0" smtClean="0"/>
          </a:p>
          <a:p>
            <a:r>
              <a:rPr lang="en-SG" dirty="0"/>
              <a:t>Many customers </a:t>
            </a:r>
            <a:r>
              <a:rPr lang="en-SG" dirty="0" smtClean="0"/>
              <a:t>of the </a:t>
            </a:r>
            <a:r>
              <a:rPr lang="en-SG" dirty="0"/>
              <a:t>company are wholesalers</a:t>
            </a:r>
            <a:r>
              <a:rPr lang="en-SG" dirty="0" smtClean="0"/>
              <a:t>.</a:t>
            </a:r>
          </a:p>
          <a:p>
            <a:r>
              <a:rPr lang="en-US" dirty="0" smtClean="0"/>
              <a:t>Provided </a:t>
            </a:r>
            <a:r>
              <a:rPr lang="en-SG" dirty="0" smtClean="0"/>
              <a:t>data set contains </a:t>
            </a:r>
            <a:r>
              <a:rPr lang="en-SG" dirty="0"/>
              <a:t>all the transactions occurring between 01/12/2010 and </a:t>
            </a:r>
            <a:r>
              <a:rPr lang="en-SG" dirty="0" smtClean="0"/>
              <a:t>09/12/2011.</a:t>
            </a:r>
          </a:p>
          <a:p>
            <a:r>
              <a:rPr lang="en-US" b="1" dirty="0" smtClean="0"/>
              <a:t>Goal: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1)</a:t>
            </a:r>
            <a:r>
              <a:rPr lang="en-SG" dirty="0"/>
              <a:t> </a:t>
            </a:r>
            <a:r>
              <a:rPr lang="en-SG" dirty="0" smtClean="0"/>
              <a:t>Visualize </a:t>
            </a:r>
            <a:r>
              <a:rPr lang="en-SG" dirty="0"/>
              <a:t>the sales of this </a:t>
            </a:r>
            <a:r>
              <a:rPr lang="en-SG" dirty="0" smtClean="0"/>
              <a:t>company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</a:t>
            </a:r>
            <a:r>
              <a:rPr lang="en-US" dirty="0" smtClean="0"/>
              <a:t>2) </a:t>
            </a:r>
            <a:r>
              <a:rPr lang="en-SG" dirty="0" smtClean="0"/>
              <a:t>Know their </a:t>
            </a:r>
            <a:r>
              <a:rPr lang="en-SG" dirty="0"/>
              <a:t>annual sales and their </a:t>
            </a:r>
            <a:r>
              <a:rPr lang="en-SG" dirty="0" smtClean="0"/>
              <a:t>customers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</a:t>
            </a:r>
            <a:r>
              <a:rPr lang="en-US" dirty="0" smtClean="0"/>
              <a:t>3) Provide </a:t>
            </a:r>
            <a:r>
              <a:rPr lang="en-SG" dirty="0"/>
              <a:t>important insights and recommendations </a:t>
            </a:r>
            <a:r>
              <a:rPr lang="en-SG" dirty="0" smtClean="0"/>
              <a:t>to </a:t>
            </a:r>
            <a:r>
              <a:rPr lang="en-SG" dirty="0"/>
              <a:t>the </a:t>
            </a:r>
            <a:r>
              <a:rPr lang="en-SG" dirty="0" smtClean="0"/>
              <a:t>company so they can improve their      sale in next year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410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84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Dashboard 1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5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519" y="0"/>
            <a:ext cx="8761413" cy="7284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Dashboard 2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2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0"/>
            <a:ext cx="8761413" cy="7284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Dashboard 3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9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Insights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5189"/>
            <a:ext cx="9987663" cy="43107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Company get maximum in all terms from UK(since it is UK based company)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grow, company should focus on expanding their business in more extent in the next highest countries like Germany, Netherlands, France, EIRE, Spain. These countries will be future market for the company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provide good service to the customer, company should effectively manage peak hours which is in between 11:00 am to 4:00 pm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Company should maintain good relationship with top customers which purchases in maximum amount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1336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9179"/>
            <a:ext cx="9778657" cy="39409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Highest no. of orders, money spent, no. of customers are from UK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Countries which receive highest no. of orders excluding UK are Germany, France, EIRE, Spain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Countries of customer who spent highest no. of money are UK, Netherlands, EIRE, Germany, France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Highest sale occurred in Nov-2011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Peaks hours are from 11:00 am to 4:00 pm and peak days increases from Monday to Thursday and decreases afterwards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5512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354" y="3273109"/>
            <a:ext cx="8761413" cy="728480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Thank You</a:t>
            </a:r>
            <a:endParaRPr lang="en-SG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3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43" y="386217"/>
            <a:ext cx="8761413" cy="728480"/>
          </a:xfrm>
        </p:spPr>
        <p:txBody>
          <a:bodyPr/>
          <a:lstStyle/>
          <a:p>
            <a:r>
              <a:rPr lang="en-US" dirty="0" smtClean="0"/>
              <a:t>Dataset Preview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14" y="2146300"/>
            <a:ext cx="8761413" cy="3416300"/>
          </a:xfrm>
        </p:spPr>
        <p:txBody>
          <a:bodyPr/>
          <a:lstStyle/>
          <a:p>
            <a:r>
              <a:rPr lang="en-SG" b="1" dirty="0" err="1"/>
              <a:t>VariableName</a:t>
            </a:r>
            <a:r>
              <a:rPr lang="en-SG" b="1" dirty="0"/>
              <a:t> - Description</a:t>
            </a:r>
          </a:p>
          <a:p>
            <a:r>
              <a:rPr lang="en-SG" b="1" dirty="0" err="1"/>
              <a:t>InvoiceNo</a:t>
            </a:r>
            <a:r>
              <a:rPr lang="en-SG" b="1" dirty="0"/>
              <a:t>: </a:t>
            </a:r>
            <a:r>
              <a:rPr lang="en-SG" dirty="0"/>
              <a:t>Unique ID to identify each Invoice</a:t>
            </a:r>
          </a:p>
          <a:p>
            <a:r>
              <a:rPr lang="en-SG" b="1" dirty="0" err="1"/>
              <a:t>StockCode</a:t>
            </a:r>
            <a:r>
              <a:rPr lang="en-SG" b="1" dirty="0"/>
              <a:t>: </a:t>
            </a:r>
            <a:r>
              <a:rPr lang="en-SG" dirty="0"/>
              <a:t>Unique ID for each item in stock</a:t>
            </a:r>
          </a:p>
          <a:p>
            <a:r>
              <a:rPr lang="en-SG" b="1" dirty="0"/>
              <a:t>Description: </a:t>
            </a:r>
            <a:r>
              <a:rPr lang="en-SG" dirty="0"/>
              <a:t>A short description for each item</a:t>
            </a:r>
          </a:p>
          <a:p>
            <a:r>
              <a:rPr lang="en-SG" b="1" dirty="0"/>
              <a:t>Quantity: </a:t>
            </a:r>
            <a:r>
              <a:rPr lang="en-SG" dirty="0"/>
              <a:t>Number of items bought</a:t>
            </a:r>
          </a:p>
          <a:p>
            <a:r>
              <a:rPr lang="en-SG" b="1" dirty="0" err="1"/>
              <a:t>UnitPrice</a:t>
            </a:r>
            <a:r>
              <a:rPr lang="en-SG" b="1" dirty="0"/>
              <a:t>: </a:t>
            </a:r>
            <a:r>
              <a:rPr lang="en-SG" dirty="0"/>
              <a:t>The price of each item</a:t>
            </a:r>
          </a:p>
          <a:p>
            <a:r>
              <a:rPr lang="en-SG" b="1" dirty="0"/>
              <a:t>Customer ID: </a:t>
            </a:r>
            <a:r>
              <a:rPr lang="en-SG" dirty="0"/>
              <a:t>Unique ID for each customer</a:t>
            </a:r>
          </a:p>
          <a:p>
            <a:r>
              <a:rPr lang="en-SG" b="1" dirty="0"/>
              <a:t>Country </a:t>
            </a:r>
            <a:r>
              <a:rPr lang="en-SG" dirty="0"/>
              <a:t>The country were the costumer live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956663" y="1345474"/>
            <a:ext cx="5891348" cy="532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88" y="2157684"/>
            <a:ext cx="6296297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19" y="905832"/>
            <a:ext cx="8761413" cy="728480"/>
          </a:xfrm>
        </p:spPr>
        <p:txBody>
          <a:bodyPr/>
          <a:lstStyle/>
          <a:p>
            <a:r>
              <a:rPr lang="en-SG" dirty="0"/>
              <a:t>T</a:t>
            </a:r>
            <a:r>
              <a:rPr lang="en-SG" dirty="0" smtClean="0"/>
              <a:t>otal </a:t>
            </a:r>
            <a:r>
              <a:rPr lang="en-SG" dirty="0"/>
              <a:t>number of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customers per </a:t>
            </a:r>
            <a:r>
              <a:rPr lang="en-SG" dirty="0"/>
              <a:t>country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49559" y="2591082"/>
            <a:ext cx="4893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Maximum customers are from UK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Followed by Germany, France, </a:t>
            </a:r>
            <a:r>
              <a:rPr lang="en-US" dirty="0"/>
              <a:t>S</a:t>
            </a:r>
            <a:r>
              <a:rPr lang="en-US" dirty="0" smtClean="0"/>
              <a:t>pain etc.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Again maximum items sold in UK followed by Netherlands, EIRE, Germany etc.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Least items got sold in </a:t>
            </a:r>
            <a:r>
              <a:rPr lang="en-SG" dirty="0"/>
              <a:t>Saudi Arabia</a:t>
            </a:r>
            <a:r>
              <a:rPr lang="en-SG" dirty="0"/>
              <a:t> </a:t>
            </a:r>
            <a:r>
              <a:rPr lang="en-SG" dirty="0" smtClean="0"/>
              <a:t>followed by Bahrain, RSA, Brazil.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81" y="448975"/>
            <a:ext cx="6718374" cy="3005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626" y="3687512"/>
            <a:ext cx="6718374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 </a:t>
            </a:r>
            <a:r>
              <a:rPr lang="en-SG" dirty="0"/>
              <a:t>10 orders of customers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09452" y="2481943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invoice no. belongs to top 10 orders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Y-axis represent sum of amount respective to invoice number.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53" y="2362036"/>
            <a:ext cx="627332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Sale amount </a:t>
            </a:r>
            <a:r>
              <a:rPr lang="en-SG" dirty="0"/>
              <a:t>is varying over 2 </a:t>
            </a:r>
            <a:r>
              <a:rPr lang="en-SG" dirty="0" smtClean="0"/>
              <a:t>years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70263" y="2551248"/>
            <a:ext cx="4663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quarter 4 of 2011, maximum sale occurred.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Sale in Dec-2010 is less than Feb-2011.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Remaining 3 quarter of 2011, sale remain nearly same. 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3" y="2434333"/>
            <a:ext cx="6834208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9517400" cy="72848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o. of unique stock item and customers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96388" y="2995386"/>
            <a:ext cx="576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dataset, total of 4339 customers are present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Unique stock items are 2870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060" y="2346356"/>
            <a:ext cx="5047926" cy="3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8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Invoices Distribution over months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70263" y="2416629"/>
            <a:ext cx="3958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the month of Nov-2011, maximum invoices got issued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followed by Oct-2011, Sep-2011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don’t have complete data of Dec-2011, so invoices issued are less.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61" y="2416629"/>
            <a:ext cx="6937849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5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items sold highest number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44137" y="2788740"/>
            <a:ext cx="448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Items in these </a:t>
            </a:r>
            <a:r>
              <a:rPr lang="en-US" dirty="0" err="1" smtClean="0"/>
              <a:t>stockcode</a:t>
            </a:r>
            <a:r>
              <a:rPr lang="en-US" dirty="0" smtClean="0"/>
              <a:t> got sold in maximum number.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778" y="2527483"/>
            <a:ext cx="6541575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1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804</Words>
  <Application>Microsoft Office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Ion Boardroom</vt:lpstr>
      <vt:lpstr>ECOMMERCE DATA ANALYSIS AND VISUALIZATION</vt:lpstr>
      <vt:lpstr>Introduction to Problem statement</vt:lpstr>
      <vt:lpstr>Dataset Preview</vt:lpstr>
      <vt:lpstr>Total number of  customers per country</vt:lpstr>
      <vt:lpstr>Top 10 orders of customers</vt:lpstr>
      <vt:lpstr>Sale amount is varying over 2 years</vt:lpstr>
      <vt:lpstr>No. of unique stock item and customers</vt:lpstr>
      <vt:lpstr>Invoices Distribution over months</vt:lpstr>
      <vt:lpstr>Stock items sold highest number</vt:lpstr>
      <vt:lpstr>Most frequently purchased product</vt:lpstr>
      <vt:lpstr>Money Spent by Customer</vt:lpstr>
      <vt:lpstr>Order distribution over months</vt:lpstr>
      <vt:lpstr>Orders Distribution per Country</vt:lpstr>
      <vt:lpstr>Money Spent by Country</vt:lpstr>
      <vt:lpstr>Total Sales of UK and France in 2010</vt:lpstr>
      <vt:lpstr>Money spent by countries in 2011</vt:lpstr>
      <vt:lpstr>Sales amount and unit price distribution in UK</vt:lpstr>
      <vt:lpstr>Peak Hours</vt:lpstr>
      <vt:lpstr>Peak Days</vt:lpstr>
      <vt:lpstr>Dashboard 1</vt:lpstr>
      <vt:lpstr>Dashboard 2</vt:lpstr>
      <vt:lpstr>Dashboard 3</vt:lpstr>
      <vt:lpstr>Important Insights</vt:lpstr>
      <vt:lpstr>Conclusion</vt:lpstr>
      <vt:lpstr>Thank You</vt:lpstr>
    </vt:vector>
  </TitlesOfParts>
  <Company>Homecontrol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DATA ANALYSIS AND VISUALIZATION</dc:title>
  <dc:creator>Kolkar, Monali</dc:creator>
  <cp:lastModifiedBy>Kolkar, Monali</cp:lastModifiedBy>
  <cp:revision>26</cp:revision>
  <dcterms:created xsi:type="dcterms:W3CDTF">2020-08-23T12:22:34Z</dcterms:created>
  <dcterms:modified xsi:type="dcterms:W3CDTF">2020-08-23T15:07:02Z</dcterms:modified>
</cp:coreProperties>
</file>