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8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1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49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8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574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33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7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1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5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7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6A30F5-9F16-4115-95DC-B3908EBDCFC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055A618-C116-4CAE-8A18-F8F06CE6B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42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FE2D-7DF7-4683-B437-CF0019F4E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485" y="968405"/>
            <a:ext cx="9650028" cy="2460595"/>
          </a:xfrm>
        </p:spPr>
        <p:txBody>
          <a:bodyPr/>
          <a:lstStyle/>
          <a:p>
            <a:r>
              <a:rPr lang="en-GB" sz="5400" dirty="0"/>
              <a:t>Supermarket</a:t>
            </a:r>
            <a:r>
              <a:rPr lang="en-GB" dirty="0"/>
              <a:t>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A7249-DE01-4528-AF82-67C016DCB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Presented by : Aniket Kolkar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097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9B4-1F41-4FCC-810D-2A9AABEC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680612"/>
            <a:ext cx="3524250" cy="190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/>
              <a:t>Product Subcategory preferred by customers</a:t>
            </a:r>
            <a:br>
              <a:rPr lang="en-IN" sz="2600" dirty="0"/>
            </a:br>
            <a:endParaRPr lang="en-IN" sz="2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EBA5CD-4104-4A78-9C50-12744575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17" y="19430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‘Men’, ‘Women’ and ‘Kids’</a:t>
            </a:r>
          </a:p>
          <a:p>
            <a:r>
              <a:rPr lang="en-US" sz="1800" dirty="0"/>
              <a:t>These subcategories are preferred by customers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66FEAD2-B91E-4566-9BEF-9CE6F65FA5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4879825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8223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516C-8F45-441C-9320-AA306E98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56" y="876300"/>
            <a:ext cx="3643674" cy="1905000"/>
          </a:xfrm>
        </p:spPr>
        <p:txBody>
          <a:bodyPr>
            <a:normAutofit/>
          </a:bodyPr>
          <a:lstStyle/>
          <a:p>
            <a:r>
              <a:rPr lang="en-IN" sz="2800" dirty="0"/>
              <a:t>Sales variance over months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89DA84-357F-4CB3-BBAD-8A9AC313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438274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Last quarter of the year is profitable duration for the company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F15CC84F-5CB1-44A6-A28B-65A34D04C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" r="2" b="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5010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8F2-5AD9-401E-8D74-633B9BD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91" y="974725"/>
            <a:ext cx="3643674" cy="1905000"/>
          </a:xfrm>
        </p:spPr>
        <p:txBody>
          <a:bodyPr>
            <a:normAutofit/>
          </a:bodyPr>
          <a:lstStyle/>
          <a:p>
            <a:r>
              <a:rPr lang="en-IN" sz="2800" dirty="0"/>
              <a:t>Peek weekdays for the company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DE7A92-69BD-4E49-A128-E68DDC60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73" y="1660841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Monday and Saturday</a:t>
            </a:r>
          </a:p>
          <a:p>
            <a:r>
              <a:rPr lang="en-US" sz="1800" dirty="0"/>
              <a:t>These are peak weekdays for the company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9417E9C-85E3-4454-ADE0-901FED0E1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" b="-3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6391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B7F4-07F8-4F1C-AD50-4F6E8EDF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56" y="761999"/>
            <a:ext cx="3643674" cy="1905000"/>
          </a:xfrm>
        </p:spPr>
        <p:txBody>
          <a:bodyPr>
            <a:normAutofit/>
          </a:bodyPr>
          <a:lstStyle/>
          <a:p>
            <a:r>
              <a:rPr lang="en-IN" sz="2800" dirty="0"/>
              <a:t>Store type preferred by customers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E3077A-8AFA-4199-BFFB-89FD8DFB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885764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On an average, flagship type of stores are preferred by males for shopping</a:t>
            </a:r>
          </a:p>
          <a:p>
            <a:r>
              <a:rPr lang="en-US" sz="1800" dirty="0"/>
              <a:t>E-shopping is majorly preferred by women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355246F-5E78-4EAF-85DB-10789A681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4" r="2" b="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3395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7D2F-D067-4346-9731-98FB0D3F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884808"/>
            <a:ext cx="3643674" cy="1905000"/>
          </a:xfrm>
        </p:spPr>
        <p:txBody>
          <a:bodyPr>
            <a:normAutofit/>
          </a:bodyPr>
          <a:lstStyle/>
          <a:p>
            <a:r>
              <a:rPr lang="en-IN" sz="2800" dirty="0"/>
              <a:t>Customers distribution based on age group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477351-A860-432F-BFEE-AB43EE45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48" y="1660841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Customer having age around 29,  40 &amp; 50 do shop more Amount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42C9419-F1D0-4E48-BF11-2A69E77A0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" r="2" b="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9296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542DB-0C12-4FF2-A8FA-1CEE85DE2E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-10476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C4081-7143-4798-86D7-181AEBA1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-28390"/>
            <a:ext cx="8676222" cy="9810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Insights and conclusion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DBDBE-A484-462B-9652-7935C5524AE7}"/>
              </a:ext>
            </a:extLst>
          </p:cNvPr>
          <p:cNvSpPr txBox="1"/>
          <p:nvPr/>
        </p:nvSpPr>
        <p:spPr>
          <a:xfrm>
            <a:off x="399495" y="952684"/>
            <a:ext cx="111681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In the given dataset there is no gender bias which means shopping of both the gender is nearly equal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Products which are having price in range of 100-2000 is sold in more quantity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No significant impact of customer age on purchase of the product, means amount spent by group of all ages category is nearly equal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Company should focus on top10 customer(Prime member)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‘Books’ and ‘Electronics’ category product sold in more quantity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‘Men’, ‘Women’ and ‘Kids’ subcategory products sold in more quantity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Last quarter of the year is more profitable duration for the company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Monday and Saturday are peak weekdays for the company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Men prefers shopping at flagship store and women prefers e-shopping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Customers having age around 29, 40 and 50 year do shop in more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0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B8C18-7532-4E71-9A57-36D472E9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909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6553-23CC-4D66-8B31-C84EF433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3074-A1FE-43A2-B66C-1205210B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7705"/>
            <a:ext cx="9905998" cy="3124201"/>
          </a:xfrm>
        </p:spPr>
        <p:txBody>
          <a:bodyPr/>
          <a:lstStyle/>
          <a:p>
            <a:r>
              <a:rPr lang="en-GB" dirty="0"/>
              <a:t>AJ Ecom Pvt Ltd is one of the leading business company who have supermarkets across different regions of India. </a:t>
            </a:r>
          </a:p>
          <a:p>
            <a:r>
              <a:rPr lang="en-GB" dirty="0"/>
              <a:t>Their goal is to understand the performance of their supermarkets in terms of customers, products and its sale.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00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510D-951A-45B2-BCBE-7610E1DB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GB" dirty="0"/>
              <a:t>Goals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F843-F115-494C-9BF3-BE2A14EB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9300"/>
            <a:ext cx="9905998" cy="452502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Visualise the given dataset by defining problem statements</a:t>
            </a:r>
          </a:p>
          <a:p>
            <a:r>
              <a:rPr lang="en-GB" b="1" dirty="0"/>
              <a:t>Problem statements</a:t>
            </a:r>
            <a:r>
              <a:rPr lang="en-IN" b="1" dirty="0"/>
              <a:t>:</a:t>
            </a:r>
          </a:p>
          <a:p>
            <a:pPr marL="457200" indent="-457200">
              <a:buAutoNum type="arabicParenR"/>
            </a:pPr>
            <a:r>
              <a:rPr lang="en-IN" dirty="0"/>
              <a:t>Identify gender bias in dataset</a:t>
            </a:r>
          </a:p>
          <a:p>
            <a:pPr marL="457200" indent="-457200">
              <a:buAutoNum type="arabicParenR"/>
            </a:pPr>
            <a:r>
              <a:rPr lang="en-IN" dirty="0"/>
              <a:t>Sale’s amount distribution</a:t>
            </a:r>
          </a:p>
          <a:p>
            <a:pPr marL="457200" indent="-457200">
              <a:buAutoNum type="arabicParenR"/>
            </a:pPr>
            <a:r>
              <a:rPr lang="en-IN" dirty="0"/>
              <a:t>Impact of different age groups on product purchase</a:t>
            </a:r>
          </a:p>
          <a:p>
            <a:pPr marL="457200" indent="-457200">
              <a:buAutoNum type="arabicParenR"/>
            </a:pPr>
            <a:r>
              <a:rPr lang="en-IN" dirty="0"/>
              <a:t>Top 10 customers</a:t>
            </a:r>
          </a:p>
          <a:p>
            <a:pPr marL="457200" indent="-457200">
              <a:buAutoNum type="arabicParenR"/>
            </a:pPr>
            <a:r>
              <a:rPr lang="en-IN" dirty="0"/>
              <a:t>Product category preferred by customers</a:t>
            </a:r>
          </a:p>
          <a:p>
            <a:pPr marL="457200" indent="-457200">
              <a:buAutoNum type="arabicParenR"/>
            </a:pPr>
            <a:r>
              <a:rPr lang="en-IN" dirty="0"/>
              <a:t>Product subcategory preferred by customers</a:t>
            </a:r>
          </a:p>
          <a:p>
            <a:pPr marL="457200" indent="-457200">
              <a:buAutoNum type="arabicParenR"/>
            </a:pPr>
            <a:r>
              <a:rPr lang="en-IN" dirty="0"/>
              <a:t>Sales variance over months</a:t>
            </a:r>
          </a:p>
          <a:p>
            <a:pPr marL="457200" indent="-457200">
              <a:buAutoNum type="arabicParenR"/>
            </a:pPr>
            <a:r>
              <a:rPr lang="en-IN" dirty="0"/>
              <a:t>Store type preferred by customers</a:t>
            </a:r>
          </a:p>
          <a:p>
            <a:pPr marL="457200" indent="-457200">
              <a:buAutoNum type="arabicParenR"/>
            </a:pPr>
            <a:r>
              <a:rPr lang="en-IN" dirty="0"/>
              <a:t>Customers distribution based on age group</a:t>
            </a:r>
          </a:p>
          <a:p>
            <a:pPr marL="457200" indent="-457200">
              <a:buAutoNum type="arabicParenR"/>
            </a:pPr>
            <a:r>
              <a:rPr lang="en-IN" dirty="0"/>
              <a:t>Peek weekdays for the company</a:t>
            </a:r>
          </a:p>
          <a:p>
            <a:pPr marL="457200" indent="-457200"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11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C4F5-1AA0-463B-9683-BD84285A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55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Dataset Preview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633EA25-9B5F-4FA8-BAE5-0882CC671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609600"/>
            <a:ext cx="7945110" cy="56102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8538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8BC9-5849-4A5F-99EF-4972DB27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0"/>
            <a:ext cx="6038768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Identifying gender bias in</a:t>
            </a:r>
            <a:br>
              <a:rPr lang="en-US"/>
            </a:br>
            <a:r>
              <a:rPr lang="en-US"/>
              <a:t>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6E217-DB94-4CA3-ABC7-664B927AE4A0}"/>
              </a:ext>
            </a:extLst>
          </p:cNvPr>
          <p:cNvSpPr txBox="1"/>
          <p:nvPr/>
        </p:nvSpPr>
        <p:spPr>
          <a:xfrm>
            <a:off x="1141414" y="2666999"/>
            <a:ext cx="5920867" cy="3373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top graph shows male percentage is slightly higher than female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bottom graph shows male and female spent nearly equal amount for purchase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AC0E2-A334-4A65-B7FA-9BDDAD04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3CE06B58-A693-4FB9-9F26-B0495E4E6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91" y="484633"/>
            <a:ext cx="3385225" cy="2784348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DA6897F4-058C-42CB-B612-903A2FE14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89" y="3589020"/>
            <a:ext cx="3074429" cy="24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5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6E0C-570B-47CB-A781-A5D0812F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20" y="1363979"/>
            <a:ext cx="3643674" cy="1905000"/>
          </a:xfrm>
        </p:spPr>
        <p:txBody>
          <a:bodyPr>
            <a:normAutofit/>
          </a:bodyPr>
          <a:lstStyle/>
          <a:p>
            <a:r>
              <a:rPr lang="en-GB" sz="2800" dirty="0"/>
              <a:t>Sale’s amount distribution</a:t>
            </a:r>
            <a:endParaRPr lang="en-IN" sz="28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FA2CF2A-428B-4365-BFFB-95CF27A6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73" y="2277745"/>
            <a:ext cx="4029691" cy="3216276"/>
          </a:xfrm>
        </p:spPr>
        <p:txBody>
          <a:bodyPr>
            <a:normAutofit/>
          </a:bodyPr>
          <a:lstStyle/>
          <a:p>
            <a:r>
              <a:rPr lang="en-US" sz="1800" dirty="0"/>
              <a:t>Products having price within range of 100-2000 sold in maximum amount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A1EDF80-E820-42CA-B69B-68F7F6201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" b="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4822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120A-DEC0-486E-B00F-A475F5D8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085850"/>
            <a:ext cx="3867766" cy="1905000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Impact of different age groups on product purchase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4E0BED-8471-4D02-BE33-6E34F4E1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038350"/>
            <a:ext cx="4001116" cy="3216276"/>
          </a:xfrm>
        </p:spPr>
        <p:txBody>
          <a:bodyPr>
            <a:normAutofit/>
          </a:bodyPr>
          <a:lstStyle/>
          <a:p>
            <a:r>
              <a:rPr lang="en-US" sz="1800" dirty="0"/>
              <a:t>No significant impact of age group on purchase made by customer </a:t>
            </a:r>
          </a:p>
          <a:p>
            <a:r>
              <a:rPr lang="en-US" sz="1800" dirty="0"/>
              <a:t>All age group spent nearly equal amount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6D6071F-31DD-434A-917B-7950D80DD1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r="2" b="2"/>
          <a:stretch/>
        </p:blipFill>
        <p:spPr>
          <a:xfrm>
            <a:off x="4630994" y="645106"/>
            <a:ext cx="7410359" cy="56223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0440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95E1-876F-4EFA-9D67-52EC6E22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1038806"/>
            <a:ext cx="3643674" cy="1905000"/>
          </a:xfrm>
        </p:spPr>
        <p:txBody>
          <a:bodyPr>
            <a:normAutofit/>
          </a:bodyPr>
          <a:lstStyle/>
          <a:p>
            <a:r>
              <a:rPr lang="en-IN" sz="2800" dirty="0"/>
              <a:t>Top 10 customers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607789-E64D-473B-B798-4D737D76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738602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The top 10 customer ids</a:t>
            </a:r>
          </a:p>
          <a:p>
            <a:r>
              <a:rPr lang="en-US" sz="1800" dirty="0"/>
              <a:t>Company should focus on these customer(Prime member)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25C0EBA-7ACE-4B78-BA48-753EBE19C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264"/>
          <a:stretch/>
        </p:blipFill>
        <p:spPr>
          <a:xfrm>
            <a:off x="4630994" y="645106"/>
            <a:ext cx="6916633" cy="540326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1672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52EB-935B-471C-9272-77517269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2" y="974725"/>
            <a:ext cx="3643674" cy="1905000"/>
          </a:xfrm>
        </p:spPr>
        <p:txBody>
          <a:bodyPr>
            <a:normAutofit/>
          </a:bodyPr>
          <a:lstStyle/>
          <a:p>
            <a:r>
              <a:rPr lang="en-IN" sz="2600" dirty="0"/>
              <a:t>Product category preferred by customers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950DC-759A-43D4-A7D5-C03A3B62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73" y="1927225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‘Books’ and ‘Electronics’ category preferred by customers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3A39359-367B-4861-AEA1-B4F0D9D71B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866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9674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470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Supermarket data analysis</vt:lpstr>
      <vt:lpstr>Introduction to Project</vt:lpstr>
      <vt:lpstr>Goals of the project</vt:lpstr>
      <vt:lpstr>Dataset Preview</vt:lpstr>
      <vt:lpstr>Identifying gender bias in  Dataset</vt:lpstr>
      <vt:lpstr>Sale’s amount distribution</vt:lpstr>
      <vt:lpstr>Impact of different age groups on product purchase </vt:lpstr>
      <vt:lpstr>Top 10 customers </vt:lpstr>
      <vt:lpstr>Product category preferred by customers</vt:lpstr>
      <vt:lpstr>Product Subcategory preferred by customers </vt:lpstr>
      <vt:lpstr>Sales variance over months </vt:lpstr>
      <vt:lpstr>Peek weekdays for the company </vt:lpstr>
      <vt:lpstr>Store type preferred by customers </vt:lpstr>
      <vt:lpstr>Customers distribution based on age group</vt:lpstr>
      <vt:lpstr>Insights and 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data analysis</dc:title>
  <dc:creator>ANIKET KOLKAR - 60002170012</dc:creator>
  <cp:lastModifiedBy>ANIKET KOLKAR - 60002170012</cp:lastModifiedBy>
  <cp:revision>7</cp:revision>
  <dcterms:created xsi:type="dcterms:W3CDTF">2020-12-13T13:16:52Z</dcterms:created>
  <dcterms:modified xsi:type="dcterms:W3CDTF">2020-12-13T14:21:05Z</dcterms:modified>
</cp:coreProperties>
</file>