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6" r:id="rId8"/>
    <p:sldId id="267" r:id="rId9"/>
    <p:sldId id="269" r:id="rId10"/>
    <p:sldId id="264" r:id="rId11"/>
    <p:sldId id="270" r:id="rId12"/>
    <p:sldId id="265" r:id="rId13"/>
    <p:sldId id="271" r:id="rId14"/>
    <p:sldId id="268"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81" d="100"/>
          <a:sy n="81" d="100"/>
        </p:scale>
        <p:origin x="1498" y="5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2">
  <dgm:title val=""/>
  <dgm:desc val=""/>
  <dgm:catLst>
    <dgm:cat type="accent4" pri="11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FA898B-4D63-4FB2-8C84-FFF2044B0821}" type="doc">
      <dgm:prSet loTypeId="urn:microsoft.com/office/officeart/2005/8/layout/bProcess4" loCatId="process" qsTypeId="urn:microsoft.com/office/officeart/2005/8/quickstyle/simple1" qsCatId="simple" csTypeId="urn:microsoft.com/office/officeart/2005/8/colors/colorful4" csCatId="colorful" phldr="1"/>
      <dgm:spPr/>
      <dgm:t>
        <a:bodyPr/>
        <a:lstStyle/>
        <a:p>
          <a:endParaRPr lang="en-IN"/>
        </a:p>
      </dgm:t>
    </dgm:pt>
    <dgm:pt modelId="{8BD081FE-CD30-4B0C-A3A6-D9EC61945222}">
      <dgm:prSet phldrT="[Text]" custT="1"/>
      <dgm:spPr/>
      <dgm:t>
        <a:bodyPr/>
        <a:lstStyle/>
        <a:p>
          <a:r>
            <a:rPr lang="en-IN" sz="1200" dirty="0">
              <a:latin typeface="Times New Roman" panose="02020603050405020304" pitchFamily="18" charset="0"/>
              <a:cs typeface="Times New Roman" panose="02020603050405020304" pitchFamily="18" charset="0"/>
            </a:rPr>
            <a:t>Data Collection</a:t>
          </a:r>
        </a:p>
      </dgm:t>
    </dgm:pt>
    <dgm:pt modelId="{3FC82661-8240-41B1-915D-7476D4537E3E}" type="parTrans" cxnId="{DB735488-976B-4028-A369-D72970E22AC0}">
      <dgm:prSet/>
      <dgm:spPr/>
      <dgm:t>
        <a:bodyPr/>
        <a:lstStyle/>
        <a:p>
          <a:endParaRPr lang="en-IN" sz="1200">
            <a:latin typeface="Times New Roman" panose="02020603050405020304" pitchFamily="18" charset="0"/>
            <a:cs typeface="Times New Roman" panose="02020603050405020304" pitchFamily="18" charset="0"/>
          </a:endParaRPr>
        </a:p>
      </dgm:t>
    </dgm:pt>
    <dgm:pt modelId="{3332E4A0-A6C4-419C-8980-258068CA7D13}" type="sibTrans" cxnId="{DB735488-976B-4028-A369-D72970E22AC0}">
      <dgm:prSet/>
      <dgm:spPr/>
      <dgm:t>
        <a:bodyPr/>
        <a:lstStyle/>
        <a:p>
          <a:endParaRPr lang="en-IN" sz="1200">
            <a:latin typeface="Times New Roman" panose="02020603050405020304" pitchFamily="18" charset="0"/>
            <a:cs typeface="Times New Roman" panose="02020603050405020304" pitchFamily="18" charset="0"/>
          </a:endParaRPr>
        </a:p>
      </dgm:t>
    </dgm:pt>
    <dgm:pt modelId="{CDB1819F-2675-4946-A462-5CB8C23EF861}">
      <dgm:prSet phldrT="[Text]" custT="1"/>
      <dgm:spPr/>
      <dgm:t>
        <a:bodyPr/>
        <a:lstStyle/>
        <a:p>
          <a:r>
            <a:rPr lang="en-IN" sz="1200" dirty="0">
              <a:latin typeface="Times New Roman" panose="02020603050405020304" pitchFamily="18" charset="0"/>
              <a:cs typeface="Times New Roman" panose="02020603050405020304" pitchFamily="18" charset="0"/>
            </a:rPr>
            <a:t>Data Preprocessing</a:t>
          </a:r>
        </a:p>
      </dgm:t>
    </dgm:pt>
    <dgm:pt modelId="{F0B2902C-5056-41DC-92AF-1329CF2D6C05}" type="parTrans" cxnId="{6C38FB22-7A8B-4564-A962-5498171971FF}">
      <dgm:prSet/>
      <dgm:spPr/>
      <dgm:t>
        <a:bodyPr/>
        <a:lstStyle/>
        <a:p>
          <a:endParaRPr lang="en-IN" sz="1200">
            <a:latin typeface="Times New Roman" panose="02020603050405020304" pitchFamily="18" charset="0"/>
            <a:cs typeface="Times New Roman" panose="02020603050405020304" pitchFamily="18" charset="0"/>
          </a:endParaRPr>
        </a:p>
      </dgm:t>
    </dgm:pt>
    <dgm:pt modelId="{B1375324-3E19-43D3-9D0F-5D8E0D8C5991}" type="sibTrans" cxnId="{6C38FB22-7A8B-4564-A962-5498171971FF}">
      <dgm:prSet/>
      <dgm:spPr/>
      <dgm:t>
        <a:bodyPr/>
        <a:lstStyle/>
        <a:p>
          <a:endParaRPr lang="en-IN" sz="1200">
            <a:latin typeface="Times New Roman" panose="02020603050405020304" pitchFamily="18" charset="0"/>
            <a:cs typeface="Times New Roman" panose="02020603050405020304" pitchFamily="18" charset="0"/>
          </a:endParaRPr>
        </a:p>
      </dgm:t>
    </dgm:pt>
    <dgm:pt modelId="{3E36F4CA-3465-4FC0-BB1F-9188E2D69F0A}">
      <dgm:prSet phldrT="[Text]" custT="1"/>
      <dgm:spPr/>
      <dgm:t>
        <a:bodyPr/>
        <a:lstStyle/>
        <a:p>
          <a:r>
            <a:rPr lang="en-IN" sz="1200" dirty="0">
              <a:latin typeface="Times New Roman" panose="02020603050405020304" pitchFamily="18" charset="0"/>
              <a:cs typeface="Times New Roman" panose="02020603050405020304" pitchFamily="18" charset="0"/>
            </a:rPr>
            <a:t>Feature Engineering</a:t>
          </a:r>
        </a:p>
      </dgm:t>
    </dgm:pt>
    <dgm:pt modelId="{27591AB3-197A-477F-9A7D-9F76105806EC}" type="parTrans" cxnId="{D437233D-2156-4481-A30C-05D74AA4A491}">
      <dgm:prSet/>
      <dgm:spPr/>
      <dgm:t>
        <a:bodyPr/>
        <a:lstStyle/>
        <a:p>
          <a:endParaRPr lang="en-IN" sz="1200">
            <a:latin typeface="Times New Roman" panose="02020603050405020304" pitchFamily="18" charset="0"/>
            <a:cs typeface="Times New Roman" panose="02020603050405020304" pitchFamily="18" charset="0"/>
          </a:endParaRPr>
        </a:p>
      </dgm:t>
    </dgm:pt>
    <dgm:pt modelId="{A3503826-7BE5-438A-B71D-543232BF1D6B}" type="sibTrans" cxnId="{D437233D-2156-4481-A30C-05D74AA4A491}">
      <dgm:prSet/>
      <dgm:spPr/>
      <dgm:t>
        <a:bodyPr/>
        <a:lstStyle/>
        <a:p>
          <a:endParaRPr lang="en-IN" sz="1200">
            <a:latin typeface="Times New Roman" panose="02020603050405020304" pitchFamily="18" charset="0"/>
            <a:cs typeface="Times New Roman" panose="02020603050405020304" pitchFamily="18" charset="0"/>
          </a:endParaRPr>
        </a:p>
      </dgm:t>
    </dgm:pt>
    <dgm:pt modelId="{022A2F26-E4C5-4EB2-9277-834D94681DDC}">
      <dgm:prSet phldrT="[Text]" custT="1"/>
      <dgm:spPr/>
      <dgm:t>
        <a:bodyPr/>
        <a:lstStyle/>
        <a:p>
          <a:r>
            <a:rPr lang="en-IN" sz="1200" dirty="0">
              <a:latin typeface="Times New Roman" panose="02020603050405020304" pitchFamily="18" charset="0"/>
              <a:cs typeface="Times New Roman" panose="02020603050405020304" pitchFamily="18" charset="0"/>
            </a:rPr>
            <a:t>Model Training</a:t>
          </a:r>
        </a:p>
      </dgm:t>
    </dgm:pt>
    <dgm:pt modelId="{A9875284-F996-49EE-BAC2-23B4A79C6AD0}" type="parTrans" cxnId="{1C4682A3-4823-4906-A132-F002A14D89BF}">
      <dgm:prSet/>
      <dgm:spPr/>
      <dgm:t>
        <a:bodyPr/>
        <a:lstStyle/>
        <a:p>
          <a:endParaRPr lang="en-IN" sz="1200">
            <a:latin typeface="Times New Roman" panose="02020603050405020304" pitchFamily="18" charset="0"/>
            <a:cs typeface="Times New Roman" panose="02020603050405020304" pitchFamily="18" charset="0"/>
          </a:endParaRPr>
        </a:p>
      </dgm:t>
    </dgm:pt>
    <dgm:pt modelId="{D19AFE2A-74B2-4567-893C-636EFA99E6CC}" type="sibTrans" cxnId="{1C4682A3-4823-4906-A132-F002A14D89BF}">
      <dgm:prSet/>
      <dgm:spPr/>
      <dgm:t>
        <a:bodyPr/>
        <a:lstStyle/>
        <a:p>
          <a:endParaRPr lang="en-IN" sz="1200">
            <a:latin typeface="Times New Roman" panose="02020603050405020304" pitchFamily="18" charset="0"/>
            <a:cs typeface="Times New Roman" panose="02020603050405020304" pitchFamily="18" charset="0"/>
          </a:endParaRPr>
        </a:p>
      </dgm:t>
    </dgm:pt>
    <dgm:pt modelId="{83D910AD-DA57-4588-BEDB-246B5D4C40B3}">
      <dgm:prSet phldrT="[Text]" custT="1"/>
      <dgm:spPr/>
      <dgm:t>
        <a:bodyPr/>
        <a:lstStyle/>
        <a:p>
          <a:r>
            <a:rPr lang="en-IN" sz="1200" dirty="0">
              <a:latin typeface="Times New Roman" panose="02020603050405020304" pitchFamily="18" charset="0"/>
              <a:cs typeface="Times New Roman" panose="02020603050405020304" pitchFamily="18" charset="0"/>
            </a:rPr>
            <a:t>Testing</a:t>
          </a:r>
        </a:p>
      </dgm:t>
    </dgm:pt>
    <dgm:pt modelId="{7181BFFE-B62A-46CA-9613-5CA63D174D84}" type="parTrans" cxnId="{61D5F813-5BAA-487F-8480-5174929CA12A}">
      <dgm:prSet/>
      <dgm:spPr/>
      <dgm:t>
        <a:bodyPr/>
        <a:lstStyle/>
        <a:p>
          <a:endParaRPr lang="en-IN" sz="1200">
            <a:latin typeface="Times New Roman" panose="02020603050405020304" pitchFamily="18" charset="0"/>
            <a:cs typeface="Times New Roman" panose="02020603050405020304" pitchFamily="18" charset="0"/>
          </a:endParaRPr>
        </a:p>
      </dgm:t>
    </dgm:pt>
    <dgm:pt modelId="{EEAC9652-2D76-4585-9E41-9A62D9495BF1}" type="sibTrans" cxnId="{61D5F813-5BAA-487F-8480-5174929CA12A}">
      <dgm:prSet/>
      <dgm:spPr/>
      <dgm:t>
        <a:bodyPr/>
        <a:lstStyle/>
        <a:p>
          <a:endParaRPr lang="en-IN" sz="1200">
            <a:latin typeface="Times New Roman" panose="02020603050405020304" pitchFamily="18" charset="0"/>
            <a:cs typeface="Times New Roman" panose="02020603050405020304" pitchFamily="18" charset="0"/>
          </a:endParaRPr>
        </a:p>
      </dgm:t>
    </dgm:pt>
    <dgm:pt modelId="{97CDE540-3D43-4719-9A1A-E0102EB75B45}">
      <dgm:prSet phldrT="[Text]" custT="1"/>
      <dgm:spPr/>
      <dgm:t>
        <a:bodyPr/>
        <a:lstStyle/>
        <a:p>
          <a:r>
            <a:rPr lang="en-IN" sz="1200" dirty="0">
              <a:latin typeface="Times New Roman" panose="02020603050405020304" pitchFamily="18" charset="0"/>
              <a:cs typeface="Times New Roman" panose="02020603050405020304" pitchFamily="18" charset="0"/>
            </a:rPr>
            <a:t>Deployment</a:t>
          </a:r>
        </a:p>
      </dgm:t>
    </dgm:pt>
    <dgm:pt modelId="{3347CD7E-4973-46E5-A491-4208F8B03026}" type="parTrans" cxnId="{8FCECEC9-C168-42C9-A339-34D25D57A4FF}">
      <dgm:prSet/>
      <dgm:spPr/>
      <dgm:t>
        <a:bodyPr/>
        <a:lstStyle/>
        <a:p>
          <a:endParaRPr lang="en-IN" sz="1200">
            <a:latin typeface="Times New Roman" panose="02020603050405020304" pitchFamily="18" charset="0"/>
            <a:cs typeface="Times New Roman" panose="02020603050405020304" pitchFamily="18" charset="0"/>
          </a:endParaRPr>
        </a:p>
      </dgm:t>
    </dgm:pt>
    <dgm:pt modelId="{B7DB971A-1869-4182-A1E7-AE89748C5615}" type="sibTrans" cxnId="{8FCECEC9-C168-42C9-A339-34D25D57A4FF}">
      <dgm:prSet/>
      <dgm:spPr/>
      <dgm:t>
        <a:bodyPr/>
        <a:lstStyle/>
        <a:p>
          <a:endParaRPr lang="en-IN" sz="1200">
            <a:latin typeface="Times New Roman" panose="02020603050405020304" pitchFamily="18" charset="0"/>
            <a:cs typeface="Times New Roman" panose="02020603050405020304" pitchFamily="18" charset="0"/>
          </a:endParaRPr>
        </a:p>
      </dgm:t>
    </dgm:pt>
    <dgm:pt modelId="{4F0ED7E9-3322-4650-B248-574605F23273}">
      <dgm:prSet phldrT="[Text]" custT="1"/>
      <dgm:spPr/>
      <dgm:t>
        <a:bodyPr/>
        <a:lstStyle/>
        <a:p>
          <a:r>
            <a:rPr lang="en-IN" sz="1200" dirty="0">
              <a:latin typeface="Times New Roman" panose="02020603050405020304" pitchFamily="18" charset="0"/>
              <a:cs typeface="Times New Roman" panose="02020603050405020304" pitchFamily="18" charset="0"/>
            </a:rPr>
            <a:t>End</a:t>
          </a:r>
        </a:p>
      </dgm:t>
    </dgm:pt>
    <dgm:pt modelId="{F7463283-9A0B-41D1-B40F-370A2A7F5C07}" type="sibTrans" cxnId="{42B600B4-E227-4900-98F7-CEC9E71264D2}">
      <dgm:prSet/>
      <dgm:spPr/>
      <dgm:t>
        <a:bodyPr/>
        <a:lstStyle/>
        <a:p>
          <a:endParaRPr lang="en-IN" sz="1200">
            <a:latin typeface="Times New Roman" panose="02020603050405020304" pitchFamily="18" charset="0"/>
            <a:cs typeface="Times New Roman" panose="02020603050405020304" pitchFamily="18" charset="0"/>
          </a:endParaRPr>
        </a:p>
      </dgm:t>
    </dgm:pt>
    <dgm:pt modelId="{42FF5320-D470-4A3F-AA1A-260E2D659C28}" type="parTrans" cxnId="{42B600B4-E227-4900-98F7-CEC9E71264D2}">
      <dgm:prSet/>
      <dgm:spPr/>
      <dgm:t>
        <a:bodyPr/>
        <a:lstStyle/>
        <a:p>
          <a:endParaRPr lang="en-IN" sz="1200">
            <a:latin typeface="Times New Roman" panose="02020603050405020304" pitchFamily="18" charset="0"/>
            <a:cs typeface="Times New Roman" panose="02020603050405020304" pitchFamily="18" charset="0"/>
          </a:endParaRPr>
        </a:p>
      </dgm:t>
    </dgm:pt>
    <dgm:pt modelId="{D51B656A-F851-4ED7-95DB-B03FA821FCD7}">
      <dgm:prSet phldrT="[Text]" custT="1"/>
      <dgm:spPr/>
      <dgm:t>
        <a:bodyPr/>
        <a:lstStyle/>
        <a:p>
          <a:r>
            <a:rPr lang="en-IN" sz="1200" dirty="0">
              <a:latin typeface="Times New Roman" panose="02020603050405020304" pitchFamily="18" charset="0"/>
              <a:cs typeface="Times New Roman" panose="02020603050405020304" pitchFamily="18" charset="0"/>
            </a:rPr>
            <a:t>Start</a:t>
          </a:r>
        </a:p>
      </dgm:t>
    </dgm:pt>
    <dgm:pt modelId="{B5D58BB5-5BBD-4590-9AC0-F1D2DCDFDA6D}" type="parTrans" cxnId="{0E90ABF7-CD54-4F33-870D-4EC8437584CD}">
      <dgm:prSet/>
      <dgm:spPr/>
      <dgm:t>
        <a:bodyPr/>
        <a:lstStyle/>
        <a:p>
          <a:endParaRPr lang="en-IN"/>
        </a:p>
      </dgm:t>
    </dgm:pt>
    <dgm:pt modelId="{3D38F5E6-1665-42A4-B22E-3A651B4F4F96}" type="sibTrans" cxnId="{0E90ABF7-CD54-4F33-870D-4EC8437584CD}">
      <dgm:prSet/>
      <dgm:spPr/>
      <dgm:t>
        <a:bodyPr/>
        <a:lstStyle/>
        <a:p>
          <a:endParaRPr lang="en-IN"/>
        </a:p>
      </dgm:t>
    </dgm:pt>
    <dgm:pt modelId="{909C5B04-ADEE-4FD5-90D0-924C5111F2E6}" type="pres">
      <dgm:prSet presAssocID="{5EFA898B-4D63-4FB2-8C84-FFF2044B0821}" presName="Name0" presStyleCnt="0">
        <dgm:presLayoutVars>
          <dgm:dir/>
          <dgm:resizeHandles/>
        </dgm:presLayoutVars>
      </dgm:prSet>
      <dgm:spPr/>
    </dgm:pt>
    <dgm:pt modelId="{E21C586C-CE8B-4464-8FA2-DDD4FF799FB0}" type="pres">
      <dgm:prSet presAssocID="{8BD081FE-CD30-4B0C-A3A6-D9EC61945222}" presName="compNode" presStyleCnt="0"/>
      <dgm:spPr/>
    </dgm:pt>
    <dgm:pt modelId="{9228D6C4-2C01-477F-BFE2-3CD843E4C32A}" type="pres">
      <dgm:prSet presAssocID="{8BD081FE-CD30-4B0C-A3A6-D9EC61945222}" presName="dummyConnPt" presStyleCnt="0"/>
      <dgm:spPr/>
    </dgm:pt>
    <dgm:pt modelId="{F4EE27FD-4753-46A6-90E9-A991727F49BD}" type="pres">
      <dgm:prSet presAssocID="{8BD081FE-CD30-4B0C-A3A6-D9EC61945222}" presName="node" presStyleLbl="node1" presStyleIdx="0" presStyleCnt="8" custLinFactNeighborX="30328" custLinFactNeighborY="3859">
        <dgm:presLayoutVars>
          <dgm:bulletEnabled val="1"/>
        </dgm:presLayoutVars>
      </dgm:prSet>
      <dgm:spPr/>
    </dgm:pt>
    <dgm:pt modelId="{698E6A5A-BEB1-46E4-8D2D-0B487745949E}" type="pres">
      <dgm:prSet presAssocID="{3332E4A0-A6C4-419C-8980-258068CA7D13}" presName="sibTrans" presStyleLbl="bgSibTrans2D1" presStyleIdx="0" presStyleCnt="7"/>
      <dgm:spPr/>
    </dgm:pt>
    <dgm:pt modelId="{A9EF55F6-7F88-4003-9910-354FB23BE4A0}" type="pres">
      <dgm:prSet presAssocID="{CDB1819F-2675-4946-A462-5CB8C23EF861}" presName="compNode" presStyleCnt="0"/>
      <dgm:spPr/>
    </dgm:pt>
    <dgm:pt modelId="{3C20429B-C01C-4F5B-A71A-9C359F14067D}" type="pres">
      <dgm:prSet presAssocID="{CDB1819F-2675-4946-A462-5CB8C23EF861}" presName="dummyConnPt" presStyleCnt="0"/>
      <dgm:spPr/>
    </dgm:pt>
    <dgm:pt modelId="{53E70296-B6B8-4E57-B4C0-1493842133ED}" type="pres">
      <dgm:prSet presAssocID="{CDB1819F-2675-4946-A462-5CB8C23EF861}" presName="node" presStyleLbl="node1" presStyleIdx="1" presStyleCnt="8" custLinFactNeighborX="30226" custLinFactNeighborY="3664">
        <dgm:presLayoutVars>
          <dgm:bulletEnabled val="1"/>
        </dgm:presLayoutVars>
      </dgm:prSet>
      <dgm:spPr/>
    </dgm:pt>
    <dgm:pt modelId="{B88FB53D-C694-4E7B-8B9D-7C96788E590A}" type="pres">
      <dgm:prSet presAssocID="{B1375324-3E19-43D3-9D0F-5D8E0D8C5991}" presName="sibTrans" presStyleLbl="bgSibTrans2D1" presStyleIdx="1" presStyleCnt="7"/>
      <dgm:spPr/>
    </dgm:pt>
    <dgm:pt modelId="{A427387A-9BC5-4F01-A81C-289D7E7396B5}" type="pres">
      <dgm:prSet presAssocID="{3E36F4CA-3465-4FC0-BB1F-9188E2D69F0A}" presName="compNode" presStyleCnt="0"/>
      <dgm:spPr/>
    </dgm:pt>
    <dgm:pt modelId="{49B964E1-DDEE-4159-8682-C57617B63DFF}" type="pres">
      <dgm:prSet presAssocID="{3E36F4CA-3465-4FC0-BB1F-9188E2D69F0A}" presName="dummyConnPt" presStyleCnt="0"/>
      <dgm:spPr/>
    </dgm:pt>
    <dgm:pt modelId="{3608D474-E037-446C-A6FC-C91B83714D6F}" type="pres">
      <dgm:prSet presAssocID="{3E36F4CA-3465-4FC0-BB1F-9188E2D69F0A}" presName="node" presStyleLbl="node1" presStyleIdx="2" presStyleCnt="8" custLinFactNeighborX="29126" custLinFactNeighborY="94">
        <dgm:presLayoutVars>
          <dgm:bulletEnabled val="1"/>
        </dgm:presLayoutVars>
      </dgm:prSet>
      <dgm:spPr/>
    </dgm:pt>
    <dgm:pt modelId="{E4AB841B-78C7-45BD-BE3E-919E2B9DB158}" type="pres">
      <dgm:prSet presAssocID="{A3503826-7BE5-438A-B71D-543232BF1D6B}" presName="sibTrans" presStyleLbl="bgSibTrans2D1" presStyleIdx="2" presStyleCnt="7"/>
      <dgm:spPr/>
    </dgm:pt>
    <dgm:pt modelId="{914123B9-BBC9-4C63-A973-73792FA7E535}" type="pres">
      <dgm:prSet presAssocID="{022A2F26-E4C5-4EB2-9277-834D94681DDC}" presName="compNode" presStyleCnt="0"/>
      <dgm:spPr/>
    </dgm:pt>
    <dgm:pt modelId="{0E78A4F7-36A2-41E8-97E6-F810D7E5FD83}" type="pres">
      <dgm:prSet presAssocID="{022A2F26-E4C5-4EB2-9277-834D94681DDC}" presName="dummyConnPt" presStyleCnt="0"/>
      <dgm:spPr/>
    </dgm:pt>
    <dgm:pt modelId="{D2B30224-0D59-497D-8509-0B4DA8BB18F9}" type="pres">
      <dgm:prSet presAssocID="{022A2F26-E4C5-4EB2-9277-834D94681DDC}" presName="node" presStyleLbl="node1" presStyleIdx="3" presStyleCnt="8" custLinFactNeighborX="15653" custLinFactNeighborY="94">
        <dgm:presLayoutVars>
          <dgm:bulletEnabled val="1"/>
        </dgm:presLayoutVars>
      </dgm:prSet>
      <dgm:spPr/>
    </dgm:pt>
    <dgm:pt modelId="{34FEC722-E056-4792-99B3-283CFA8DE088}" type="pres">
      <dgm:prSet presAssocID="{D19AFE2A-74B2-4567-893C-636EFA99E6CC}" presName="sibTrans" presStyleLbl="bgSibTrans2D1" presStyleIdx="3" presStyleCnt="7"/>
      <dgm:spPr/>
    </dgm:pt>
    <dgm:pt modelId="{597C7791-A3C1-4F55-AF9F-C7B2EA7B923A}" type="pres">
      <dgm:prSet presAssocID="{83D910AD-DA57-4588-BEDB-246B5D4C40B3}" presName="compNode" presStyleCnt="0"/>
      <dgm:spPr/>
    </dgm:pt>
    <dgm:pt modelId="{FEA26402-C4F7-4558-9DAC-A936C403199A}" type="pres">
      <dgm:prSet presAssocID="{83D910AD-DA57-4588-BEDB-246B5D4C40B3}" presName="dummyConnPt" presStyleCnt="0"/>
      <dgm:spPr/>
    </dgm:pt>
    <dgm:pt modelId="{2F7A0FBD-A106-4890-80DD-7D1CDEB51CBD}" type="pres">
      <dgm:prSet presAssocID="{83D910AD-DA57-4588-BEDB-246B5D4C40B3}" presName="node" presStyleLbl="node1" presStyleIdx="4" presStyleCnt="8" custLinFactNeighborX="15653">
        <dgm:presLayoutVars>
          <dgm:bulletEnabled val="1"/>
        </dgm:presLayoutVars>
      </dgm:prSet>
      <dgm:spPr/>
    </dgm:pt>
    <dgm:pt modelId="{D4F8123C-7557-4FEE-93E1-BCD76C239E03}" type="pres">
      <dgm:prSet presAssocID="{EEAC9652-2D76-4585-9E41-9A62D9495BF1}" presName="sibTrans" presStyleLbl="bgSibTrans2D1" presStyleIdx="4" presStyleCnt="7"/>
      <dgm:spPr/>
    </dgm:pt>
    <dgm:pt modelId="{5CA01BC3-1346-4497-B47E-DC4019629150}" type="pres">
      <dgm:prSet presAssocID="{97CDE540-3D43-4719-9A1A-E0102EB75B45}" presName="compNode" presStyleCnt="0"/>
      <dgm:spPr/>
    </dgm:pt>
    <dgm:pt modelId="{4D8FD4D6-E9FB-42C6-9DF7-CB9B82DEAD05}" type="pres">
      <dgm:prSet presAssocID="{97CDE540-3D43-4719-9A1A-E0102EB75B45}" presName="dummyConnPt" presStyleCnt="0"/>
      <dgm:spPr/>
    </dgm:pt>
    <dgm:pt modelId="{DD13594C-EA41-423C-95EC-F2E8E1E3CC26}" type="pres">
      <dgm:prSet presAssocID="{97CDE540-3D43-4719-9A1A-E0102EB75B45}" presName="node" presStyleLbl="node1" presStyleIdx="5" presStyleCnt="8" custLinFactNeighborX="15653" custLinFactNeighborY="-94">
        <dgm:presLayoutVars>
          <dgm:bulletEnabled val="1"/>
        </dgm:presLayoutVars>
      </dgm:prSet>
      <dgm:spPr/>
    </dgm:pt>
    <dgm:pt modelId="{C0F4EB06-4D25-4F1E-B12A-63D539F2ECEC}" type="pres">
      <dgm:prSet presAssocID="{B7DB971A-1869-4182-A1E7-AE89748C5615}" presName="sibTrans" presStyleLbl="bgSibTrans2D1" presStyleIdx="5" presStyleCnt="7" custAng="10896374" custFlipVert="1" custFlipHor="1" custScaleX="18556" custScaleY="89599" custLinFactNeighborX="23170" custLinFactNeighborY="54462"/>
      <dgm:spPr/>
    </dgm:pt>
    <dgm:pt modelId="{715C11F4-06B8-47BE-8EA5-982816DF635B}" type="pres">
      <dgm:prSet presAssocID="{4F0ED7E9-3322-4650-B248-574605F23273}" presName="compNode" presStyleCnt="0"/>
      <dgm:spPr/>
    </dgm:pt>
    <dgm:pt modelId="{14C66446-6B93-4885-B0E6-ADDCD27B4F51}" type="pres">
      <dgm:prSet presAssocID="{4F0ED7E9-3322-4650-B248-574605F23273}" presName="dummyConnPt" presStyleCnt="0"/>
      <dgm:spPr/>
    </dgm:pt>
    <dgm:pt modelId="{43EDAB38-69B8-4D56-8EB3-58CCDDF37936}" type="pres">
      <dgm:prSet presAssocID="{4F0ED7E9-3322-4650-B248-574605F23273}" presName="node" presStyleLbl="node1" presStyleIdx="6" presStyleCnt="8" custLinFactNeighborX="5617" custLinFactNeighborY="-6798">
        <dgm:presLayoutVars>
          <dgm:bulletEnabled val="1"/>
        </dgm:presLayoutVars>
      </dgm:prSet>
      <dgm:spPr/>
    </dgm:pt>
    <dgm:pt modelId="{5270EB8D-CCC3-4E11-9DC9-23D3576A7F5A}" type="pres">
      <dgm:prSet presAssocID="{F7463283-9A0B-41D1-B40F-370A2A7F5C07}" presName="sibTrans" presStyleLbl="bgSibTrans2D1" presStyleIdx="6" presStyleCnt="7" custAng="5443194" custFlipVert="1" custFlipHor="1" custScaleX="2590" custScaleY="314811" custLinFactNeighborX="-24801" custLinFactNeighborY="67552"/>
      <dgm:spPr/>
    </dgm:pt>
    <dgm:pt modelId="{C826868E-FEEC-43B7-809F-65A630D45AA9}" type="pres">
      <dgm:prSet presAssocID="{D51B656A-F851-4ED7-95DB-B03FA821FCD7}" presName="compNode" presStyleCnt="0"/>
      <dgm:spPr/>
    </dgm:pt>
    <dgm:pt modelId="{D1F744FF-3C5E-4750-A0A9-A4BF951B78DD}" type="pres">
      <dgm:prSet presAssocID="{D51B656A-F851-4ED7-95DB-B03FA821FCD7}" presName="dummyConnPt" presStyleCnt="0"/>
      <dgm:spPr/>
    </dgm:pt>
    <dgm:pt modelId="{267B9031-5A21-437C-BF09-FF664BB6EF7A}" type="pres">
      <dgm:prSet presAssocID="{D51B656A-F851-4ED7-95DB-B03FA821FCD7}" presName="node" presStyleLbl="node1" presStyleIdx="7" presStyleCnt="8" custLinFactX="-161443" custLinFactY="-15435" custLinFactNeighborX="-200000" custLinFactNeighborY="-100000">
        <dgm:presLayoutVars>
          <dgm:bulletEnabled val="1"/>
        </dgm:presLayoutVars>
      </dgm:prSet>
      <dgm:spPr/>
    </dgm:pt>
  </dgm:ptLst>
  <dgm:cxnLst>
    <dgm:cxn modelId="{61D5F813-5BAA-487F-8480-5174929CA12A}" srcId="{5EFA898B-4D63-4FB2-8C84-FFF2044B0821}" destId="{83D910AD-DA57-4588-BEDB-246B5D4C40B3}" srcOrd="4" destOrd="0" parTransId="{7181BFFE-B62A-46CA-9613-5CA63D174D84}" sibTransId="{EEAC9652-2D76-4585-9E41-9A62D9495BF1}"/>
    <dgm:cxn modelId="{8EEED41F-34AE-4B0A-8020-287C0F7E723A}" type="presOf" srcId="{97CDE540-3D43-4719-9A1A-E0102EB75B45}" destId="{DD13594C-EA41-423C-95EC-F2E8E1E3CC26}" srcOrd="0" destOrd="0" presId="urn:microsoft.com/office/officeart/2005/8/layout/bProcess4"/>
    <dgm:cxn modelId="{6C38FB22-7A8B-4564-A962-5498171971FF}" srcId="{5EFA898B-4D63-4FB2-8C84-FFF2044B0821}" destId="{CDB1819F-2675-4946-A462-5CB8C23EF861}" srcOrd="1" destOrd="0" parTransId="{F0B2902C-5056-41DC-92AF-1329CF2D6C05}" sibTransId="{B1375324-3E19-43D3-9D0F-5D8E0D8C5991}"/>
    <dgm:cxn modelId="{B9F3CE25-1757-46C9-9630-E13B83FBBA77}" type="presOf" srcId="{3332E4A0-A6C4-419C-8980-258068CA7D13}" destId="{698E6A5A-BEB1-46E4-8D2D-0B487745949E}" srcOrd="0" destOrd="0" presId="urn:microsoft.com/office/officeart/2005/8/layout/bProcess4"/>
    <dgm:cxn modelId="{D3C6D22C-E44D-4DDA-905D-E1372B20BC98}" type="presOf" srcId="{A3503826-7BE5-438A-B71D-543232BF1D6B}" destId="{E4AB841B-78C7-45BD-BE3E-919E2B9DB158}" srcOrd="0" destOrd="0" presId="urn:microsoft.com/office/officeart/2005/8/layout/bProcess4"/>
    <dgm:cxn modelId="{D437233D-2156-4481-A30C-05D74AA4A491}" srcId="{5EFA898B-4D63-4FB2-8C84-FFF2044B0821}" destId="{3E36F4CA-3465-4FC0-BB1F-9188E2D69F0A}" srcOrd="2" destOrd="0" parTransId="{27591AB3-197A-477F-9A7D-9F76105806EC}" sibTransId="{A3503826-7BE5-438A-B71D-543232BF1D6B}"/>
    <dgm:cxn modelId="{4847B43E-E5B2-4C6C-ABAC-00112C54B83E}" type="presOf" srcId="{D51B656A-F851-4ED7-95DB-B03FA821FCD7}" destId="{267B9031-5A21-437C-BF09-FF664BB6EF7A}" srcOrd="0" destOrd="0" presId="urn:microsoft.com/office/officeart/2005/8/layout/bProcess4"/>
    <dgm:cxn modelId="{6A73BF3E-197D-413B-9A09-D5DA92CD0365}" type="presOf" srcId="{CDB1819F-2675-4946-A462-5CB8C23EF861}" destId="{53E70296-B6B8-4E57-B4C0-1493842133ED}" srcOrd="0" destOrd="0" presId="urn:microsoft.com/office/officeart/2005/8/layout/bProcess4"/>
    <dgm:cxn modelId="{A5804F68-9ADA-42DE-9CEC-9096D8901AE3}" type="presOf" srcId="{F7463283-9A0B-41D1-B40F-370A2A7F5C07}" destId="{5270EB8D-CCC3-4E11-9DC9-23D3576A7F5A}" srcOrd="0" destOrd="0" presId="urn:microsoft.com/office/officeart/2005/8/layout/bProcess4"/>
    <dgm:cxn modelId="{E5F8534A-6C57-413F-B0CE-47AF0E6F69A1}" type="presOf" srcId="{5EFA898B-4D63-4FB2-8C84-FFF2044B0821}" destId="{909C5B04-ADEE-4FD5-90D0-924C5111F2E6}" srcOrd="0" destOrd="0" presId="urn:microsoft.com/office/officeart/2005/8/layout/bProcess4"/>
    <dgm:cxn modelId="{99BC1A6C-09DD-41E4-A36F-2A935F3BD6EC}" type="presOf" srcId="{83D910AD-DA57-4588-BEDB-246B5D4C40B3}" destId="{2F7A0FBD-A106-4890-80DD-7D1CDEB51CBD}" srcOrd="0" destOrd="0" presId="urn:microsoft.com/office/officeart/2005/8/layout/bProcess4"/>
    <dgm:cxn modelId="{AD242482-4D9E-42B7-9725-99B1CE6F96FD}" type="presOf" srcId="{B7DB971A-1869-4182-A1E7-AE89748C5615}" destId="{C0F4EB06-4D25-4F1E-B12A-63D539F2ECEC}" srcOrd="0" destOrd="0" presId="urn:microsoft.com/office/officeart/2005/8/layout/bProcess4"/>
    <dgm:cxn modelId="{DB735488-976B-4028-A369-D72970E22AC0}" srcId="{5EFA898B-4D63-4FB2-8C84-FFF2044B0821}" destId="{8BD081FE-CD30-4B0C-A3A6-D9EC61945222}" srcOrd="0" destOrd="0" parTransId="{3FC82661-8240-41B1-915D-7476D4537E3E}" sibTransId="{3332E4A0-A6C4-419C-8980-258068CA7D13}"/>
    <dgm:cxn modelId="{8272D493-7ACC-43FC-8D90-E84CEDE8C3F8}" type="presOf" srcId="{3E36F4CA-3465-4FC0-BB1F-9188E2D69F0A}" destId="{3608D474-E037-446C-A6FC-C91B83714D6F}" srcOrd="0" destOrd="0" presId="urn:microsoft.com/office/officeart/2005/8/layout/bProcess4"/>
    <dgm:cxn modelId="{C991949B-2C78-4163-AE1C-14ADC44AA430}" type="presOf" srcId="{8BD081FE-CD30-4B0C-A3A6-D9EC61945222}" destId="{F4EE27FD-4753-46A6-90E9-A991727F49BD}" srcOrd="0" destOrd="0" presId="urn:microsoft.com/office/officeart/2005/8/layout/bProcess4"/>
    <dgm:cxn modelId="{1C4682A3-4823-4906-A132-F002A14D89BF}" srcId="{5EFA898B-4D63-4FB2-8C84-FFF2044B0821}" destId="{022A2F26-E4C5-4EB2-9277-834D94681DDC}" srcOrd="3" destOrd="0" parTransId="{A9875284-F996-49EE-BAC2-23B4A79C6AD0}" sibTransId="{D19AFE2A-74B2-4567-893C-636EFA99E6CC}"/>
    <dgm:cxn modelId="{82BC2EA4-F775-4B70-99FF-BCD78E3372C5}" type="presOf" srcId="{4F0ED7E9-3322-4650-B248-574605F23273}" destId="{43EDAB38-69B8-4D56-8EB3-58CCDDF37936}" srcOrd="0" destOrd="0" presId="urn:microsoft.com/office/officeart/2005/8/layout/bProcess4"/>
    <dgm:cxn modelId="{19B3DAAE-4A56-4BF6-8F83-899C11530E89}" type="presOf" srcId="{B1375324-3E19-43D3-9D0F-5D8E0D8C5991}" destId="{B88FB53D-C694-4E7B-8B9D-7C96788E590A}" srcOrd="0" destOrd="0" presId="urn:microsoft.com/office/officeart/2005/8/layout/bProcess4"/>
    <dgm:cxn modelId="{E04E95B2-0AF8-4413-8260-C2141FC917BD}" type="presOf" srcId="{D19AFE2A-74B2-4567-893C-636EFA99E6CC}" destId="{34FEC722-E056-4792-99B3-283CFA8DE088}" srcOrd="0" destOrd="0" presId="urn:microsoft.com/office/officeart/2005/8/layout/bProcess4"/>
    <dgm:cxn modelId="{42B600B4-E227-4900-98F7-CEC9E71264D2}" srcId="{5EFA898B-4D63-4FB2-8C84-FFF2044B0821}" destId="{4F0ED7E9-3322-4650-B248-574605F23273}" srcOrd="6" destOrd="0" parTransId="{42FF5320-D470-4A3F-AA1A-260E2D659C28}" sibTransId="{F7463283-9A0B-41D1-B40F-370A2A7F5C07}"/>
    <dgm:cxn modelId="{8FCECEC9-C168-42C9-A339-34D25D57A4FF}" srcId="{5EFA898B-4D63-4FB2-8C84-FFF2044B0821}" destId="{97CDE540-3D43-4719-9A1A-E0102EB75B45}" srcOrd="5" destOrd="0" parTransId="{3347CD7E-4973-46E5-A491-4208F8B03026}" sibTransId="{B7DB971A-1869-4182-A1E7-AE89748C5615}"/>
    <dgm:cxn modelId="{49F992CE-668F-430F-A219-896E79CE5A21}" type="presOf" srcId="{EEAC9652-2D76-4585-9E41-9A62D9495BF1}" destId="{D4F8123C-7557-4FEE-93E1-BCD76C239E03}" srcOrd="0" destOrd="0" presId="urn:microsoft.com/office/officeart/2005/8/layout/bProcess4"/>
    <dgm:cxn modelId="{F6A758E1-7E1D-4136-BC73-993B9456AE20}" type="presOf" srcId="{022A2F26-E4C5-4EB2-9277-834D94681DDC}" destId="{D2B30224-0D59-497D-8509-0B4DA8BB18F9}" srcOrd="0" destOrd="0" presId="urn:microsoft.com/office/officeart/2005/8/layout/bProcess4"/>
    <dgm:cxn modelId="{0E90ABF7-CD54-4F33-870D-4EC8437584CD}" srcId="{5EFA898B-4D63-4FB2-8C84-FFF2044B0821}" destId="{D51B656A-F851-4ED7-95DB-B03FA821FCD7}" srcOrd="7" destOrd="0" parTransId="{B5D58BB5-5BBD-4590-9AC0-F1D2DCDFDA6D}" sibTransId="{3D38F5E6-1665-42A4-B22E-3A651B4F4F96}"/>
    <dgm:cxn modelId="{4D2050B7-1325-452B-B4FE-9EB327366CF7}" type="presParOf" srcId="{909C5B04-ADEE-4FD5-90D0-924C5111F2E6}" destId="{E21C586C-CE8B-4464-8FA2-DDD4FF799FB0}" srcOrd="0" destOrd="0" presId="urn:microsoft.com/office/officeart/2005/8/layout/bProcess4"/>
    <dgm:cxn modelId="{2F3A00DB-59F9-4996-B1A1-DC29286FC72F}" type="presParOf" srcId="{E21C586C-CE8B-4464-8FA2-DDD4FF799FB0}" destId="{9228D6C4-2C01-477F-BFE2-3CD843E4C32A}" srcOrd="0" destOrd="0" presId="urn:microsoft.com/office/officeart/2005/8/layout/bProcess4"/>
    <dgm:cxn modelId="{D80A9977-5AF4-4ABB-A624-FD2CC8FF7153}" type="presParOf" srcId="{E21C586C-CE8B-4464-8FA2-DDD4FF799FB0}" destId="{F4EE27FD-4753-46A6-90E9-A991727F49BD}" srcOrd="1" destOrd="0" presId="urn:microsoft.com/office/officeart/2005/8/layout/bProcess4"/>
    <dgm:cxn modelId="{C5BE527A-8F40-49FC-9777-9F2C9161A5BB}" type="presParOf" srcId="{909C5B04-ADEE-4FD5-90D0-924C5111F2E6}" destId="{698E6A5A-BEB1-46E4-8D2D-0B487745949E}" srcOrd="1" destOrd="0" presId="urn:microsoft.com/office/officeart/2005/8/layout/bProcess4"/>
    <dgm:cxn modelId="{564CF0C5-537F-4615-91D3-89A937C11569}" type="presParOf" srcId="{909C5B04-ADEE-4FD5-90D0-924C5111F2E6}" destId="{A9EF55F6-7F88-4003-9910-354FB23BE4A0}" srcOrd="2" destOrd="0" presId="urn:microsoft.com/office/officeart/2005/8/layout/bProcess4"/>
    <dgm:cxn modelId="{010B2B48-7BBF-44A5-8429-F3B12A5012B2}" type="presParOf" srcId="{A9EF55F6-7F88-4003-9910-354FB23BE4A0}" destId="{3C20429B-C01C-4F5B-A71A-9C359F14067D}" srcOrd="0" destOrd="0" presId="urn:microsoft.com/office/officeart/2005/8/layout/bProcess4"/>
    <dgm:cxn modelId="{8BF4F601-C5FB-4C28-9615-E489FB4AD385}" type="presParOf" srcId="{A9EF55F6-7F88-4003-9910-354FB23BE4A0}" destId="{53E70296-B6B8-4E57-B4C0-1493842133ED}" srcOrd="1" destOrd="0" presId="urn:microsoft.com/office/officeart/2005/8/layout/bProcess4"/>
    <dgm:cxn modelId="{3D44ECE7-84B0-4228-BF7C-DBC51F911C28}" type="presParOf" srcId="{909C5B04-ADEE-4FD5-90D0-924C5111F2E6}" destId="{B88FB53D-C694-4E7B-8B9D-7C96788E590A}" srcOrd="3" destOrd="0" presId="urn:microsoft.com/office/officeart/2005/8/layout/bProcess4"/>
    <dgm:cxn modelId="{B2B20424-1FDF-43D3-B5E6-DE31AEBF1C95}" type="presParOf" srcId="{909C5B04-ADEE-4FD5-90D0-924C5111F2E6}" destId="{A427387A-9BC5-4F01-A81C-289D7E7396B5}" srcOrd="4" destOrd="0" presId="urn:microsoft.com/office/officeart/2005/8/layout/bProcess4"/>
    <dgm:cxn modelId="{886A19D9-F5BA-4115-9899-D365F19733D4}" type="presParOf" srcId="{A427387A-9BC5-4F01-A81C-289D7E7396B5}" destId="{49B964E1-DDEE-4159-8682-C57617B63DFF}" srcOrd="0" destOrd="0" presId="urn:microsoft.com/office/officeart/2005/8/layout/bProcess4"/>
    <dgm:cxn modelId="{C43E36B4-4CC0-4733-AEF9-76666DAA6D3B}" type="presParOf" srcId="{A427387A-9BC5-4F01-A81C-289D7E7396B5}" destId="{3608D474-E037-446C-A6FC-C91B83714D6F}" srcOrd="1" destOrd="0" presId="urn:microsoft.com/office/officeart/2005/8/layout/bProcess4"/>
    <dgm:cxn modelId="{D1A36CD4-5FC3-4F58-A3CB-9F2F5AF0C3BE}" type="presParOf" srcId="{909C5B04-ADEE-4FD5-90D0-924C5111F2E6}" destId="{E4AB841B-78C7-45BD-BE3E-919E2B9DB158}" srcOrd="5" destOrd="0" presId="urn:microsoft.com/office/officeart/2005/8/layout/bProcess4"/>
    <dgm:cxn modelId="{EF8EEEDD-0FDC-4119-8C52-FB42C31F17F4}" type="presParOf" srcId="{909C5B04-ADEE-4FD5-90D0-924C5111F2E6}" destId="{914123B9-BBC9-4C63-A973-73792FA7E535}" srcOrd="6" destOrd="0" presId="urn:microsoft.com/office/officeart/2005/8/layout/bProcess4"/>
    <dgm:cxn modelId="{2F2A776D-E6E0-441E-A479-FC1C339A272A}" type="presParOf" srcId="{914123B9-BBC9-4C63-A973-73792FA7E535}" destId="{0E78A4F7-36A2-41E8-97E6-F810D7E5FD83}" srcOrd="0" destOrd="0" presId="urn:microsoft.com/office/officeart/2005/8/layout/bProcess4"/>
    <dgm:cxn modelId="{A0C3DCC2-F22E-41BF-BFD7-1801ACBB4471}" type="presParOf" srcId="{914123B9-BBC9-4C63-A973-73792FA7E535}" destId="{D2B30224-0D59-497D-8509-0B4DA8BB18F9}" srcOrd="1" destOrd="0" presId="urn:microsoft.com/office/officeart/2005/8/layout/bProcess4"/>
    <dgm:cxn modelId="{90ABB2BA-1CAB-4930-A197-2B4B73D6594B}" type="presParOf" srcId="{909C5B04-ADEE-4FD5-90D0-924C5111F2E6}" destId="{34FEC722-E056-4792-99B3-283CFA8DE088}" srcOrd="7" destOrd="0" presId="urn:microsoft.com/office/officeart/2005/8/layout/bProcess4"/>
    <dgm:cxn modelId="{F3BECA4D-9A92-4926-BDDD-25F54D40F306}" type="presParOf" srcId="{909C5B04-ADEE-4FD5-90D0-924C5111F2E6}" destId="{597C7791-A3C1-4F55-AF9F-C7B2EA7B923A}" srcOrd="8" destOrd="0" presId="urn:microsoft.com/office/officeart/2005/8/layout/bProcess4"/>
    <dgm:cxn modelId="{36F2551D-B3E6-49F9-98DB-905BA6C91C9A}" type="presParOf" srcId="{597C7791-A3C1-4F55-AF9F-C7B2EA7B923A}" destId="{FEA26402-C4F7-4558-9DAC-A936C403199A}" srcOrd="0" destOrd="0" presId="urn:microsoft.com/office/officeart/2005/8/layout/bProcess4"/>
    <dgm:cxn modelId="{695BF779-9F6E-44D9-A3D6-A03A71EEE81A}" type="presParOf" srcId="{597C7791-A3C1-4F55-AF9F-C7B2EA7B923A}" destId="{2F7A0FBD-A106-4890-80DD-7D1CDEB51CBD}" srcOrd="1" destOrd="0" presId="urn:microsoft.com/office/officeart/2005/8/layout/bProcess4"/>
    <dgm:cxn modelId="{63CCD733-407F-45DC-B149-223F25FE472C}" type="presParOf" srcId="{909C5B04-ADEE-4FD5-90D0-924C5111F2E6}" destId="{D4F8123C-7557-4FEE-93E1-BCD76C239E03}" srcOrd="9" destOrd="0" presId="urn:microsoft.com/office/officeart/2005/8/layout/bProcess4"/>
    <dgm:cxn modelId="{60A7D736-251B-4D64-A6C6-24191670EBAE}" type="presParOf" srcId="{909C5B04-ADEE-4FD5-90D0-924C5111F2E6}" destId="{5CA01BC3-1346-4497-B47E-DC4019629150}" srcOrd="10" destOrd="0" presId="urn:microsoft.com/office/officeart/2005/8/layout/bProcess4"/>
    <dgm:cxn modelId="{D07CBCEC-5229-4AA8-9C09-A66C419F33C2}" type="presParOf" srcId="{5CA01BC3-1346-4497-B47E-DC4019629150}" destId="{4D8FD4D6-E9FB-42C6-9DF7-CB9B82DEAD05}" srcOrd="0" destOrd="0" presId="urn:microsoft.com/office/officeart/2005/8/layout/bProcess4"/>
    <dgm:cxn modelId="{DC7D089C-2412-4956-93D1-9AE33B1B458F}" type="presParOf" srcId="{5CA01BC3-1346-4497-B47E-DC4019629150}" destId="{DD13594C-EA41-423C-95EC-F2E8E1E3CC26}" srcOrd="1" destOrd="0" presId="urn:microsoft.com/office/officeart/2005/8/layout/bProcess4"/>
    <dgm:cxn modelId="{95A99AF9-D6B6-43F9-B7BC-18167E9089B8}" type="presParOf" srcId="{909C5B04-ADEE-4FD5-90D0-924C5111F2E6}" destId="{C0F4EB06-4D25-4F1E-B12A-63D539F2ECEC}" srcOrd="11" destOrd="0" presId="urn:microsoft.com/office/officeart/2005/8/layout/bProcess4"/>
    <dgm:cxn modelId="{DE88F4EE-3C58-46A7-A0E2-960F0932D756}" type="presParOf" srcId="{909C5B04-ADEE-4FD5-90D0-924C5111F2E6}" destId="{715C11F4-06B8-47BE-8EA5-982816DF635B}" srcOrd="12" destOrd="0" presId="urn:microsoft.com/office/officeart/2005/8/layout/bProcess4"/>
    <dgm:cxn modelId="{38E35B18-83BD-4A1A-A2D1-B2C8FEB0328D}" type="presParOf" srcId="{715C11F4-06B8-47BE-8EA5-982816DF635B}" destId="{14C66446-6B93-4885-B0E6-ADDCD27B4F51}" srcOrd="0" destOrd="0" presId="urn:microsoft.com/office/officeart/2005/8/layout/bProcess4"/>
    <dgm:cxn modelId="{7556D32C-4070-4CDB-AD78-BF1A113287CE}" type="presParOf" srcId="{715C11F4-06B8-47BE-8EA5-982816DF635B}" destId="{43EDAB38-69B8-4D56-8EB3-58CCDDF37936}" srcOrd="1" destOrd="0" presId="urn:microsoft.com/office/officeart/2005/8/layout/bProcess4"/>
    <dgm:cxn modelId="{923E48B3-56D1-4C19-BC62-BA4B9DB8CA88}" type="presParOf" srcId="{909C5B04-ADEE-4FD5-90D0-924C5111F2E6}" destId="{5270EB8D-CCC3-4E11-9DC9-23D3576A7F5A}" srcOrd="13" destOrd="0" presId="urn:microsoft.com/office/officeart/2005/8/layout/bProcess4"/>
    <dgm:cxn modelId="{F5316071-63FE-45A8-AA46-E44F2C73A435}" type="presParOf" srcId="{909C5B04-ADEE-4FD5-90D0-924C5111F2E6}" destId="{C826868E-FEEC-43B7-809F-65A630D45AA9}" srcOrd="14" destOrd="0" presId="urn:microsoft.com/office/officeart/2005/8/layout/bProcess4"/>
    <dgm:cxn modelId="{D81A736B-E184-4A7F-9A37-7FEE1C023C7B}" type="presParOf" srcId="{C826868E-FEEC-43B7-809F-65A630D45AA9}" destId="{D1F744FF-3C5E-4750-A0A9-A4BF951B78DD}" srcOrd="0" destOrd="0" presId="urn:microsoft.com/office/officeart/2005/8/layout/bProcess4"/>
    <dgm:cxn modelId="{E20EB062-4D29-4704-96AC-3B9F8A80C573}" type="presParOf" srcId="{C826868E-FEEC-43B7-809F-65A630D45AA9}" destId="{267B9031-5A21-437C-BF09-FF664BB6EF7A}"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0EE8992-5AC4-4DA4-A503-1075C1B3A9CA}" type="doc">
      <dgm:prSet loTypeId="urn:microsoft.com/office/officeart/2005/8/layout/radial2" loCatId="relationship" qsTypeId="urn:microsoft.com/office/officeart/2005/8/quickstyle/simple2" qsCatId="simple" csTypeId="urn:microsoft.com/office/officeart/2005/8/colors/colorful4" csCatId="colorful" phldr="1"/>
      <dgm:spPr/>
      <dgm:t>
        <a:bodyPr/>
        <a:lstStyle/>
        <a:p>
          <a:endParaRPr lang="en-IN"/>
        </a:p>
      </dgm:t>
    </dgm:pt>
    <dgm:pt modelId="{40D6EB22-0150-4915-B7F5-3800D245734D}">
      <dgm:prSet phldrT="[Text]" custT="1"/>
      <dgm:spPr/>
      <dgm:t>
        <a:bodyPr/>
        <a:lstStyle/>
        <a:p>
          <a:r>
            <a:rPr lang="en-IN" sz="1400" b="0" dirty="0">
              <a:latin typeface="Times New Roman" panose="02020603050405020304" pitchFamily="18" charset="0"/>
              <a:cs typeface="Times New Roman" panose="02020603050405020304" pitchFamily="18" charset="0"/>
            </a:rPr>
            <a:t>Handling</a:t>
          </a:r>
        </a:p>
        <a:p>
          <a:r>
            <a:rPr lang="en-IN" sz="1400" b="0" dirty="0">
              <a:latin typeface="Times New Roman" panose="02020603050405020304" pitchFamily="18" charset="0"/>
              <a:cs typeface="Times New Roman" panose="02020603050405020304" pitchFamily="18" charset="0"/>
            </a:rPr>
            <a:t>Missing</a:t>
          </a:r>
        </a:p>
        <a:p>
          <a:r>
            <a:rPr lang="en-IN" sz="1400" b="0" dirty="0">
              <a:latin typeface="Times New Roman" panose="02020603050405020304" pitchFamily="18" charset="0"/>
              <a:cs typeface="Times New Roman" panose="02020603050405020304" pitchFamily="18" charset="0"/>
            </a:rPr>
            <a:t>data</a:t>
          </a:r>
        </a:p>
      </dgm:t>
    </dgm:pt>
    <dgm:pt modelId="{58D9118B-5E8B-4406-9820-4BDCA4E67AC8}" type="parTrans" cxnId="{D9108D16-565B-4BEB-AF07-00402DDA0681}">
      <dgm:prSet/>
      <dgm:spPr/>
      <dgm:t>
        <a:bodyPr/>
        <a:lstStyle/>
        <a:p>
          <a:endParaRPr lang="en-IN" sz="1400">
            <a:latin typeface="Times New Roman" panose="02020603050405020304" pitchFamily="18" charset="0"/>
            <a:cs typeface="Times New Roman" panose="02020603050405020304" pitchFamily="18" charset="0"/>
          </a:endParaRPr>
        </a:p>
      </dgm:t>
    </dgm:pt>
    <dgm:pt modelId="{311E9A42-E814-4C11-B71D-CE89027A4105}" type="sibTrans" cxnId="{D9108D16-565B-4BEB-AF07-00402DDA0681}">
      <dgm:prSet/>
      <dgm:spPr/>
      <dgm:t>
        <a:bodyPr/>
        <a:lstStyle/>
        <a:p>
          <a:endParaRPr lang="en-IN"/>
        </a:p>
      </dgm:t>
    </dgm:pt>
    <dgm:pt modelId="{56B27B63-D8D5-4AA0-BE85-84AF8857393C}">
      <dgm:prSet phldrT="[Text]" custT="1"/>
      <dgm:spPr/>
      <dgm:t>
        <a:bodyPr/>
        <a:lstStyle/>
        <a:p>
          <a:r>
            <a:rPr lang="en-IN" sz="1400" b="0" dirty="0">
              <a:latin typeface="Times New Roman" panose="02020603050405020304" pitchFamily="18" charset="0"/>
              <a:cs typeface="Times New Roman" panose="02020603050405020304" pitchFamily="18" charset="0"/>
            </a:rPr>
            <a:t>Normalizing</a:t>
          </a:r>
        </a:p>
        <a:p>
          <a:r>
            <a:rPr lang="en-IN" sz="1400" b="0" dirty="0">
              <a:latin typeface="Times New Roman" panose="02020603050405020304" pitchFamily="18" charset="0"/>
              <a:cs typeface="Times New Roman" panose="02020603050405020304" pitchFamily="18" charset="0"/>
            </a:rPr>
            <a:t>Feature values</a:t>
          </a:r>
        </a:p>
      </dgm:t>
    </dgm:pt>
    <dgm:pt modelId="{DF3281BB-4C50-4CA0-A099-44B220E49A13}" type="parTrans" cxnId="{B3E154EB-78E5-4CC8-8F80-512DE3ECF43B}">
      <dgm:prSet/>
      <dgm:spPr/>
      <dgm:t>
        <a:bodyPr/>
        <a:lstStyle/>
        <a:p>
          <a:endParaRPr lang="en-IN" sz="1400">
            <a:latin typeface="Times New Roman" panose="02020603050405020304" pitchFamily="18" charset="0"/>
            <a:cs typeface="Times New Roman" panose="02020603050405020304" pitchFamily="18" charset="0"/>
          </a:endParaRPr>
        </a:p>
      </dgm:t>
    </dgm:pt>
    <dgm:pt modelId="{AE2B84D0-04C9-409F-A0CF-898F4B1DF7C5}" type="sibTrans" cxnId="{B3E154EB-78E5-4CC8-8F80-512DE3ECF43B}">
      <dgm:prSet/>
      <dgm:spPr/>
      <dgm:t>
        <a:bodyPr/>
        <a:lstStyle/>
        <a:p>
          <a:endParaRPr lang="en-IN"/>
        </a:p>
      </dgm:t>
    </dgm:pt>
    <dgm:pt modelId="{474A822A-4299-4B46-BBB9-0F33059B3678}">
      <dgm:prSet phldrT="[Text]" custT="1"/>
      <dgm:spPr/>
      <dgm:t>
        <a:bodyPr/>
        <a:lstStyle/>
        <a:p>
          <a:endParaRPr lang="en-IN" sz="1400" b="1" dirty="0">
            <a:latin typeface="Times New Roman" panose="02020603050405020304" pitchFamily="18" charset="0"/>
            <a:cs typeface="Times New Roman" panose="02020603050405020304" pitchFamily="18" charset="0"/>
          </a:endParaRPr>
        </a:p>
      </dgm:t>
    </dgm:pt>
    <dgm:pt modelId="{7F180B7E-6B6A-4CFA-8ECF-33C6D8BA0241}" type="parTrans" cxnId="{9637F80B-5ECF-475E-805E-C607CCC2B8FA}">
      <dgm:prSet/>
      <dgm:spPr/>
      <dgm:t>
        <a:bodyPr/>
        <a:lstStyle/>
        <a:p>
          <a:endParaRPr lang="en-IN"/>
        </a:p>
      </dgm:t>
    </dgm:pt>
    <dgm:pt modelId="{E17C09A0-D5E9-4AB4-8E33-9851AD23BFD6}" type="sibTrans" cxnId="{9637F80B-5ECF-475E-805E-C607CCC2B8FA}">
      <dgm:prSet/>
      <dgm:spPr/>
      <dgm:t>
        <a:bodyPr/>
        <a:lstStyle/>
        <a:p>
          <a:endParaRPr lang="en-IN"/>
        </a:p>
      </dgm:t>
    </dgm:pt>
    <dgm:pt modelId="{5C378788-0A9D-4D30-AA67-DC51F0483AA8}">
      <dgm:prSet phldrT="[Text]" custT="1"/>
      <dgm:spPr/>
      <dgm:t>
        <a:bodyPr/>
        <a:lstStyle/>
        <a:p>
          <a:r>
            <a:rPr lang="en-US" sz="1400" b="1" dirty="0">
              <a:latin typeface="Times New Roman" panose="02020603050405020304" pitchFamily="18" charset="0"/>
              <a:cs typeface="Times New Roman" panose="02020603050405020304" pitchFamily="18" charset="0"/>
            </a:rPr>
            <a:t>Scale features to ensure no single feature dominates, maintaining balanced data input.</a:t>
          </a:r>
          <a:endParaRPr lang="en-IN" sz="1400" b="1" dirty="0">
            <a:latin typeface="Times New Roman" panose="02020603050405020304" pitchFamily="18" charset="0"/>
            <a:cs typeface="Times New Roman" panose="02020603050405020304" pitchFamily="18" charset="0"/>
          </a:endParaRPr>
        </a:p>
      </dgm:t>
    </dgm:pt>
    <dgm:pt modelId="{1E45F050-F0AB-4B86-9B13-356EBC5C05CD}" type="parTrans" cxnId="{ECECD467-5410-49C6-98D2-721E9923DDCB}">
      <dgm:prSet/>
      <dgm:spPr/>
      <dgm:t>
        <a:bodyPr/>
        <a:lstStyle/>
        <a:p>
          <a:endParaRPr lang="en-IN"/>
        </a:p>
      </dgm:t>
    </dgm:pt>
    <dgm:pt modelId="{7BFBE144-42EB-4FCF-98E8-42BFB8220230}" type="sibTrans" cxnId="{ECECD467-5410-49C6-98D2-721E9923DDCB}">
      <dgm:prSet/>
      <dgm:spPr/>
      <dgm:t>
        <a:bodyPr/>
        <a:lstStyle/>
        <a:p>
          <a:endParaRPr lang="en-IN"/>
        </a:p>
      </dgm:t>
    </dgm:pt>
    <dgm:pt modelId="{58EB03CC-B05F-48CD-8A29-98549B2ED460}">
      <dgm:prSet phldrT="[Text]" custT="1"/>
      <dgm:spPr/>
      <dgm:t>
        <a:bodyPr/>
        <a:lstStyle/>
        <a:p>
          <a:r>
            <a:rPr lang="en-IN" sz="1400" dirty="0">
              <a:latin typeface="Times New Roman" panose="02020603050405020304" pitchFamily="18" charset="0"/>
              <a:cs typeface="Times New Roman" panose="02020603050405020304" pitchFamily="18" charset="0"/>
            </a:rPr>
            <a:t>Splitting </a:t>
          </a:r>
        </a:p>
        <a:p>
          <a:r>
            <a:rPr lang="en-IN" sz="1400" dirty="0">
              <a:latin typeface="Times New Roman" panose="02020603050405020304" pitchFamily="18" charset="0"/>
              <a:cs typeface="Times New Roman" panose="02020603050405020304" pitchFamily="18" charset="0"/>
            </a:rPr>
            <a:t>Data</a:t>
          </a:r>
        </a:p>
      </dgm:t>
    </dgm:pt>
    <dgm:pt modelId="{98AA9784-FDCE-4BC5-9C22-96E4B5512288}" type="parTrans" cxnId="{969EE73A-3C4E-4A20-8E70-04F4DC212E14}">
      <dgm:prSet/>
      <dgm:spPr/>
      <dgm:t>
        <a:bodyPr/>
        <a:lstStyle/>
        <a:p>
          <a:endParaRPr lang="en-IN" sz="1400">
            <a:latin typeface="Times New Roman" panose="02020603050405020304" pitchFamily="18" charset="0"/>
            <a:cs typeface="Times New Roman" panose="02020603050405020304" pitchFamily="18" charset="0"/>
          </a:endParaRPr>
        </a:p>
      </dgm:t>
    </dgm:pt>
    <dgm:pt modelId="{FE62B0C3-0661-46B2-852D-48999F687C85}" type="sibTrans" cxnId="{969EE73A-3C4E-4A20-8E70-04F4DC212E14}">
      <dgm:prSet/>
      <dgm:spPr/>
      <dgm:t>
        <a:bodyPr/>
        <a:lstStyle/>
        <a:p>
          <a:endParaRPr lang="en-IN"/>
        </a:p>
      </dgm:t>
    </dgm:pt>
    <dgm:pt modelId="{C3C81742-859C-4D4B-8300-6E20CEA983EC}">
      <dgm:prSet phldrT="[Text]" custT="1"/>
      <dgm:spPr/>
      <dgm:t>
        <a:bodyPr/>
        <a:lstStyle/>
        <a:p>
          <a:r>
            <a:rPr lang="en-US" sz="1400" b="1">
              <a:latin typeface="Times New Roman" panose="02020603050405020304" pitchFamily="18" charset="0"/>
              <a:cs typeface="Times New Roman" panose="02020603050405020304" pitchFamily="18" charset="0"/>
            </a:rPr>
            <a:t>Divide data into 80% training and 20% testing to evaluate model accuracy and generalization.</a:t>
          </a:r>
          <a:endParaRPr lang="en-IN" sz="1400" b="1" dirty="0">
            <a:latin typeface="Times New Roman" panose="02020603050405020304" pitchFamily="18" charset="0"/>
            <a:cs typeface="Times New Roman" panose="02020603050405020304" pitchFamily="18" charset="0"/>
          </a:endParaRPr>
        </a:p>
      </dgm:t>
    </dgm:pt>
    <dgm:pt modelId="{4FB082BB-5F1B-4219-A102-15BE9B9042C4}" type="parTrans" cxnId="{784F9AB5-1382-40B4-ABDB-D57007DD7FC2}">
      <dgm:prSet/>
      <dgm:spPr/>
      <dgm:t>
        <a:bodyPr/>
        <a:lstStyle/>
        <a:p>
          <a:endParaRPr lang="en-IN"/>
        </a:p>
      </dgm:t>
    </dgm:pt>
    <dgm:pt modelId="{E15FEDF1-D262-4477-B582-15F1C8D816C1}" type="sibTrans" cxnId="{784F9AB5-1382-40B4-ABDB-D57007DD7FC2}">
      <dgm:prSet/>
      <dgm:spPr/>
      <dgm:t>
        <a:bodyPr/>
        <a:lstStyle/>
        <a:p>
          <a:endParaRPr lang="en-IN"/>
        </a:p>
      </dgm:t>
    </dgm:pt>
    <dgm:pt modelId="{7394D323-A217-42AB-97CE-854B414FF61A}">
      <dgm:prSet phldrT="[Text]" custT="1"/>
      <dgm:spPr/>
      <dgm:t>
        <a:bodyPr/>
        <a:lstStyle/>
        <a:p>
          <a:pPr algn="l"/>
          <a:r>
            <a:rPr lang="en-US" sz="1400" b="1" dirty="0">
              <a:latin typeface="Times New Roman" panose="02020603050405020304" pitchFamily="18" charset="0"/>
              <a:cs typeface="Times New Roman" panose="02020603050405020304" pitchFamily="18" charset="0"/>
            </a:rPr>
            <a:t>Clean missing or inconsistent values to prevent bias or errors in predictions.</a:t>
          </a:r>
          <a:endParaRPr lang="en-IN" sz="1400" b="1" dirty="0">
            <a:latin typeface="Times New Roman" panose="02020603050405020304" pitchFamily="18" charset="0"/>
            <a:cs typeface="Times New Roman" panose="02020603050405020304" pitchFamily="18" charset="0"/>
          </a:endParaRPr>
        </a:p>
      </dgm:t>
    </dgm:pt>
    <dgm:pt modelId="{2DC7064F-F4A7-480C-8A6A-25B7A6BD24EC}" type="sibTrans" cxnId="{C7B0AC0B-E88F-4477-A888-D5DFC3D73FC5}">
      <dgm:prSet/>
      <dgm:spPr/>
      <dgm:t>
        <a:bodyPr/>
        <a:lstStyle/>
        <a:p>
          <a:endParaRPr lang="en-IN"/>
        </a:p>
      </dgm:t>
    </dgm:pt>
    <dgm:pt modelId="{700A6528-E426-4595-B513-4F250146D34A}" type="parTrans" cxnId="{C7B0AC0B-E88F-4477-A888-D5DFC3D73FC5}">
      <dgm:prSet/>
      <dgm:spPr/>
      <dgm:t>
        <a:bodyPr/>
        <a:lstStyle/>
        <a:p>
          <a:endParaRPr lang="en-IN"/>
        </a:p>
      </dgm:t>
    </dgm:pt>
    <dgm:pt modelId="{5769441B-3850-4864-85C7-3313CD263397}">
      <dgm:prSet phldrT="[Text]" custT="1"/>
      <dgm:spPr/>
      <dgm:t>
        <a:bodyPr/>
        <a:lstStyle/>
        <a:p>
          <a:pPr algn="l"/>
          <a:endParaRPr lang="en-IN" sz="1400" b="1" dirty="0">
            <a:latin typeface="Times New Roman" panose="02020603050405020304" pitchFamily="18" charset="0"/>
            <a:cs typeface="Times New Roman" panose="02020603050405020304" pitchFamily="18" charset="0"/>
          </a:endParaRPr>
        </a:p>
      </dgm:t>
    </dgm:pt>
    <dgm:pt modelId="{BC0744F1-3276-4B74-B699-3EB61A4C3782}" type="parTrans" cxnId="{7716373F-012F-46DE-9518-BB15EC7DCCA9}">
      <dgm:prSet/>
      <dgm:spPr/>
      <dgm:t>
        <a:bodyPr/>
        <a:lstStyle/>
        <a:p>
          <a:endParaRPr lang="en-IN"/>
        </a:p>
      </dgm:t>
    </dgm:pt>
    <dgm:pt modelId="{F7CBD16A-D6FD-4A25-BA96-275B7FB12402}" type="sibTrans" cxnId="{7716373F-012F-46DE-9518-BB15EC7DCCA9}">
      <dgm:prSet/>
      <dgm:spPr/>
      <dgm:t>
        <a:bodyPr/>
        <a:lstStyle/>
        <a:p>
          <a:endParaRPr lang="en-IN"/>
        </a:p>
      </dgm:t>
    </dgm:pt>
    <dgm:pt modelId="{B8DE77EE-894C-441E-A5AD-9324F6460BC6}" type="pres">
      <dgm:prSet presAssocID="{C0EE8992-5AC4-4DA4-A503-1075C1B3A9CA}" presName="composite" presStyleCnt="0">
        <dgm:presLayoutVars>
          <dgm:chMax val="5"/>
          <dgm:dir/>
          <dgm:animLvl val="ctr"/>
          <dgm:resizeHandles val="exact"/>
        </dgm:presLayoutVars>
      </dgm:prSet>
      <dgm:spPr/>
    </dgm:pt>
    <dgm:pt modelId="{7773B1D8-2C14-40E9-8036-5962288D9E64}" type="pres">
      <dgm:prSet presAssocID="{C0EE8992-5AC4-4DA4-A503-1075C1B3A9CA}" presName="cycle" presStyleCnt="0"/>
      <dgm:spPr/>
    </dgm:pt>
    <dgm:pt modelId="{4F5E6FF6-EB49-4251-A7F3-1746F34B38DB}" type="pres">
      <dgm:prSet presAssocID="{C0EE8992-5AC4-4DA4-A503-1075C1B3A9CA}" presName="centerShape" presStyleCnt="0"/>
      <dgm:spPr/>
    </dgm:pt>
    <dgm:pt modelId="{1E9B1D61-D42B-4A01-AE70-D02D63F3F909}" type="pres">
      <dgm:prSet presAssocID="{C0EE8992-5AC4-4DA4-A503-1075C1B3A9CA}" presName="connSite" presStyleLbl="node1" presStyleIdx="0" presStyleCnt="4"/>
      <dgm:spPr/>
    </dgm:pt>
    <dgm:pt modelId="{CE6BE015-3AFD-45EA-B3A0-32EB4D9F8648}" type="pres">
      <dgm:prSet presAssocID="{C0EE8992-5AC4-4DA4-A503-1075C1B3A9CA}" presName="visible" presStyleLbl="node1" presStyleIdx="0" presStyleCnt="4" custFlipVert="1" custFlipHor="1" custScaleX="2791" custScaleY="5257" custLinFactNeighborX="-16584" custLinFactNeighborY="5148"/>
      <dgm:spPr/>
    </dgm:pt>
    <dgm:pt modelId="{83438644-29E7-466F-AE2D-C0B316A819CE}" type="pres">
      <dgm:prSet presAssocID="{58D9118B-5E8B-4406-9820-4BDCA4E67AC8}" presName="Name25" presStyleLbl="parChTrans1D1" presStyleIdx="0" presStyleCnt="3"/>
      <dgm:spPr/>
    </dgm:pt>
    <dgm:pt modelId="{D993D9D8-B3BD-4ECC-9901-A645CA9EA940}" type="pres">
      <dgm:prSet presAssocID="{40D6EB22-0150-4915-B7F5-3800D245734D}" presName="node" presStyleCnt="0"/>
      <dgm:spPr/>
    </dgm:pt>
    <dgm:pt modelId="{57DD517D-BB09-4F0C-B95C-998A356388CC}" type="pres">
      <dgm:prSet presAssocID="{40D6EB22-0150-4915-B7F5-3800D245734D}" presName="parentNode" presStyleLbl="node1" presStyleIdx="1" presStyleCnt="4" custScaleX="112141" custLinFactNeighborX="17122" custLinFactNeighborY="3179">
        <dgm:presLayoutVars>
          <dgm:chMax val="1"/>
          <dgm:bulletEnabled val="1"/>
        </dgm:presLayoutVars>
      </dgm:prSet>
      <dgm:spPr/>
    </dgm:pt>
    <dgm:pt modelId="{DD455CEE-3704-46DF-B168-E7208525DF00}" type="pres">
      <dgm:prSet presAssocID="{40D6EB22-0150-4915-B7F5-3800D245734D}" presName="childNode" presStyleLbl="revTx" presStyleIdx="0" presStyleCnt="3">
        <dgm:presLayoutVars>
          <dgm:bulletEnabled val="1"/>
        </dgm:presLayoutVars>
      </dgm:prSet>
      <dgm:spPr/>
    </dgm:pt>
    <dgm:pt modelId="{0B60674B-0ADA-441B-8E0C-73FD0A03345E}" type="pres">
      <dgm:prSet presAssocID="{DF3281BB-4C50-4CA0-A099-44B220E49A13}" presName="Name25" presStyleLbl="parChTrans1D1" presStyleIdx="1" presStyleCnt="3"/>
      <dgm:spPr/>
    </dgm:pt>
    <dgm:pt modelId="{C312A2B2-29D4-40D0-8A3C-66F0F63A2C90}" type="pres">
      <dgm:prSet presAssocID="{56B27B63-D8D5-4AA0-BE85-84AF8857393C}" presName="node" presStyleCnt="0"/>
      <dgm:spPr/>
    </dgm:pt>
    <dgm:pt modelId="{5A711BF7-31B7-4DF1-9894-58350A42A27B}" type="pres">
      <dgm:prSet presAssocID="{56B27B63-D8D5-4AA0-BE85-84AF8857393C}" presName="parentNode" presStyleLbl="node1" presStyleIdx="2" presStyleCnt="4" custScaleX="106392">
        <dgm:presLayoutVars>
          <dgm:chMax val="1"/>
          <dgm:bulletEnabled val="1"/>
        </dgm:presLayoutVars>
      </dgm:prSet>
      <dgm:spPr/>
    </dgm:pt>
    <dgm:pt modelId="{55FF78A4-636D-4FEA-BE44-E783934674E4}" type="pres">
      <dgm:prSet presAssocID="{56B27B63-D8D5-4AA0-BE85-84AF8857393C}" presName="childNode" presStyleLbl="revTx" presStyleIdx="1" presStyleCnt="3">
        <dgm:presLayoutVars>
          <dgm:bulletEnabled val="1"/>
        </dgm:presLayoutVars>
      </dgm:prSet>
      <dgm:spPr/>
    </dgm:pt>
    <dgm:pt modelId="{3E42C34D-3DC0-43F4-81BE-103806898E19}" type="pres">
      <dgm:prSet presAssocID="{98AA9784-FDCE-4BC5-9C22-96E4B5512288}" presName="Name25" presStyleLbl="parChTrans1D1" presStyleIdx="2" presStyleCnt="3"/>
      <dgm:spPr/>
    </dgm:pt>
    <dgm:pt modelId="{7A56BBB2-B02F-472D-9897-5568AE41899E}" type="pres">
      <dgm:prSet presAssocID="{58EB03CC-B05F-48CD-8A29-98549B2ED460}" presName="node" presStyleCnt="0"/>
      <dgm:spPr/>
    </dgm:pt>
    <dgm:pt modelId="{A79B2FFC-6E47-488B-8C9B-DAB968EE0C92}" type="pres">
      <dgm:prSet presAssocID="{58EB03CC-B05F-48CD-8A29-98549B2ED460}" presName="parentNode" presStyleLbl="node1" presStyleIdx="3" presStyleCnt="4" custScaleX="103903">
        <dgm:presLayoutVars>
          <dgm:chMax val="1"/>
          <dgm:bulletEnabled val="1"/>
        </dgm:presLayoutVars>
      </dgm:prSet>
      <dgm:spPr/>
    </dgm:pt>
    <dgm:pt modelId="{8DFC30E7-5680-48AA-8A44-BB6111D2E2E1}" type="pres">
      <dgm:prSet presAssocID="{58EB03CC-B05F-48CD-8A29-98549B2ED460}" presName="childNode" presStyleLbl="revTx" presStyleIdx="2" presStyleCnt="3">
        <dgm:presLayoutVars>
          <dgm:bulletEnabled val="1"/>
        </dgm:presLayoutVars>
      </dgm:prSet>
      <dgm:spPr/>
    </dgm:pt>
  </dgm:ptLst>
  <dgm:cxnLst>
    <dgm:cxn modelId="{619B3D0A-523D-418A-9D92-1994D5479394}" type="presOf" srcId="{5C378788-0A9D-4D30-AA67-DC51F0483AA8}" destId="{55FF78A4-636D-4FEA-BE44-E783934674E4}" srcOrd="0" destOrd="1" presId="urn:microsoft.com/office/officeart/2005/8/layout/radial2"/>
    <dgm:cxn modelId="{C7B0AC0B-E88F-4477-A888-D5DFC3D73FC5}" srcId="{40D6EB22-0150-4915-B7F5-3800D245734D}" destId="{7394D323-A217-42AB-97CE-854B414FF61A}" srcOrd="0" destOrd="0" parTransId="{700A6528-E426-4595-B513-4F250146D34A}" sibTransId="{2DC7064F-F4A7-480C-8A6A-25B7A6BD24EC}"/>
    <dgm:cxn modelId="{9637F80B-5ECF-475E-805E-C607CCC2B8FA}" srcId="{56B27B63-D8D5-4AA0-BE85-84AF8857393C}" destId="{474A822A-4299-4B46-BBB9-0F33059B3678}" srcOrd="0" destOrd="0" parTransId="{7F180B7E-6B6A-4CFA-8ECF-33C6D8BA0241}" sibTransId="{E17C09A0-D5E9-4AB4-8E33-9851AD23BFD6}"/>
    <dgm:cxn modelId="{8C904216-CEBF-4D3C-8A46-7EF9CC8BAA6F}" type="presOf" srcId="{C3C81742-859C-4D4B-8300-6E20CEA983EC}" destId="{8DFC30E7-5680-48AA-8A44-BB6111D2E2E1}" srcOrd="0" destOrd="0" presId="urn:microsoft.com/office/officeart/2005/8/layout/radial2"/>
    <dgm:cxn modelId="{D9108D16-565B-4BEB-AF07-00402DDA0681}" srcId="{C0EE8992-5AC4-4DA4-A503-1075C1B3A9CA}" destId="{40D6EB22-0150-4915-B7F5-3800D245734D}" srcOrd="0" destOrd="0" parTransId="{58D9118B-5E8B-4406-9820-4BDCA4E67AC8}" sibTransId="{311E9A42-E814-4C11-B71D-CE89027A4105}"/>
    <dgm:cxn modelId="{02D9571E-5A32-4CC7-B2AE-1E07FF775BF2}" type="presOf" srcId="{C0EE8992-5AC4-4DA4-A503-1075C1B3A9CA}" destId="{B8DE77EE-894C-441E-A5AD-9324F6460BC6}" srcOrd="0" destOrd="0" presId="urn:microsoft.com/office/officeart/2005/8/layout/radial2"/>
    <dgm:cxn modelId="{C61D5D26-D00C-4C85-8692-01DC1C2DDE61}" type="presOf" srcId="{7394D323-A217-42AB-97CE-854B414FF61A}" destId="{DD455CEE-3704-46DF-B168-E7208525DF00}" srcOrd="0" destOrd="0" presId="urn:microsoft.com/office/officeart/2005/8/layout/radial2"/>
    <dgm:cxn modelId="{969A1C2A-FA52-4C76-9028-A9883FCF6094}" type="presOf" srcId="{5769441B-3850-4864-85C7-3313CD263397}" destId="{DD455CEE-3704-46DF-B168-E7208525DF00}" srcOrd="0" destOrd="1" presId="urn:microsoft.com/office/officeart/2005/8/layout/radial2"/>
    <dgm:cxn modelId="{3430E831-9CF1-4210-B5B6-BB35D0215855}" type="presOf" srcId="{474A822A-4299-4B46-BBB9-0F33059B3678}" destId="{55FF78A4-636D-4FEA-BE44-E783934674E4}" srcOrd="0" destOrd="0" presId="urn:microsoft.com/office/officeart/2005/8/layout/radial2"/>
    <dgm:cxn modelId="{969EE73A-3C4E-4A20-8E70-04F4DC212E14}" srcId="{C0EE8992-5AC4-4DA4-A503-1075C1B3A9CA}" destId="{58EB03CC-B05F-48CD-8A29-98549B2ED460}" srcOrd="2" destOrd="0" parTransId="{98AA9784-FDCE-4BC5-9C22-96E4B5512288}" sibTransId="{FE62B0C3-0661-46B2-852D-48999F687C85}"/>
    <dgm:cxn modelId="{7716373F-012F-46DE-9518-BB15EC7DCCA9}" srcId="{40D6EB22-0150-4915-B7F5-3800D245734D}" destId="{5769441B-3850-4864-85C7-3313CD263397}" srcOrd="1" destOrd="0" parTransId="{BC0744F1-3276-4B74-B699-3EB61A4C3782}" sibTransId="{F7CBD16A-D6FD-4A25-BA96-275B7FB12402}"/>
    <dgm:cxn modelId="{ECECD467-5410-49C6-98D2-721E9923DDCB}" srcId="{56B27B63-D8D5-4AA0-BE85-84AF8857393C}" destId="{5C378788-0A9D-4D30-AA67-DC51F0483AA8}" srcOrd="1" destOrd="0" parTransId="{1E45F050-F0AB-4B86-9B13-356EBC5C05CD}" sibTransId="{7BFBE144-42EB-4FCF-98E8-42BFB8220230}"/>
    <dgm:cxn modelId="{61F4D079-9759-4447-A443-BF8E8E66C6D1}" type="presOf" srcId="{56B27B63-D8D5-4AA0-BE85-84AF8857393C}" destId="{5A711BF7-31B7-4DF1-9894-58350A42A27B}" srcOrd="0" destOrd="0" presId="urn:microsoft.com/office/officeart/2005/8/layout/radial2"/>
    <dgm:cxn modelId="{840DF0A1-B724-47B7-B4E6-1D82FE863F2F}" type="presOf" srcId="{98AA9784-FDCE-4BC5-9C22-96E4B5512288}" destId="{3E42C34D-3DC0-43F4-81BE-103806898E19}" srcOrd="0" destOrd="0" presId="urn:microsoft.com/office/officeart/2005/8/layout/radial2"/>
    <dgm:cxn modelId="{784F9AB5-1382-40B4-ABDB-D57007DD7FC2}" srcId="{58EB03CC-B05F-48CD-8A29-98549B2ED460}" destId="{C3C81742-859C-4D4B-8300-6E20CEA983EC}" srcOrd="0" destOrd="0" parTransId="{4FB082BB-5F1B-4219-A102-15BE9B9042C4}" sibTransId="{E15FEDF1-D262-4477-B582-15F1C8D816C1}"/>
    <dgm:cxn modelId="{5D66F9D4-38B3-4057-8620-1B1DC1CA8893}" type="presOf" srcId="{58D9118B-5E8B-4406-9820-4BDCA4E67AC8}" destId="{83438644-29E7-466F-AE2D-C0B316A819CE}" srcOrd="0" destOrd="0" presId="urn:microsoft.com/office/officeart/2005/8/layout/radial2"/>
    <dgm:cxn modelId="{9EDF03DA-13C2-4009-9C16-AEADF8FF49DC}" type="presOf" srcId="{58EB03CC-B05F-48CD-8A29-98549B2ED460}" destId="{A79B2FFC-6E47-488B-8C9B-DAB968EE0C92}" srcOrd="0" destOrd="0" presId="urn:microsoft.com/office/officeart/2005/8/layout/radial2"/>
    <dgm:cxn modelId="{E85384EA-7DA2-4E05-A0E1-F635C3C4CB1B}" type="presOf" srcId="{40D6EB22-0150-4915-B7F5-3800D245734D}" destId="{57DD517D-BB09-4F0C-B95C-998A356388CC}" srcOrd="0" destOrd="0" presId="urn:microsoft.com/office/officeart/2005/8/layout/radial2"/>
    <dgm:cxn modelId="{B3E154EB-78E5-4CC8-8F80-512DE3ECF43B}" srcId="{C0EE8992-5AC4-4DA4-A503-1075C1B3A9CA}" destId="{56B27B63-D8D5-4AA0-BE85-84AF8857393C}" srcOrd="1" destOrd="0" parTransId="{DF3281BB-4C50-4CA0-A099-44B220E49A13}" sibTransId="{AE2B84D0-04C9-409F-A0CF-898F4B1DF7C5}"/>
    <dgm:cxn modelId="{EBDCFEF7-7561-4B11-9634-F3D1E7974427}" type="presOf" srcId="{DF3281BB-4C50-4CA0-A099-44B220E49A13}" destId="{0B60674B-0ADA-441B-8E0C-73FD0A03345E}" srcOrd="0" destOrd="0" presId="urn:microsoft.com/office/officeart/2005/8/layout/radial2"/>
    <dgm:cxn modelId="{5135E218-D20A-4C2D-A7EF-172F667C213C}" type="presParOf" srcId="{B8DE77EE-894C-441E-A5AD-9324F6460BC6}" destId="{7773B1D8-2C14-40E9-8036-5962288D9E64}" srcOrd="0" destOrd="0" presId="urn:microsoft.com/office/officeart/2005/8/layout/radial2"/>
    <dgm:cxn modelId="{B69E4598-7789-4909-AA1B-FB0236D367C3}" type="presParOf" srcId="{7773B1D8-2C14-40E9-8036-5962288D9E64}" destId="{4F5E6FF6-EB49-4251-A7F3-1746F34B38DB}" srcOrd="0" destOrd="0" presId="urn:microsoft.com/office/officeart/2005/8/layout/radial2"/>
    <dgm:cxn modelId="{81196B68-6B53-47CC-9DE3-AF07BBDEBD95}" type="presParOf" srcId="{4F5E6FF6-EB49-4251-A7F3-1746F34B38DB}" destId="{1E9B1D61-D42B-4A01-AE70-D02D63F3F909}" srcOrd="0" destOrd="0" presId="urn:microsoft.com/office/officeart/2005/8/layout/radial2"/>
    <dgm:cxn modelId="{7031F419-0F5D-451B-AC1F-AA483163D992}" type="presParOf" srcId="{4F5E6FF6-EB49-4251-A7F3-1746F34B38DB}" destId="{CE6BE015-3AFD-45EA-B3A0-32EB4D9F8648}" srcOrd="1" destOrd="0" presId="urn:microsoft.com/office/officeart/2005/8/layout/radial2"/>
    <dgm:cxn modelId="{4B7EB2B9-FDF0-4CE1-A70C-A305E0FFCDD1}" type="presParOf" srcId="{7773B1D8-2C14-40E9-8036-5962288D9E64}" destId="{83438644-29E7-466F-AE2D-C0B316A819CE}" srcOrd="1" destOrd="0" presId="urn:microsoft.com/office/officeart/2005/8/layout/radial2"/>
    <dgm:cxn modelId="{B80D78BA-783E-4F2D-98AF-833C1768BCE5}" type="presParOf" srcId="{7773B1D8-2C14-40E9-8036-5962288D9E64}" destId="{D993D9D8-B3BD-4ECC-9901-A645CA9EA940}" srcOrd="2" destOrd="0" presId="urn:microsoft.com/office/officeart/2005/8/layout/radial2"/>
    <dgm:cxn modelId="{400656FF-1A4D-4E53-B984-87B63AC2EB89}" type="presParOf" srcId="{D993D9D8-B3BD-4ECC-9901-A645CA9EA940}" destId="{57DD517D-BB09-4F0C-B95C-998A356388CC}" srcOrd="0" destOrd="0" presId="urn:microsoft.com/office/officeart/2005/8/layout/radial2"/>
    <dgm:cxn modelId="{B1664A24-7AB1-474F-A8ED-55FF185921E4}" type="presParOf" srcId="{D993D9D8-B3BD-4ECC-9901-A645CA9EA940}" destId="{DD455CEE-3704-46DF-B168-E7208525DF00}" srcOrd="1" destOrd="0" presId="urn:microsoft.com/office/officeart/2005/8/layout/radial2"/>
    <dgm:cxn modelId="{D13BC708-88D6-4F55-9758-B6A64FD6B137}" type="presParOf" srcId="{7773B1D8-2C14-40E9-8036-5962288D9E64}" destId="{0B60674B-0ADA-441B-8E0C-73FD0A03345E}" srcOrd="3" destOrd="0" presId="urn:microsoft.com/office/officeart/2005/8/layout/radial2"/>
    <dgm:cxn modelId="{CCA8E083-986E-4B75-ACB5-24A2363D0873}" type="presParOf" srcId="{7773B1D8-2C14-40E9-8036-5962288D9E64}" destId="{C312A2B2-29D4-40D0-8A3C-66F0F63A2C90}" srcOrd="4" destOrd="0" presId="urn:microsoft.com/office/officeart/2005/8/layout/radial2"/>
    <dgm:cxn modelId="{892196A9-CC83-4799-B111-B79182077CC7}" type="presParOf" srcId="{C312A2B2-29D4-40D0-8A3C-66F0F63A2C90}" destId="{5A711BF7-31B7-4DF1-9894-58350A42A27B}" srcOrd="0" destOrd="0" presId="urn:microsoft.com/office/officeart/2005/8/layout/radial2"/>
    <dgm:cxn modelId="{CF15FF9D-DDC3-4408-9955-3F96DECC81F6}" type="presParOf" srcId="{C312A2B2-29D4-40D0-8A3C-66F0F63A2C90}" destId="{55FF78A4-636D-4FEA-BE44-E783934674E4}" srcOrd="1" destOrd="0" presId="urn:microsoft.com/office/officeart/2005/8/layout/radial2"/>
    <dgm:cxn modelId="{15DEE640-8C83-417A-B248-8C09B80D0B5E}" type="presParOf" srcId="{7773B1D8-2C14-40E9-8036-5962288D9E64}" destId="{3E42C34D-3DC0-43F4-81BE-103806898E19}" srcOrd="5" destOrd="0" presId="urn:microsoft.com/office/officeart/2005/8/layout/radial2"/>
    <dgm:cxn modelId="{357667FC-5FFB-4F20-8D24-76680974B45B}" type="presParOf" srcId="{7773B1D8-2C14-40E9-8036-5962288D9E64}" destId="{7A56BBB2-B02F-472D-9897-5568AE41899E}" srcOrd="6" destOrd="0" presId="urn:microsoft.com/office/officeart/2005/8/layout/radial2"/>
    <dgm:cxn modelId="{B6A8D470-CDDE-4ACC-AA5D-4B0521B1DB41}" type="presParOf" srcId="{7A56BBB2-B02F-472D-9897-5568AE41899E}" destId="{A79B2FFC-6E47-488B-8C9B-DAB968EE0C92}" srcOrd="0" destOrd="0" presId="urn:microsoft.com/office/officeart/2005/8/layout/radial2"/>
    <dgm:cxn modelId="{10C1837F-9834-45BC-9D4A-F841554A18D5}" type="presParOf" srcId="{7A56BBB2-B02F-472D-9897-5568AE41899E}" destId="{8DFC30E7-5680-48AA-8A44-BB6111D2E2E1}" srcOrd="1" destOrd="0" presId="urn:microsoft.com/office/officeart/2005/8/layout/radial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B064372-FCD6-4295-B46D-1FCEEF2A8E1E}" type="doc">
      <dgm:prSet loTypeId="urn:microsoft.com/office/officeart/2005/8/layout/hierarchy1" loCatId="hierarchy" qsTypeId="urn:microsoft.com/office/officeart/2005/8/quickstyle/simple1" qsCatId="simple" csTypeId="urn:microsoft.com/office/officeart/2005/8/colors/accent4_2" csCatId="accent4" phldr="1"/>
      <dgm:spPr/>
      <dgm:t>
        <a:bodyPr/>
        <a:lstStyle/>
        <a:p>
          <a:endParaRPr lang="en-IN"/>
        </a:p>
      </dgm:t>
    </dgm:pt>
    <dgm:pt modelId="{39159C43-8282-4DDD-8380-D22DAA1D7A9D}">
      <dgm:prSet phldrT="[Text]" custT="1"/>
      <dgm:spPr/>
      <dgm:t>
        <a:bodyPr/>
        <a:lstStyle/>
        <a:p>
          <a:r>
            <a:rPr lang="en-IN" sz="1800" b="1" dirty="0">
              <a:latin typeface="Times New Roman" panose="02020603050405020304" pitchFamily="18" charset="0"/>
              <a:cs typeface="Times New Roman" panose="02020603050405020304" pitchFamily="18" charset="0"/>
            </a:rPr>
            <a:t>ML Algorithms</a:t>
          </a:r>
        </a:p>
      </dgm:t>
    </dgm:pt>
    <dgm:pt modelId="{7E0F028E-E4FD-47BF-9DDA-ABACD833C732}" type="parTrans" cxnId="{F4B8EF77-E251-4792-BBF0-6D36A70C2D2D}">
      <dgm:prSet/>
      <dgm:spPr/>
      <dgm:t>
        <a:bodyPr/>
        <a:lstStyle/>
        <a:p>
          <a:endParaRPr lang="en-IN"/>
        </a:p>
      </dgm:t>
    </dgm:pt>
    <dgm:pt modelId="{C404569D-D116-4A3B-A2E6-07C710E9BDB9}" type="sibTrans" cxnId="{F4B8EF77-E251-4792-BBF0-6D36A70C2D2D}">
      <dgm:prSet/>
      <dgm:spPr/>
      <dgm:t>
        <a:bodyPr/>
        <a:lstStyle/>
        <a:p>
          <a:endParaRPr lang="en-IN"/>
        </a:p>
      </dgm:t>
    </dgm:pt>
    <dgm:pt modelId="{4571F136-653E-4BD8-89CA-17F82F2D9061}">
      <dgm:prSet phldrT="[Text]" custT="1"/>
      <dgm:spPr/>
      <dgm:t>
        <a:bodyPr/>
        <a:lstStyle/>
        <a:p>
          <a:r>
            <a:rPr lang="en-IN" sz="1500" b="1" dirty="0">
              <a:latin typeface="Times New Roman" panose="02020603050405020304" pitchFamily="18" charset="0"/>
              <a:cs typeface="Times New Roman" panose="02020603050405020304" pitchFamily="18" charset="0"/>
            </a:rPr>
            <a:t>Logistic Regression: </a:t>
          </a:r>
        </a:p>
        <a:p>
          <a:r>
            <a:rPr lang="en-IN" sz="1400" dirty="0">
              <a:latin typeface="Times New Roman" panose="02020603050405020304" pitchFamily="18" charset="0"/>
              <a:cs typeface="Times New Roman" panose="02020603050405020304" pitchFamily="18" charset="0"/>
            </a:rPr>
            <a:t>Simple, interpretable model.</a:t>
          </a:r>
        </a:p>
      </dgm:t>
    </dgm:pt>
    <dgm:pt modelId="{09983E22-A436-4185-B1EA-E395FC07DF7B}" type="parTrans" cxnId="{6F871E93-D978-40C1-9FE1-893FB936B4FE}">
      <dgm:prSet/>
      <dgm:spPr/>
      <dgm:t>
        <a:bodyPr/>
        <a:lstStyle/>
        <a:p>
          <a:endParaRPr lang="en-IN"/>
        </a:p>
      </dgm:t>
    </dgm:pt>
    <dgm:pt modelId="{6FA5519E-74CE-4145-B335-B568D9F30FD9}" type="sibTrans" cxnId="{6F871E93-D978-40C1-9FE1-893FB936B4FE}">
      <dgm:prSet/>
      <dgm:spPr/>
      <dgm:t>
        <a:bodyPr/>
        <a:lstStyle/>
        <a:p>
          <a:endParaRPr lang="en-IN"/>
        </a:p>
      </dgm:t>
    </dgm:pt>
    <dgm:pt modelId="{7A92166F-4FDE-4C57-8596-9C7985E6C69C}">
      <dgm:prSet phldrT="[Text]" custT="1"/>
      <dgm:spPr/>
      <dgm:t>
        <a:bodyPr/>
        <a:lstStyle/>
        <a:p>
          <a:r>
            <a:rPr lang="en-US" sz="1500" b="1" dirty="0">
              <a:latin typeface="Times New Roman" panose="02020603050405020304" pitchFamily="18" charset="0"/>
              <a:cs typeface="Times New Roman" panose="02020603050405020304" pitchFamily="18" charset="0"/>
            </a:rPr>
            <a:t>SVM:</a:t>
          </a:r>
          <a:r>
            <a:rPr lang="en-US" sz="1400" dirty="0">
              <a:latin typeface="Times New Roman" panose="02020603050405020304" pitchFamily="18" charset="0"/>
              <a:cs typeface="Times New Roman" panose="02020603050405020304" pitchFamily="18" charset="0"/>
            </a:rPr>
            <a:t> Effective for high-dimensional data.</a:t>
          </a:r>
          <a:endParaRPr lang="en-IN" sz="1400" dirty="0">
            <a:latin typeface="Times New Roman" panose="02020603050405020304" pitchFamily="18" charset="0"/>
            <a:cs typeface="Times New Roman" panose="02020603050405020304" pitchFamily="18" charset="0"/>
          </a:endParaRPr>
        </a:p>
      </dgm:t>
    </dgm:pt>
    <dgm:pt modelId="{5FB82630-55D8-4115-97E1-C96CE0B945A3}" type="parTrans" cxnId="{E2159BC1-E679-45F4-A51B-6EC1C6238DEC}">
      <dgm:prSet/>
      <dgm:spPr/>
      <dgm:t>
        <a:bodyPr/>
        <a:lstStyle/>
        <a:p>
          <a:endParaRPr lang="en-IN"/>
        </a:p>
      </dgm:t>
    </dgm:pt>
    <dgm:pt modelId="{377FE97A-A433-4CE0-B2BB-A3E66D04F6C1}" type="sibTrans" cxnId="{E2159BC1-E679-45F4-A51B-6EC1C6238DEC}">
      <dgm:prSet/>
      <dgm:spPr/>
      <dgm:t>
        <a:bodyPr/>
        <a:lstStyle/>
        <a:p>
          <a:endParaRPr lang="en-IN"/>
        </a:p>
      </dgm:t>
    </dgm:pt>
    <dgm:pt modelId="{6F9E24E9-BE65-44AE-9276-20129E986249}">
      <dgm:prSet phldrT="[Text]" custT="1"/>
      <dgm:spPr/>
      <dgm:t>
        <a:bodyPr/>
        <a:lstStyle/>
        <a:p>
          <a:r>
            <a:rPr lang="en-US" sz="1500" b="1" dirty="0">
              <a:latin typeface="Times New Roman" panose="02020603050405020304" pitchFamily="18" charset="0"/>
              <a:cs typeface="Times New Roman" panose="02020603050405020304" pitchFamily="18" charset="0"/>
            </a:rPr>
            <a:t>Random Forest: </a:t>
          </a:r>
          <a:r>
            <a:rPr lang="en-US" sz="1400" dirty="0">
              <a:latin typeface="Times New Roman" panose="02020603050405020304" pitchFamily="18" charset="0"/>
              <a:cs typeface="Times New Roman" panose="02020603050405020304" pitchFamily="18" charset="0"/>
            </a:rPr>
            <a:t>Handles non-linear data and provides feature importance.</a:t>
          </a:r>
          <a:endParaRPr lang="en-IN" sz="1400" dirty="0">
            <a:latin typeface="Times New Roman" panose="02020603050405020304" pitchFamily="18" charset="0"/>
            <a:cs typeface="Times New Roman" panose="02020603050405020304" pitchFamily="18" charset="0"/>
          </a:endParaRPr>
        </a:p>
      </dgm:t>
    </dgm:pt>
    <dgm:pt modelId="{ED6C7D71-031E-41C5-9B99-2D0638F025D3}" type="parTrans" cxnId="{F4E7FD9B-FA22-40E7-8452-7D4C30249B98}">
      <dgm:prSet/>
      <dgm:spPr/>
      <dgm:t>
        <a:bodyPr/>
        <a:lstStyle/>
        <a:p>
          <a:endParaRPr lang="en-IN"/>
        </a:p>
      </dgm:t>
    </dgm:pt>
    <dgm:pt modelId="{074699BE-BE96-4553-BB33-C051B6CDD812}" type="sibTrans" cxnId="{F4E7FD9B-FA22-40E7-8452-7D4C30249B98}">
      <dgm:prSet/>
      <dgm:spPr/>
      <dgm:t>
        <a:bodyPr/>
        <a:lstStyle/>
        <a:p>
          <a:endParaRPr lang="en-IN"/>
        </a:p>
      </dgm:t>
    </dgm:pt>
    <dgm:pt modelId="{756FB8FF-635A-489F-9F0F-FB8DDB725168}">
      <dgm:prSet custT="1"/>
      <dgm:spPr/>
      <dgm:t>
        <a:bodyPr/>
        <a:lstStyle/>
        <a:p>
          <a:endParaRPr lang="en-IN" sz="1600" b="1" dirty="0">
            <a:latin typeface="Times New Roman" panose="02020603050405020304" pitchFamily="18" charset="0"/>
            <a:cs typeface="Times New Roman" panose="02020603050405020304" pitchFamily="18" charset="0"/>
          </a:endParaRPr>
        </a:p>
        <a:p>
          <a:r>
            <a:rPr lang="en-IN" sz="1500" b="1" dirty="0">
              <a:latin typeface="Times New Roman" panose="02020603050405020304" pitchFamily="18" charset="0"/>
              <a:cs typeface="Times New Roman" panose="02020603050405020304" pitchFamily="18" charset="0"/>
            </a:rPr>
            <a:t>KNN:</a:t>
          </a:r>
        </a:p>
        <a:p>
          <a:r>
            <a:rPr lang="en-US" sz="1400" dirty="0">
              <a:latin typeface="Times New Roman" panose="02020603050405020304" pitchFamily="18" charset="0"/>
              <a:cs typeface="Times New Roman" panose="02020603050405020304" pitchFamily="18" charset="0"/>
            </a:rPr>
            <a:t>Classifies data based on the majority class of its nearest neighbors.</a:t>
          </a:r>
          <a:br>
            <a:rPr lang="en-IN" sz="800" dirty="0"/>
          </a:br>
          <a:endParaRPr lang="en-IN" sz="800" dirty="0"/>
        </a:p>
      </dgm:t>
    </dgm:pt>
    <dgm:pt modelId="{84B15EF7-2E0C-444B-AA9A-5404F546584F}" type="parTrans" cxnId="{8B5EEDF9-0414-4E29-A4DE-BE0EC4F2654A}">
      <dgm:prSet/>
      <dgm:spPr/>
      <dgm:t>
        <a:bodyPr/>
        <a:lstStyle/>
        <a:p>
          <a:endParaRPr lang="en-IN"/>
        </a:p>
      </dgm:t>
    </dgm:pt>
    <dgm:pt modelId="{C3751640-E675-4D08-AED1-7490ABB76A42}" type="sibTrans" cxnId="{8B5EEDF9-0414-4E29-A4DE-BE0EC4F2654A}">
      <dgm:prSet/>
      <dgm:spPr/>
      <dgm:t>
        <a:bodyPr/>
        <a:lstStyle/>
        <a:p>
          <a:endParaRPr lang="en-IN"/>
        </a:p>
      </dgm:t>
    </dgm:pt>
    <dgm:pt modelId="{8A04CB4D-B79F-4F28-A4CB-A19E746E4BB4}">
      <dgm:prSet custT="1"/>
      <dgm:spPr/>
      <dgm:t>
        <a:bodyPr/>
        <a:lstStyle/>
        <a:p>
          <a:r>
            <a:rPr lang="en-IN" sz="1500" b="1" dirty="0">
              <a:latin typeface="Times New Roman" panose="02020603050405020304" pitchFamily="18" charset="0"/>
              <a:cs typeface="Times New Roman" panose="02020603050405020304" pitchFamily="18" charset="0"/>
            </a:rPr>
            <a:t>Decision Tree:</a:t>
          </a:r>
        </a:p>
        <a:p>
          <a:r>
            <a:rPr lang="en-US" sz="1400" dirty="0">
              <a:latin typeface="Times New Roman" panose="02020603050405020304" pitchFamily="18" charset="0"/>
              <a:cs typeface="Times New Roman" panose="02020603050405020304" pitchFamily="18" charset="0"/>
            </a:rPr>
            <a:t>Uses a tree-like structure to split data based on feature values for classification.</a:t>
          </a:r>
          <a:endParaRPr lang="en-IN" sz="1400" dirty="0">
            <a:latin typeface="Times New Roman" panose="02020603050405020304" pitchFamily="18" charset="0"/>
            <a:cs typeface="Times New Roman" panose="02020603050405020304" pitchFamily="18" charset="0"/>
          </a:endParaRPr>
        </a:p>
      </dgm:t>
    </dgm:pt>
    <dgm:pt modelId="{FC1607A0-F83A-492A-8AD7-B205F4BBD874}" type="parTrans" cxnId="{67B32200-AE10-4B6D-AEED-CEAA804D1B42}">
      <dgm:prSet/>
      <dgm:spPr/>
      <dgm:t>
        <a:bodyPr/>
        <a:lstStyle/>
        <a:p>
          <a:endParaRPr lang="en-IN"/>
        </a:p>
      </dgm:t>
    </dgm:pt>
    <dgm:pt modelId="{74B0D1F3-B131-4ED0-9E60-7CB0212BE9B9}" type="sibTrans" cxnId="{67B32200-AE10-4B6D-AEED-CEAA804D1B42}">
      <dgm:prSet/>
      <dgm:spPr/>
      <dgm:t>
        <a:bodyPr/>
        <a:lstStyle/>
        <a:p>
          <a:endParaRPr lang="en-IN"/>
        </a:p>
      </dgm:t>
    </dgm:pt>
    <dgm:pt modelId="{2453FD14-0005-4BB9-AE94-78D97DE30018}" type="pres">
      <dgm:prSet presAssocID="{0B064372-FCD6-4295-B46D-1FCEEF2A8E1E}" presName="hierChild1" presStyleCnt="0">
        <dgm:presLayoutVars>
          <dgm:chPref val="1"/>
          <dgm:dir/>
          <dgm:animOne val="branch"/>
          <dgm:animLvl val="lvl"/>
          <dgm:resizeHandles/>
        </dgm:presLayoutVars>
      </dgm:prSet>
      <dgm:spPr/>
    </dgm:pt>
    <dgm:pt modelId="{9EC8A105-650A-44CA-A76F-02EAF8305844}" type="pres">
      <dgm:prSet presAssocID="{39159C43-8282-4DDD-8380-D22DAA1D7A9D}" presName="hierRoot1" presStyleCnt="0"/>
      <dgm:spPr/>
    </dgm:pt>
    <dgm:pt modelId="{DDE2AC71-ACCF-4A3E-8C1D-234E0AD1F756}" type="pres">
      <dgm:prSet presAssocID="{39159C43-8282-4DDD-8380-D22DAA1D7A9D}" presName="composite" presStyleCnt="0"/>
      <dgm:spPr/>
    </dgm:pt>
    <dgm:pt modelId="{3A48DF93-DF7C-4B96-A7D3-21D7920A10E0}" type="pres">
      <dgm:prSet presAssocID="{39159C43-8282-4DDD-8380-D22DAA1D7A9D}" presName="background" presStyleLbl="node0" presStyleIdx="0" presStyleCnt="1"/>
      <dgm:spPr/>
    </dgm:pt>
    <dgm:pt modelId="{B046AF7F-3CD8-4649-9653-D293A64BE06B}" type="pres">
      <dgm:prSet presAssocID="{39159C43-8282-4DDD-8380-D22DAA1D7A9D}" presName="text" presStyleLbl="fgAcc0" presStyleIdx="0" presStyleCnt="1" custScaleX="145986">
        <dgm:presLayoutVars>
          <dgm:chPref val="3"/>
        </dgm:presLayoutVars>
      </dgm:prSet>
      <dgm:spPr/>
    </dgm:pt>
    <dgm:pt modelId="{8B8D3B1B-6C63-4389-8DA4-2E77B9A03185}" type="pres">
      <dgm:prSet presAssocID="{39159C43-8282-4DDD-8380-D22DAA1D7A9D}" presName="hierChild2" presStyleCnt="0"/>
      <dgm:spPr/>
    </dgm:pt>
    <dgm:pt modelId="{69DBCB87-271A-428A-926F-8B971AC23625}" type="pres">
      <dgm:prSet presAssocID="{09983E22-A436-4185-B1EA-E395FC07DF7B}" presName="Name10" presStyleLbl="parChTrans1D2" presStyleIdx="0" presStyleCnt="5"/>
      <dgm:spPr/>
    </dgm:pt>
    <dgm:pt modelId="{294F5898-2378-4E0F-AFCC-5E10B595B68A}" type="pres">
      <dgm:prSet presAssocID="{4571F136-653E-4BD8-89CA-17F82F2D9061}" presName="hierRoot2" presStyleCnt="0"/>
      <dgm:spPr/>
    </dgm:pt>
    <dgm:pt modelId="{97E193AB-E1EB-4BF5-8197-7E2208CDD67C}" type="pres">
      <dgm:prSet presAssocID="{4571F136-653E-4BD8-89CA-17F82F2D9061}" presName="composite2" presStyleCnt="0"/>
      <dgm:spPr/>
    </dgm:pt>
    <dgm:pt modelId="{6909DAA2-6D8C-433E-B840-65613C46C5FC}" type="pres">
      <dgm:prSet presAssocID="{4571F136-653E-4BD8-89CA-17F82F2D9061}" presName="background2" presStyleLbl="node2" presStyleIdx="0" presStyleCnt="5"/>
      <dgm:spPr/>
    </dgm:pt>
    <dgm:pt modelId="{E4775DA8-0117-45D2-B0F7-B267293C0DF5}" type="pres">
      <dgm:prSet presAssocID="{4571F136-653E-4BD8-89CA-17F82F2D9061}" presName="text2" presStyleLbl="fgAcc2" presStyleIdx="0" presStyleCnt="5" custScaleX="110227" custScaleY="178346">
        <dgm:presLayoutVars>
          <dgm:chPref val="3"/>
        </dgm:presLayoutVars>
      </dgm:prSet>
      <dgm:spPr/>
    </dgm:pt>
    <dgm:pt modelId="{218CD7D7-0B2F-49C9-9F78-83178437BEBD}" type="pres">
      <dgm:prSet presAssocID="{4571F136-653E-4BD8-89CA-17F82F2D9061}" presName="hierChild3" presStyleCnt="0"/>
      <dgm:spPr/>
    </dgm:pt>
    <dgm:pt modelId="{05B0804C-781D-475E-956A-C36E677A0C97}" type="pres">
      <dgm:prSet presAssocID="{5FB82630-55D8-4115-97E1-C96CE0B945A3}" presName="Name10" presStyleLbl="parChTrans1D2" presStyleIdx="1" presStyleCnt="5"/>
      <dgm:spPr/>
    </dgm:pt>
    <dgm:pt modelId="{0A2EADA9-6083-424E-BDCF-BAEC8FCEF6CC}" type="pres">
      <dgm:prSet presAssocID="{7A92166F-4FDE-4C57-8596-9C7985E6C69C}" presName="hierRoot2" presStyleCnt="0"/>
      <dgm:spPr/>
    </dgm:pt>
    <dgm:pt modelId="{B012457F-D772-4EFE-91C1-83EA5F80D579}" type="pres">
      <dgm:prSet presAssocID="{7A92166F-4FDE-4C57-8596-9C7985E6C69C}" presName="composite2" presStyleCnt="0"/>
      <dgm:spPr/>
    </dgm:pt>
    <dgm:pt modelId="{547C1BD2-AE6C-4098-948B-91951F3117A1}" type="pres">
      <dgm:prSet presAssocID="{7A92166F-4FDE-4C57-8596-9C7985E6C69C}" presName="background2" presStyleLbl="node2" presStyleIdx="1" presStyleCnt="5"/>
      <dgm:spPr/>
    </dgm:pt>
    <dgm:pt modelId="{DFC90D3E-D8C6-44CA-B457-8934385F42B7}" type="pres">
      <dgm:prSet presAssocID="{7A92166F-4FDE-4C57-8596-9C7985E6C69C}" presName="text2" presStyleLbl="fgAcc2" presStyleIdx="1" presStyleCnt="5" custScaleX="119791" custScaleY="156143">
        <dgm:presLayoutVars>
          <dgm:chPref val="3"/>
        </dgm:presLayoutVars>
      </dgm:prSet>
      <dgm:spPr/>
    </dgm:pt>
    <dgm:pt modelId="{2A5021B6-AFC0-4295-84D8-66125E0AEFE8}" type="pres">
      <dgm:prSet presAssocID="{7A92166F-4FDE-4C57-8596-9C7985E6C69C}" presName="hierChild3" presStyleCnt="0"/>
      <dgm:spPr/>
    </dgm:pt>
    <dgm:pt modelId="{1548A3CA-42DA-45EE-9C6B-DEEA3E62B93D}" type="pres">
      <dgm:prSet presAssocID="{ED6C7D71-031E-41C5-9B99-2D0638F025D3}" presName="Name10" presStyleLbl="parChTrans1D2" presStyleIdx="2" presStyleCnt="5"/>
      <dgm:spPr/>
    </dgm:pt>
    <dgm:pt modelId="{EF064767-4281-49CA-BD52-EE110D9D4B1A}" type="pres">
      <dgm:prSet presAssocID="{6F9E24E9-BE65-44AE-9276-20129E986249}" presName="hierRoot2" presStyleCnt="0"/>
      <dgm:spPr/>
    </dgm:pt>
    <dgm:pt modelId="{1BA7F69B-2251-4B56-A781-1AB3EF243B3F}" type="pres">
      <dgm:prSet presAssocID="{6F9E24E9-BE65-44AE-9276-20129E986249}" presName="composite2" presStyleCnt="0"/>
      <dgm:spPr/>
    </dgm:pt>
    <dgm:pt modelId="{14C2B0DA-B214-4BCE-8D0B-D30608D9BED8}" type="pres">
      <dgm:prSet presAssocID="{6F9E24E9-BE65-44AE-9276-20129E986249}" presName="background2" presStyleLbl="node2" presStyleIdx="2" presStyleCnt="5"/>
      <dgm:spPr/>
    </dgm:pt>
    <dgm:pt modelId="{512B197D-5FA2-46F5-AD5F-0CA67D139E45}" type="pres">
      <dgm:prSet presAssocID="{6F9E24E9-BE65-44AE-9276-20129E986249}" presName="text2" presStyleLbl="fgAcc2" presStyleIdx="2" presStyleCnt="5" custScaleX="125851" custScaleY="162171">
        <dgm:presLayoutVars>
          <dgm:chPref val="3"/>
        </dgm:presLayoutVars>
      </dgm:prSet>
      <dgm:spPr/>
    </dgm:pt>
    <dgm:pt modelId="{DDC07E77-A3A4-4576-A77B-5345A5986636}" type="pres">
      <dgm:prSet presAssocID="{6F9E24E9-BE65-44AE-9276-20129E986249}" presName="hierChild3" presStyleCnt="0"/>
      <dgm:spPr/>
    </dgm:pt>
    <dgm:pt modelId="{15883A46-F30F-470F-960C-9CF7E2DD68B4}" type="pres">
      <dgm:prSet presAssocID="{84B15EF7-2E0C-444B-AA9A-5404F546584F}" presName="Name10" presStyleLbl="parChTrans1D2" presStyleIdx="3" presStyleCnt="5"/>
      <dgm:spPr/>
    </dgm:pt>
    <dgm:pt modelId="{F1D4515F-0257-421C-B3AC-8500E784E4DB}" type="pres">
      <dgm:prSet presAssocID="{756FB8FF-635A-489F-9F0F-FB8DDB725168}" presName="hierRoot2" presStyleCnt="0"/>
      <dgm:spPr/>
    </dgm:pt>
    <dgm:pt modelId="{E36938F7-C743-4D6D-8C15-3E12D86D8C93}" type="pres">
      <dgm:prSet presAssocID="{756FB8FF-635A-489F-9F0F-FB8DDB725168}" presName="composite2" presStyleCnt="0"/>
      <dgm:spPr/>
    </dgm:pt>
    <dgm:pt modelId="{CCAD2A0F-3132-4F2A-BB77-04CB51C7901C}" type="pres">
      <dgm:prSet presAssocID="{756FB8FF-635A-489F-9F0F-FB8DDB725168}" presName="background2" presStyleLbl="node2" presStyleIdx="3" presStyleCnt="5"/>
      <dgm:spPr/>
    </dgm:pt>
    <dgm:pt modelId="{1593A5B0-6191-4E43-9E57-86CFD92B8C82}" type="pres">
      <dgm:prSet presAssocID="{756FB8FF-635A-489F-9F0F-FB8DDB725168}" presName="text2" presStyleLbl="fgAcc2" presStyleIdx="3" presStyleCnt="5" custScaleX="120124" custScaleY="183695">
        <dgm:presLayoutVars>
          <dgm:chPref val="3"/>
        </dgm:presLayoutVars>
      </dgm:prSet>
      <dgm:spPr/>
    </dgm:pt>
    <dgm:pt modelId="{02F159FF-0B8D-4F3D-99FB-01853C50822F}" type="pres">
      <dgm:prSet presAssocID="{756FB8FF-635A-489F-9F0F-FB8DDB725168}" presName="hierChild3" presStyleCnt="0"/>
      <dgm:spPr/>
    </dgm:pt>
    <dgm:pt modelId="{D9A057F6-CAF3-42B8-A25A-71E098AB66E7}" type="pres">
      <dgm:prSet presAssocID="{FC1607A0-F83A-492A-8AD7-B205F4BBD874}" presName="Name10" presStyleLbl="parChTrans1D2" presStyleIdx="4" presStyleCnt="5"/>
      <dgm:spPr/>
    </dgm:pt>
    <dgm:pt modelId="{22ABA2F9-8BD3-4BD7-847C-F7BBDC462448}" type="pres">
      <dgm:prSet presAssocID="{8A04CB4D-B79F-4F28-A4CB-A19E746E4BB4}" presName="hierRoot2" presStyleCnt="0"/>
      <dgm:spPr/>
    </dgm:pt>
    <dgm:pt modelId="{D2E75ED3-2D08-480B-818A-E2AD1EBD9355}" type="pres">
      <dgm:prSet presAssocID="{8A04CB4D-B79F-4F28-A4CB-A19E746E4BB4}" presName="composite2" presStyleCnt="0"/>
      <dgm:spPr/>
    </dgm:pt>
    <dgm:pt modelId="{9A06A75C-6533-4CA1-B531-9B5C46132209}" type="pres">
      <dgm:prSet presAssocID="{8A04CB4D-B79F-4F28-A4CB-A19E746E4BB4}" presName="background2" presStyleLbl="node2" presStyleIdx="4" presStyleCnt="5"/>
      <dgm:spPr/>
    </dgm:pt>
    <dgm:pt modelId="{AE5D99D8-36B9-4A13-B857-9350699EB9EA}" type="pres">
      <dgm:prSet presAssocID="{8A04CB4D-B79F-4F28-A4CB-A19E746E4BB4}" presName="text2" presStyleLbl="fgAcc2" presStyleIdx="4" presStyleCnt="5" custScaleX="150075" custScaleY="175458">
        <dgm:presLayoutVars>
          <dgm:chPref val="3"/>
        </dgm:presLayoutVars>
      </dgm:prSet>
      <dgm:spPr/>
    </dgm:pt>
    <dgm:pt modelId="{84F17642-CA7F-437D-A278-3C25961AF7B9}" type="pres">
      <dgm:prSet presAssocID="{8A04CB4D-B79F-4F28-A4CB-A19E746E4BB4}" presName="hierChild3" presStyleCnt="0"/>
      <dgm:spPr/>
    </dgm:pt>
  </dgm:ptLst>
  <dgm:cxnLst>
    <dgm:cxn modelId="{67B32200-AE10-4B6D-AEED-CEAA804D1B42}" srcId="{39159C43-8282-4DDD-8380-D22DAA1D7A9D}" destId="{8A04CB4D-B79F-4F28-A4CB-A19E746E4BB4}" srcOrd="4" destOrd="0" parTransId="{FC1607A0-F83A-492A-8AD7-B205F4BBD874}" sibTransId="{74B0D1F3-B131-4ED0-9E60-7CB0212BE9B9}"/>
    <dgm:cxn modelId="{A518BF09-CBF5-4648-84E1-B138B5124928}" type="presOf" srcId="{6F9E24E9-BE65-44AE-9276-20129E986249}" destId="{512B197D-5FA2-46F5-AD5F-0CA67D139E45}" srcOrd="0" destOrd="0" presId="urn:microsoft.com/office/officeart/2005/8/layout/hierarchy1"/>
    <dgm:cxn modelId="{746A6C26-D2CD-44DF-B1B6-2B3F91F73A59}" type="presOf" srcId="{7A92166F-4FDE-4C57-8596-9C7985E6C69C}" destId="{DFC90D3E-D8C6-44CA-B457-8934385F42B7}" srcOrd="0" destOrd="0" presId="urn:microsoft.com/office/officeart/2005/8/layout/hierarchy1"/>
    <dgm:cxn modelId="{60E18D30-9775-4230-A209-7A4F13C36829}" type="presOf" srcId="{5FB82630-55D8-4115-97E1-C96CE0B945A3}" destId="{05B0804C-781D-475E-956A-C36E677A0C97}" srcOrd="0" destOrd="0" presId="urn:microsoft.com/office/officeart/2005/8/layout/hierarchy1"/>
    <dgm:cxn modelId="{796C1544-399F-4569-96C5-96AAF00703DE}" type="presOf" srcId="{39159C43-8282-4DDD-8380-D22DAA1D7A9D}" destId="{B046AF7F-3CD8-4649-9653-D293A64BE06B}" srcOrd="0" destOrd="0" presId="urn:microsoft.com/office/officeart/2005/8/layout/hierarchy1"/>
    <dgm:cxn modelId="{C17F2D6F-C84E-4A6C-920E-740BC981921B}" type="presOf" srcId="{09983E22-A436-4185-B1EA-E395FC07DF7B}" destId="{69DBCB87-271A-428A-926F-8B971AC23625}" srcOrd="0" destOrd="0" presId="urn:microsoft.com/office/officeart/2005/8/layout/hierarchy1"/>
    <dgm:cxn modelId="{795AD651-2E63-4402-8E60-E9BD4F9598ED}" type="presOf" srcId="{0B064372-FCD6-4295-B46D-1FCEEF2A8E1E}" destId="{2453FD14-0005-4BB9-AE94-78D97DE30018}" srcOrd="0" destOrd="0" presId="urn:microsoft.com/office/officeart/2005/8/layout/hierarchy1"/>
    <dgm:cxn modelId="{F4B8EF77-E251-4792-BBF0-6D36A70C2D2D}" srcId="{0B064372-FCD6-4295-B46D-1FCEEF2A8E1E}" destId="{39159C43-8282-4DDD-8380-D22DAA1D7A9D}" srcOrd="0" destOrd="0" parTransId="{7E0F028E-E4FD-47BF-9DDA-ABACD833C732}" sibTransId="{C404569D-D116-4A3B-A2E6-07C710E9BDB9}"/>
    <dgm:cxn modelId="{6BA9A959-9DEA-413F-925A-8D690A2B6AB6}" type="presOf" srcId="{8A04CB4D-B79F-4F28-A4CB-A19E746E4BB4}" destId="{AE5D99D8-36B9-4A13-B857-9350699EB9EA}" srcOrd="0" destOrd="0" presId="urn:microsoft.com/office/officeart/2005/8/layout/hierarchy1"/>
    <dgm:cxn modelId="{81E8947B-9766-40C6-BD5C-074DDB11D371}" type="presOf" srcId="{84B15EF7-2E0C-444B-AA9A-5404F546584F}" destId="{15883A46-F30F-470F-960C-9CF7E2DD68B4}" srcOrd="0" destOrd="0" presId="urn:microsoft.com/office/officeart/2005/8/layout/hierarchy1"/>
    <dgm:cxn modelId="{6F871E93-D978-40C1-9FE1-893FB936B4FE}" srcId="{39159C43-8282-4DDD-8380-D22DAA1D7A9D}" destId="{4571F136-653E-4BD8-89CA-17F82F2D9061}" srcOrd="0" destOrd="0" parTransId="{09983E22-A436-4185-B1EA-E395FC07DF7B}" sibTransId="{6FA5519E-74CE-4145-B335-B568D9F30FD9}"/>
    <dgm:cxn modelId="{F4E7FD9B-FA22-40E7-8452-7D4C30249B98}" srcId="{39159C43-8282-4DDD-8380-D22DAA1D7A9D}" destId="{6F9E24E9-BE65-44AE-9276-20129E986249}" srcOrd="2" destOrd="0" parTransId="{ED6C7D71-031E-41C5-9B99-2D0638F025D3}" sibTransId="{074699BE-BE96-4553-BB33-C051B6CDD812}"/>
    <dgm:cxn modelId="{6912EBB1-0CC9-44E0-81DF-5BBC880412BF}" type="presOf" srcId="{4571F136-653E-4BD8-89CA-17F82F2D9061}" destId="{E4775DA8-0117-45D2-B0F7-B267293C0DF5}" srcOrd="0" destOrd="0" presId="urn:microsoft.com/office/officeart/2005/8/layout/hierarchy1"/>
    <dgm:cxn modelId="{E2159BC1-E679-45F4-A51B-6EC1C6238DEC}" srcId="{39159C43-8282-4DDD-8380-D22DAA1D7A9D}" destId="{7A92166F-4FDE-4C57-8596-9C7985E6C69C}" srcOrd="1" destOrd="0" parTransId="{5FB82630-55D8-4115-97E1-C96CE0B945A3}" sibTransId="{377FE97A-A433-4CE0-B2BB-A3E66D04F6C1}"/>
    <dgm:cxn modelId="{25412EC7-87D6-45A8-AE7F-A766436C6C71}" type="presOf" srcId="{756FB8FF-635A-489F-9F0F-FB8DDB725168}" destId="{1593A5B0-6191-4E43-9E57-86CFD92B8C82}" srcOrd="0" destOrd="0" presId="urn:microsoft.com/office/officeart/2005/8/layout/hierarchy1"/>
    <dgm:cxn modelId="{5F009DD4-A282-416E-8CB8-E6C15D46E2D4}" type="presOf" srcId="{ED6C7D71-031E-41C5-9B99-2D0638F025D3}" destId="{1548A3CA-42DA-45EE-9C6B-DEEA3E62B93D}" srcOrd="0" destOrd="0" presId="urn:microsoft.com/office/officeart/2005/8/layout/hierarchy1"/>
    <dgm:cxn modelId="{D3A7C4D7-506E-4956-B296-4E0A4EF897D3}" type="presOf" srcId="{FC1607A0-F83A-492A-8AD7-B205F4BBD874}" destId="{D9A057F6-CAF3-42B8-A25A-71E098AB66E7}" srcOrd="0" destOrd="0" presId="urn:microsoft.com/office/officeart/2005/8/layout/hierarchy1"/>
    <dgm:cxn modelId="{8B5EEDF9-0414-4E29-A4DE-BE0EC4F2654A}" srcId="{39159C43-8282-4DDD-8380-D22DAA1D7A9D}" destId="{756FB8FF-635A-489F-9F0F-FB8DDB725168}" srcOrd="3" destOrd="0" parTransId="{84B15EF7-2E0C-444B-AA9A-5404F546584F}" sibTransId="{C3751640-E675-4D08-AED1-7490ABB76A42}"/>
    <dgm:cxn modelId="{13CCCE2D-2F4A-461D-AD87-CAC676ABFF67}" type="presParOf" srcId="{2453FD14-0005-4BB9-AE94-78D97DE30018}" destId="{9EC8A105-650A-44CA-A76F-02EAF8305844}" srcOrd="0" destOrd="0" presId="urn:microsoft.com/office/officeart/2005/8/layout/hierarchy1"/>
    <dgm:cxn modelId="{5EDEF321-9224-4273-900A-E2595C58C953}" type="presParOf" srcId="{9EC8A105-650A-44CA-A76F-02EAF8305844}" destId="{DDE2AC71-ACCF-4A3E-8C1D-234E0AD1F756}" srcOrd="0" destOrd="0" presId="urn:microsoft.com/office/officeart/2005/8/layout/hierarchy1"/>
    <dgm:cxn modelId="{301BFACB-AC48-48A4-B0C6-1EC468BEC1D4}" type="presParOf" srcId="{DDE2AC71-ACCF-4A3E-8C1D-234E0AD1F756}" destId="{3A48DF93-DF7C-4B96-A7D3-21D7920A10E0}" srcOrd="0" destOrd="0" presId="urn:microsoft.com/office/officeart/2005/8/layout/hierarchy1"/>
    <dgm:cxn modelId="{3F2A6E95-1FE4-44E6-9FFC-EE24347E8CFB}" type="presParOf" srcId="{DDE2AC71-ACCF-4A3E-8C1D-234E0AD1F756}" destId="{B046AF7F-3CD8-4649-9653-D293A64BE06B}" srcOrd="1" destOrd="0" presId="urn:microsoft.com/office/officeart/2005/8/layout/hierarchy1"/>
    <dgm:cxn modelId="{7DA21DB4-7179-4CA0-9A42-8A452FE3F645}" type="presParOf" srcId="{9EC8A105-650A-44CA-A76F-02EAF8305844}" destId="{8B8D3B1B-6C63-4389-8DA4-2E77B9A03185}" srcOrd="1" destOrd="0" presId="urn:microsoft.com/office/officeart/2005/8/layout/hierarchy1"/>
    <dgm:cxn modelId="{9084C043-09C5-4655-AC5E-591BEEE17656}" type="presParOf" srcId="{8B8D3B1B-6C63-4389-8DA4-2E77B9A03185}" destId="{69DBCB87-271A-428A-926F-8B971AC23625}" srcOrd="0" destOrd="0" presId="urn:microsoft.com/office/officeart/2005/8/layout/hierarchy1"/>
    <dgm:cxn modelId="{D15C3830-657B-43EA-90C3-1F48D007AC47}" type="presParOf" srcId="{8B8D3B1B-6C63-4389-8DA4-2E77B9A03185}" destId="{294F5898-2378-4E0F-AFCC-5E10B595B68A}" srcOrd="1" destOrd="0" presId="urn:microsoft.com/office/officeart/2005/8/layout/hierarchy1"/>
    <dgm:cxn modelId="{4CFD67E4-A03C-40F3-A8E9-B3A5D38C460D}" type="presParOf" srcId="{294F5898-2378-4E0F-AFCC-5E10B595B68A}" destId="{97E193AB-E1EB-4BF5-8197-7E2208CDD67C}" srcOrd="0" destOrd="0" presId="urn:microsoft.com/office/officeart/2005/8/layout/hierarchy1"/>
    <dgm:cxn modelId="{FA771411-0894-42F2-8E5A-6653C3D82724}" type="presParOf" srcId="{97E193AB-E1EB-4BF5-8197-7E2208CDD67C}" destId="{6909DAA2-6D8C-433E-B840-65613C46C5FC}" srcOrd="0" destOrd="0" presId="urn:microsoft.com/office/officeart/2005/8/layout/hierarchy1"/>
    <dgm:cxn modelId="{D8DFDF18-0FDB-4153-8DD8-3D72D304776B}" type="presParOf" srcId="{97E193AB-E1EB-4BF5-8197-7E2208CDD67C}" destId="{E4775DA8-0117-45D2-B0F7-B267293C0DF5}" srcOrd="1" destOrd="0" presId="urn:microsoft.com/office/officeart/2005/8/layout/hierarchy1"/>
    <dgm:cxn modelId="{22113DF4-908C-49BF-8CE3-B6022CE7B513}" type="presParOf" srcId="{294F5898-2378-4E0F-AFCC-5E10B595B68A}" destId="{218CD7D7-0B2F-49C9-9F78-83178437BEBD}" srcOrd="1" destOrd="0" presId="urn:microsoft.com/office/officeart/2005/8/layout/hierarchy1"/>
    <dgm:cxn modelId="{E7888A86-6529-424A-8D42-AC7215DA6321}" type="presParOf" srcId="{8B8D3B1B-6C63-4389-8DA4-2E77B9A03185}" destId="{05B0804C-781D-475E-956A-C36E677A0C97}" srcOrd="2" destOrd="0" presId="urn:microsoft.com/office/officeart/2005/8/layout/hierarchy1"/>
    <dgm:cxn modelId="{1601B4EA-AC84-49B7-B2D9-B0230CC9B4A8}" type="presParOf" srcId="{8B8D3B1B-6C63-4389-8DA4-2E77B9A03185}" destId="{0A2EADA9-6083-424E-BDCF-BAEC8FCEF6CC}" srcOrd="3" destOrd="0" presId="urn:microsoft.com/office/officeart/2005/8/layout/hierarchy1"/>
    <dgm:cxn modelId="{6F88E2A5-3732-485E-961E-00BD57E44213}" type="presParOf" srcId="{0A2EADA9-6083-424E-BDCF-BAEC8FCEF6CC}" destId="{B012457F-D772-4EFE-91C1-83EA5F80D579}" srcOrd="0" destOrd="0" presId="urn:microsoft.com/office/officeart/2005/8/layout/hierarchy1"/>
    <dgm:cxn modelId="{FCF55222-4491-4B5A-BF25-C2E2679CAA46}" type="presParOf" srcId="{B012457F-D772-4EFE-91C1-83EA5F80D579}" destId="{547C1BD2-AE6C-4098-948B-91951F3117A1}" srcOrd="0" destOrd="0" presId="urn:microsoft.com/office/officeart/2005/8/layout/hierarchy1"/>
    <dgm:cxn modelId="{FF61D7C5-F13B-4089-B659-566EA5437343}" type="presParOf" srcId="{B012457F-D772-4EFE-91C1-83EA5F80D579}" destId="{DFC90D3E-D8C6-44CA-B457-8934385F42B7}" srcOrd="1" destOrd="0" presId="urn:microsoft.com/office/officeart/2005/8/layout/hierarchy1"/>
    <dgm:cxn modelId="{22E53B23-C8CE-40B5-8F2B-99EA5FE751C6}" type="presParOf" srcId="{0A2EADA9-6083-424E-BDCF-BAEC8FCEF6CC}" destId="{2A5021B6-AFC0-4295-84D8-66125E0AEFE8}" srcOrd="1" destOrd="0" presId="urn:microsoft.com/office/officeart/2005/8/layout/hierarchy1"/>
    <dgm:cxn modelId="{DB0C4F58-4B64-4851-B645-14A9756D8680}" type="presParOf" srcId="{8B8D3B1B-6C63-4389-8DA4-2E77B9A03185}" destId="{1548A3CA-42DA-45EE-9C6B-DEEA3E62B93D}" srcOrd="4" destOrd="0" presId="urn:microsoft.com/office/officeart/2005/8/layout/hierarchy1"/>
    <dgm:cxn modelId="{1B2A1AD7-1C7E-46FB-AE61-F62B82B0B4A6}" type="presParOf" srcId="{8B8D3B1B-6C63-4389-8DA4-2E77B9A03185}" destId="{EF064767-4281-49CA-BD52-EE110D9D4B1A}" srcOrd="5" destOrd="0" presId="urn:microsoft.com/office/officeart/2005/8/layout/hierarchy1"/>
    <dgm:cxn modelId="{24F64CC8-77B8-476A-A67E-9380EB17521E}" type="presParOf" srcId="{EF064767-4281-49CA-BD52-EE110D9D4B1A}" destId="{1BA7F69B-2251-4B56-A781-1AB3EF243B3F}" srcOrd="0" destOrd="0" presId="urn:microsoft.com/office/officeart/2005/8/layout/hierarchy1"/>
    <dgm:cxn modelId="{6F37B517-A6E8-4A55-84A8-21957CA48A45}" type="presParOf" srcId="{1BA7F69B-2251-4B56-A781-1AB3EF243B3F}" destId="{14C2B0DA-B214-4BCE-8D0B-D30608D9BED8}" srcOrd="0" destOrd="0" presId="urn:microsoft.com/office/officeart/2005/8/layout/hierarchy1"/>
    <dgm:cxn modelId="{B28B603C-6928-4390-B572-5CBBBACBD872}" type="presParOf" srcId="{1BA7F69B-2251-4B56-A781-1AB3EF243B3F}" destId="{512B197D-5FA2-46F5-AD5F-0CA67D139E45}" srcOrd="1" destOrd="0" presId="urn:microsoft.com/office/officeart/2005/8/layout/hierarchy1"/>
    <dgm:cxn modelId="{F2670E25-A5E1-42C0-929E-E15DE8ED5FCB}" type="presParOf" srcId="{EF064767-4281-49CA-BD52-EE110D9D4B1A}" destId="{DDC07E77-A3A4-4576-A77B-5345A5986636}" srcOrd="1" destOrd="0" presId="urn:microsoft.com/office/officeart/2005/8/layout/hierarchy1"/>
    <dgm:cxn modelId="{332F84B0-F9EA-455C-91D2-642A5C66A9EC}" type="presParOf" srcId="{8B8D3B1B-6C63-4389-8DA4-2E77B9A03185}" destId="{15883A46-F30F-470F-960C-9CF7E2DD68B4}" srcOrd="6" destOrd="0" presId="urn:microsoft.com/office/officeart/2005/8/layout/hierarchy1"/>
    <dgm:cxn modelId="{CA344BFA-0AB1-428B-A8CA-72530A7FE285}" type="presParOf" srcId="{8B8D3B1B-6C63-4389-8DA4-2E77B9A03185}" destId="{F1D4515F-0257-421C-B3AC-8500E784E4DB}" srcOrd="7" destOrd="0" presId="urn:microsoft.com/office/officeart/2005/8/layout/hierarchy1"/>
    <dgm:cxn modelId="{D8CACA24-2EF8-4A82-A61F-1D56A926122B}" type="presParOf" srcId="{F1D4515F-0257-421C-B3AC-8500E784E4DB}" destId="{E36938F7-C743-4D6D-8C15-3E12D86D8C93}" srcOrd="0" destOrd="0" presId="urn:microsoft.com/office/officeart/2005/8/layout/hierarchy1"/>
    <dgm:cxn modelId="{2FDC2F3F-0653-42D1-BA0B-8EC6437037C9}" type="presParOf" srcId="{E36938F7-C743-4D6D-8C15-3E12D86D8C93}" destId="{CCAD2A0F-3132-4F2A-BB77-04CB51C7901C}" srcOrd="0" destOrd="0" presId="urn:microsoft.com/office/officeart/2005/8/layout/hierarchy1"/>
    <dgm:cxn modelId="{DFC93D2D-F825-4322-8411-4EA48F8B9DEC}" type="presParOf" srcId="{E36938F7-C743-4D6D-8C15-3E12D86D8C93}" destId="{1593A5B0-6191-4E43-9E57-86CFD92B8C82}" srcOrd="1" destOrd="0" presId="urn:microsoft.com/office/officeart/2005/8/layout/hierarchy1"/>
    <dgm:cxn modelId="{693E8807-1579-4FBA-B94D-739C32D0F552}" type="presParOf" srcId="{F1D4515F-0257-421C-B3AC-8500E784E4DB}" destId="{02F159FF-0B8D-4F3D-99FB-01853C50822F}" srcOrd="1" destOrd="0" presId="urn:microsoft.com/office/officeart/2005/8/layout/hierarchy1"/>
    <dgm:cxn modelId="{9B59844C-180C-4D1E-855F-5CE796CF2BEB}" type="presParOf" srcId="{8B8D3B1B-6C63-4389-8DA4-2E77B9A03185}" destId="{D9A057F6-CAF3-42B8-A25A-71E098AB66E7}" srcOrd="8" destOrd="0" presId="urn:microsoft.com/office/officeart/2005/8/layout/hierarchy1"/>
    <dgm:cxn modelId="{B3D69B0D-8072-4A96-92A2-49739252BFE1}" type="presParOf" srcId="{8B8D3B1B-6C63-4389-8DA4-2E77B9A03185}" destId="{22ABA2F9-8BD3-4BD7-847C-F7BBDC462448}" srcOrd="9" destOrd="0" presId="urn:microsoft.com/office/officeart/2005/8/layout/hierarchy1"/>
    <dgm:cxn modelId="{3A000B1E-754E-482D-ABBF-FF5599F976D6}" type="presParOf" srcId="{22ABA2F9-8BD3-4BD7-847C-F7BBDC462448}" destId="{D2E75ED3-2D08-480B-818A-E2AD1EBD9355}" srcOrd="0" destOrd="0" presId="urn:microsoft.com/office/officeart/2005/8/layout/hierarchy1"/>
    <dgm:cxn modelId="{18D98031-D8EE-4FA1-A2DB-71460D16F021}" type="presParOf" srcId="{D2E75ED3-2D08-480B-818A-E2AD1EBD9355}" destId="{9A06A75C-6533-4CA1-B531-9B5C46132209}" srcOrd="0" destOrd="0" presId="urn:microsoft.com/office/officeart/2005/8/layout/hierarchy1"/>
    <dgm:cxn modelId="{410EE42E-3170-489C-811C-EB211DF15297}" type="presParOf" srcId="{D2E75ED3-2D08-480B-818A-E2AD1EBD9355}" destId="{AE5D99D8-36B9-4A13-B857-9350699EB9EA}" srcOrd="1" destOrd="0" presId="urn:microsoft.com/office/officeart/2005/8/layout/hierarchy1"/>
    <dgm:cxn modelId="{44E11FA4-AA3B-47DF-B164-6EF7CD638942}" type="presParOf" srcId="{22ABA2F9-8BD3-4BD7-847C-F7BBDC462448}" destId="{84F17642-CA7F-437D-A278-3C25961AF7B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98E6A5A-BEB1-46E4-8D2D-0B487745949E}">
      <dsp:nvSpPr>
        <dsp:cNvPr id="0" name=""/>
        <dsp:cNvSpPr/>
      </dsp:nvSpPr>
      <dsp:spPr>
        <a:xfrm rot="5404717">
          <a:off x="1315631" y="590175"/>
          <a:ext cx="875614" cy="106006"/>
        </a:xfrm>
        <a:prstGeom prst="rect">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4EE27FD-4753-46A6-90E9-A991727F49BD}">
      <dsp:nvSpPr>
        <dsp:cNvPr id="0" name=""/>
        <dsp:cNvSpPr/>
      </dsp:nvSpPr>
      <dsp:spPr>
        <a:xfrm>
          <a:off x="1515269" y="28185"/>
          <a:ext cx="1177853" cy="706712"/>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Data Collection</a:t>
          </a:r>
        </a:p>
      </dsp:txBody>
      <dsp:txXfrm>
        <a:off x="1535968" y="48884"/>
        <a:ext cx="1136455" cy="665314"/>
      </dsp:txXfrm>
    </dsp:sp>
    <dsp:sp modelId="{B88FB53D-C694-4E7B-8B9D-7C96788E590A}">
      <dsp:nvSpPr>
        <dsp:cNvPr id="0" name=""/>
        <dsp:cNvSpPr/>
      </dsp:nvSpPr>
      <dsp:spPr>
        <a:xfrm rot="5452288">
          <a:off x="1320429" y="1460262"/>
          <a:ext cx="851860" cy="106006"/>
        </a:xfrm>
        <a:prstGeom prst="rect">
          <a:avLst/>
        </a:prstGeom>
        <a:solidFill>
          <a:schemeClr val="accent4">
            <a:hueOff val="-744128"/>
            <a:satOff val="4483"/>
            <a:lumOff val="3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E70296-B6B8-4E57-B4C0-1493842133ED}">
      <dsp:nvSpPr>
        <dsp:cNvPr id="0" name=""/>
        <dsp:cNvSpPr/>
      </dsp:nvSpPr>
      <dsp:spPr>
        <a:xfrm>
          <a:off x="1514068" y="910197"/>
          <a:ext cx="1177853" cy="706712"/>
        </a:xfrm>
        <a:prstGeom prst="roundRect">
          <a:avLst>
            <a:gd name="adj" fmla="val 10000"/>
          </a:avLst>
        </a:prstGeom>
        <a:solidFill>
          <a:schemeClr val="accent4">
            <a:hueOff val="-637824"/>
            <a:satOff val="3843"/>
            <a:lumOff val="30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Data Preprocessing</a:t>
          </a:r>
        </a:p>
      </dsp:txBody>
      <dsp:txXfrm>
        <a:off x="1534767" y="930896"/>
        <a:ext cx="1136455" cy="665314"/>
      </dsp:txXfrm>
    </dsp:sp>
    <dsp:sp modelId="{E4AB841B-78C7-45BD-BE3E-919E2B9DB158}">
      <dsp:nvSpPr>
        <dsp:cNvPr id="0" name=""/>
        <dsp:cNvSpPr/>
      </dsp:nvSpPr>
      <dsp:spPr>
        <a:xfrm>
          <a:off x="1743080" y="1889342"/>
          <a:ext cx="1401454" cy="106006"/>
        </a:xfrm>
        <a:prstGeom prst="rect">
          <a:avLst/>
        </a:prstGeom>
        <a:solidFill>
          <a:schemeClr val="accent4">
            <a:hueOff val="-1488257"/>
            <a:satOff val="8966"/>
            <a:lumOff val="71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08D474-E037-446C-A6FC-C91B83714D6F}">
      <dsp:nvSpPr>
        <dsp:cNvPr id="0" name=""/>
        <dsp:cNvSpPr/>
      </dsp:nvSpPr>
      <dsp:spPr>
        <a:xfrm>
          <a:off x="1501111" y="1768357"/>
          <a:ext cx="1177853" cy="706712"/>
        </a:xfrm>
        <a:prstGeom prst="roundRect">
          <a:avLst>
            <a:gd name="adj" fmla="val 10000"/>
          </a:avLst>
        </a:prstGeom>
        <a:solidFill>
          <a:schemeClr val="accent4">
            <a:hueOff val="-1275649"/>
            <a:satOff val="7685"/>
            <a:lumOff val="61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Feature Engineering</a:t>
          </a:r>
        </a:p>
      </dsp:txBody>
      <dsp:txXfrm>
        <a:off x="1521810" y="1789056"/>
        <a:ext cx="1136455" cy="665314"/>
      </dsp:txXfrm>
    </dsp:sp>
    <dsp:sp modelId="{34FEC722-E056-4792-99B3-283CFA8DE088}">
      <dsp:nvSpPr>
        <dsp:cNvPr id="0" name=""/>
        <dsp:cNvSpPr/>
      </dsp:nvSpPr>
      <dsp:spPr>
        <a:xfrm rot="16200000">
          <a:off x="2708906" y="1447315"/>
          <a:ext cx="877656" cy="106006"/>
        </a:xfrm>
        <a:prstGeom prst="rect">
          <a:avLst/>
        </a:prstGeom>
        <a:solidFill>
          <a:schemeClr val="accent4">
            <a:hueOff val="-2232385"/>
            <a:satOff val="13449"/>
            <a:lumOff val="107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2B30224-0D59-497D-8509-0B4DA8BB18F9}">
      <dsp:nvSpPr>
        <dsp:cNvPr id="0" name=""/>
        <dsp:cNvSpPr/>
      </dsp:nvSpPr>
      <dsp:spPr>
        <a:xfrm>
          <a:off x="2908964" y="1768357"/>
          <a:ext cx="1177853" cy="706712"/>
        </a:xfrm>
        <a:prstGeom prst="roundRect">
          <a:avLst>
            <a:gd name="adj" fmla="val 10000"/>
          </a:avLst>
        </a:prstGeom>
        <a:solidFill>
          <a:schemeClr val="accent4">
            <a:hueOff val="-1913473"/>
            <a:satOff val="11528"/>
            <a:lumOff val="9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Model Training</a:t>
          </a:r>
        </a:p>
      </dsp:txBody>
      <dsp:txXfrm>
        <a:off x="2929663" y="1789056"/>
        <a:ext cx="1136455" cy="665314"/>
      </dsp:txXfrm>
    </dsp:sp>
    <dsp:sp modelId="{D4F8123C-7557-4FEE-93E1-BCD76C239E03}">
      <dsp:nvSpPr>
        <dsp:cNvPr id="0" name=""/>
        <dsp:cNvSpPr/>
      </dsp:nvSpPr>
      <dsp:spPr>
        <a:xfrm rot="16200000">
          <a:off x="2708906" y="563260"/>
          <a:ext cx="877656" cy="106006"/>
        </a:xfrm>
        <a:prstGeom prst="rect">
          <a:avLst/>
        </a:prstGeom>
        <a:solidFill>
          <a:schemeClr val="accent4">
            <a:hueOff val="-2976513"/>
            <a:satOff val="17933"/>
            <a:lumOff val="143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7A0FBD-A106-4890-80DD-7D1CDEB51CBD}">
      <dsp:nvSpPr>
        <dsp:cNvPr id="0" name=""/>
        <dsp:cNvSpPr/>
      </dsp:nvSpPr>
      <dsp:spPr>
        <a:xfrm>
          <a:off x="2908964" y="884303"/>
          <a:ext cx="1177853" cy="706712"/>
        </a:xfrm>
        <a:prstGeom prst="roundRect">
          <a:avLst>
            <a:gd name="adj" fmla="val 10000"/>
          </a:avLst>
        </a:prstGeom>
        <a:solidFill>
          <a:schemeClr val="accent4">
            <a:hueOff val="-2551297"/>
            <a:satOff val="15371"/>
            <a:lumOff val="123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Testing</a:t>
          </a:r>
        </a:p>
      </dsp:txBody>
      <dsp:txXfrm>
        <a:off x="2929663" y="905002"/>
        <a:ext cx="1136455" cy="665314"/>
      </dsp:txXfrm>
    </dsp:sp>
    <dsp:sp modelId="{C0F4EB06-4D25-4F1E-B12A-63D539F2ECEC}">
      <dsp:nvSpPr>
        <dsp:cNvPr id="0" name=""/>
        <dsp:cNvSpPr/>
      </dsp:nvSpPr>
      <dsp:spPr>
        <a:xfrm rot="10895780" flipH="1" flipV="1">
          <a:off x="4072216" y="184355"/>
          <a:ext cx="267565" cy="94981"/>
        </a:xfrm>
        <a:prstGeom prst="rect">
          <a:avLst/>
        </a:prstGeom>
        <a:solidFill>
          <a:schemeClr val="accent4">
            <a:hueOff val="-3720641"/>
            <a:satOff val="22416"/>
            <a:lumOff val="1797"/>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D13594C-EA41-423C-95EC-F2E8E1E3CC26}">
      <dsp:nvSpPr>
        <dsp:cNvPr id="0" name=""/>
        <dsp:cNvSpPr/>
      </dsp:nvSpPr>
      <dsp:spPr>
        <a:xfrm>
          <a:off x="2908964" y="248"/>
          <a:ext cx="1177853" cy="706712"/>
        </a:xfrm>
        <a:prstGeom prst="roundRect">
          <a:avLst>
            <a:gd name="adj" fmla="val 10000"/>
          </a:avLst>
        </a:prstGeom>
        <a:solidFill>
          <a:schemeClr val="accent4">
            <a:hueOff val="-3189121"/>
            <a:satOff val="19214"/>
            <a:lumOff val="154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Deployment</a:t>
          </a:r>
        </a:p>
      </dsp:txBody>
      <dsp:txXfrm>
        <a:off x="2929663" y="20947"/>
        <a:ext cx="1136455" cy="665314"/>
      </dsp:txXfrm>
    </dsp:sp>
    <dsp:sp modelId="{5270EB8D-CCC3-4E11-9DC9-23D3576A7F5A}">
      <dsp:nvSpPr>
        <dsp:cNvPr id="0" name=""/>
        <dsp:cNvSpPr/>
      </dsp:nvSpPr>
      <dsp:spPr>
        <a:xfrm rot="16193810" flipH="1" flipV="1">
          <a:off x="1305997" y="112992"/>
          <a:ext cx="111988" cy="333721"/>
        </a:xfrm>
        <a:prstGeom prst="rect">
          <a:avLst/>
        </a:prstGeom>
        <a:solidFill>
          <a:schemeClr val="accent4">
            <a:hueOff val="-4464770"/>
            <a:satOff val="26899"/>
            <a:lumOff val="2156"/>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EDAB38-69B8-4D56-8EB3-58CCDDF37936}">
      <dsp:nvSpPr>
        <dsp:cNvPr id="0" name=""/>
        <dsp:cNvSpPr/>
      </dsp:nvSpPr>
      <dsp:spPr>
        <a:xfrm>
          <a:off x="4357300" y="0"/>
          <a:ext cx="1177853" cy="706712"/>
        </a:xfrm>
        <a:prstGeom prst="roundRect">
          <a:avLst>
            <a:gd name="adj" fmla="val 10000"/>
          </a:avLst>
        </a:prstGeom>
        <a:solidFill>
          <a:schemeClr val="accent4">
            <a:hueOff val="-3826945"/>
            <a:satOff val="23056"/>
            <a:lumOff val="184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End</a:t>
          </a:r>
        </a:p>
      </dsp:txBody>
      <dsp:txXfrm>
        <a:off x="4377999" y="20699"/>
        <a:ext cx="1136455" cy="665314"/>
      </dsp:txXfrm>
    </dsp:sp>
    <dsp:sp modelId="{267B9031-5A21-437C-BF09-FF664BB6EF7A}">
      <dsp:nvSpPr>
        <dsp:cNvPr id="0" name=""/>
        <dsp:cNvSpPr/>
      </dsp:nvSpPr>
      <dsp:spPr>
        <a:xfrm>
          <a:off x="33871" y="68510"/>
          <a:ext cx="1177853" cy="706712"/>
        </a:xfrm>
        <a:prstGeom prst="roundRect">
          <a:avLst>
            <a:gd name="adj" fmla="val 10000"/>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IN" sz="1200" kern="1200" dirty="0">
              <a:latin typeface="Times New Roman" panose="02020603050405020304" pitchFamily="18" charset="0"/>
              <a:cs typeface="Times New Roman" panose="02020603050405020304" pitchFamily="18" charset="0"/>
            </a:rPr>
            <a:t>Start</a:t>
          </a:r>
        </a:p>
      </dsp:txBody>
      <dsp:txXfrm>
        <a:off x="54570" y="89209"/>
        <a:ext cx="1136455" cy="66531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42C34D-3DC0-43F4-81BE-103806898E19}">
      <dsp:nvSpPr>
        <dsp:cNvPr id="0" name=""/>
        <dsp:cNvSpPr/>
      </dsp:nvSpPr>
      <dsp:spPr>
        <a:xfrm rot="2568517">
          <a:off x="2860277" y="2991428"/>
          <a:ext cx="627670" cy="43857"/>
        </a:xfrm>
        <a:custGeom>
          <a:avLst/>
          <a:gdLst/>
          <a:ahLst/>
          <a:cxnLst/>
          <a:rect l="0" t="0" r="0" b="0"/>
          <a:pathLst>
            <a:path>
              <a:moveTo>
                <a:pt x="0" y="21928"/>
              </a:moveTo>
              <a:lnTo>
                <a:pt x="627670" y="219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60674B-0ADA-441B-8E0C-73FD0A03345E}">
      <dsp:nvSpPr>
        <dsp:cNvPr id="0" name=""/>
        <dsp:cNvSpPr/>
      </dsp:nvSpPr>
      <dsp:spPr>
        <a:xfrm>
          <a:off x="2943874" y="2113055"/>
          <a:ext cx="669460" cy="43857"/>
        </a:xfrm>
        <a:custGeom>
          <a:avLst/>
          <a:gdLst/>
          <a:ahLst/>
          <a:cxnLst/>
          <a:rect l="0" t="0" r="0" b="0"/>
          <a:pathLst>
            <a:path>
              <a:moveTo>
                <a:pt x="0" y="21928"/>
              </a:moveTo>
              <a:lnTo>
                <a:pt x="669460" y="219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438644-29E7-466F-AE2D-C0B316A819CE}">
      <dsp:nvSpPr>
        <dsp:cNvPr id="0" name=""/>
        <dsp:cNvSpPr/>
      </dsp:nvSpPr>
      <dsp:spPr>
        <a:xfrm rot="19269685">
          <a:off x="2857725" y="1290575"/>
          <a:ext cx="779333" cy="43857"/>
        </a:xfrm>
        <a:custGeom>
          <a:avLst/>
          <a:gdLst/>
          <a:ahLst/>
          <a:cxnLst/>
          <a:rect l="0" t="0" r="0" b="0"/>
          <a:pathLst>
            <a:path>
              <a:moveTo>
                <a:pt x="0" y="21928"/>
              </a:moveTo>
              <a:lnTo>
                <a:pt x="779333" y="2192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6BE015-3AFD-45EA-B3A0-32EB4D9F8648}">
      <dsp:nvSpPr>
        <dsp:cNvPr id="0" name=""/>
        <dsp:cNvSpPr/>
      </dsp:nvSpPr>
      <dsp:spPr>
        <a:xfrm flipH="1" flipV="1">
          <a:off x="1856989" y="2186672"/>
          <a:ext cx="57257" cy="107848"/>
        </a:xfrm>
        <a:prstGeom prst="ellips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sp>
    <dsp:sp modelId="{57DD517D-BB09-4F0C-B95C-998A356388CC}">
      <dsp:nvSpPr>
        <dsp:cNvPr id="0" name=""/>
        <dsp:cNvSpPr/>
      </dsp:nvSpPr>
      <dsp:spPr>
        <a:xfrm>
          <a:off x="3373002" y="40232"/>
          <a:ext cx="1380357" cy="1230912"/>
        </a:xfrm>
        <a:prstGeom prst="ellipse">
          <a:avLst/>
        </a:prstGeom>
        <a:solidFill>
          <a:schemeClr val="accent4">
            <a:hueOff val="-1488257"/>
            <a:satOff val="8966"/>
            <a:lumOff val="71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kern="1200" dirty="0">
              <a:latin typeface="Times New Roman" panose="02020603050405020304" pitchFamily="18" charset="0"/>
              <a:cs typeface="Times New Roman" panose="02020603050405020304" pitchFamily="18" charset="0"/>
            </a:rPr>
            <a:t>Handling</a:t>
          </a:r>
        </a:p>
        <a:p>
          <a:pPr marL="0" lvl="0" indent="0" algn="ctr" defTabSz="622300">
            <a:lnSpc>
              <a:spcPct val="90000"/>
            </a:lnSpc>
            <a:spcBef>
              <a:spcPct val="0"/>
            </a:spcBef>
            <a:spcAft>
              <a:spcPct val="35000"/>
            </a:spcAft>
            <a:buNone/>
          </a:pPr>
          <a:r>
            <a:rPr lang="en-IN" sz="1400" b="0" kern="1200" dirty="0">
              <a:latin typeface="Times New Roman" panose="02020603050405020304" pitchFamily="18" charset="0"/>
              <a:cs typeface="Times New Roman" panose="02020603050405020304" pitchFamily="18" charset="0"/>
            </a:rPr>
            <a:t>Missing</a:t>
          </a:r>
        </a:p>
        <a:p>
          <a:pPr marL="0" lvl="0" indent="0" algn="ctr" defTabSz="622300">
            <a:lnSpc>
              <a:spcPct val="90000"/>
            </a:lnSpc>
            <a:spcBef>
              <a:spcPct val="0"/>
            </a:spcBef>
            <a:spcAft>
              <a:spcPct val="35000"/>
            </a:spcAft>
            <a:buNone/>
          </a:pPr>
          <a:r>
            <a:rPr lang="en-IN" sz="1400" b="0" kern="1200" dirty="0">
              <a:latin typeface="Times New Roman" panose="02020603050405020304" pitchFamily="18" charset="0"/>
              <a:cs typeface="Times New Roman" panose="02020603050405020304" pitchFamily="18" charset="0"/>
            </a:rPr>
            <a:t>data</a:t>
          </a:r>
        </a:p>
      </dsp:txBody>
      <dsp:txXfrm>
        <a:off x="3575151" y="220495"/>
        <a:ext cx="976059" cy="870386"/>
      </dsp:txXfrm>
    </dsp:sp>
    <dsp:sp modelId="{DD455CEE-3704-46DF-B168-E7208525DF00}">
      <dsp:nvSpPr>
        <dsp:cNvPr id="0" name=""/>
        <dsp:cNvSpPr/>
      </dsp:nvSpPr>
      <dsp:spPr>
        <a:xfrm>
          <a:off x="4689644" y="40232"/>
          <a:ext cx="2070535" cy="1230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b="1" kern="1200" dirty="0">
              <a:latin typeface="Times New Roman" panose="02020603050405020304" pitchFamily="18" charset="0"/>
              <a:cs typeface="Times New Roman" panose="02020603050405020304" pitchFamily="18" charset="0"/>
            </a:rPr>
            <a:t>Clean missing or inconsistent values to prevent bias or errors in predictions.</a:t>
          </a:r>
          <a:endParaRPr lang="en-IN" sz="1400" b="1"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endParaRPr lang="en-IN" sz="1400" b="1" kern="1200" dirty="0">
            <a:latin typeface="Times New Roman" panose="02020603050405020304" pitchFamily="18" charset="0"/>
            <a:cs typeface="Times New Roman" panose="02020603050405020304" pitchFamily="18" charset="0"/>
          </a:endParaRPr>
        </a:p>
      </dsp:txBody>
      <dsp:txXfrm>
        <a:off x="4689644" y="40232"/>
        <a:ext cx="2070535" cy="1230912"/>
      </dsp:txXfrm>
    </dsp:sp>
    <dsp:sp modelId="{5A711BF7-31B7-4DF1-9894-58350A42A27B}">
      <dsp:nvSpPr>
        <dsp:cNvPr id="0" name=""/>
        <dsp:cNvSpPr/>
      </dsp:nvSpPr>
      <dsp:spPr>
        <a:xfrm>
          <a:off x="3613335" y="1519528"/>
          <a:ext cx="1309592" cy="1230912"/>
        </a:xfrm>
        <a:prstGeom prst="ellipse">
          <a:avLst/>
        </a:prstGeom>
        <a:solidFill>
          <a:schemeClr val="accent4">
            <a:hueOff val="-2976513"/>
            <a:satOff val="17933"/>
            <a:lumOff val="14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b="0" kern="1200" dirty="0">
              <a:latin typeface="Times New Roman" panose="02020603050405020304" pitchFamily="18" charset="0"/>
              <a:cs typeface="Times New Roman" panose="02020603050405020304" pitchFamily="18" charset="0"/>
            </a:rPr>
            <a:t>Normalizing</a:t>
          </a:r>
        </a:p>
        <a:p>
          <a:pPr marL="0" lvl="0" indent="0" algn="ctr" defTabSz="622300">
            <a:lnSpc>
              <a:spcPct val="90000"/>
            </a:lnSpc>
            <a:spcBef>
              <a:spcPct val="0"/>
            </a:spcBef>
            <a:spcAft>
              <a:spcPct val="35000"/>
            </a:spcAft>
            <a:buNone/>
          </a:pPr>
          <a:r>
            <a:rPr lang="en-IN" sz="1400" b="0" kern="1200" dirty="0">
              <a:latin typeface="Times New Roman" panose="02020603050405020304" pitchFamily="18" charset="0"/>
              <a:cs typeface="Times New Roman" panose="02020603050405020304" pitchFamily="18" charset="0"/>
            </a:rPr>
            <a:t>Feature values</a:t>
          </a:r>
        </a:p>
      </dsp:txBody>
      <dsp:txXfrm>
        <a:off x="3805120" y="1699791"/>
        <a:ext cx="926022" cy="870386"/>
      </dsp:txXfrm>
    </dsp:sp>
    <dsp:sp modelId="{55FF78A4-636D-4FEA-BE44-E783934674E4}">
      <dsp:nvSpPr>
        <dsp:cNvPr id="0" name=""/>
        <dsp:cNvSpPr/>
      </dsp:nvSpPr>
      <dsp:spPr>
        <a:xfrm>
          <a:off x="4947668" y="1519528"/>
          <a:ext cx="1964388" cy="1230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endParaRPr lang="en-IN" sz="1400" b="1" kern="1200" dirty="0">
            <a:latin typeface="Times New Roman" panose="02020603050405020304" pitchFamily="18" charset="0"/>
            <a:cs typeface="Times New Roman" panose="02020603050405020304" pitchFamily="18" charset="0"/>
          </a:endParaRPr>
        </a:p>
        <a:p>
          <a:pPr marL="114300" lvl="1" indent="-114300" algn="l" defTabSz="622300">
            <a:lnSpc>
              <a:spcPct val="90000"/>
            </a:lnSpc>
            <a:spcBef>
              <a:spcPct val="0"/>
            </a:spcBef>
            <a:spcAft>
              <a:spcPct val="15000"/>
            </a:spcAft>
            <a:buChar char="•"/>
          </a:pPr>
          <a:r>
            <a:rPr lang="en-US" sz="1400" b="1" kern="1200" dirty="0">
              <a:latin typeface="Times New Roman" panose="02020603050405020304" pitchFamily="18" charset="0"/>
              <a:cs typeface="Times New Roman" panose="02020603050405020304" pitchFamily="18" charset="0"/>
            </a:rPr>
            <a:t>Scale features to ensure no single feature dominates, maintaining balanced data input.</a:t>
          </a:r>
          <a:endParaRPr lang="en-IN" sz="1400" b="1" kern="1200" dirty="0">
            <a:latin typeface="Times New Roman" panose="02020603050405020304" pitchFamily="18" charset="0"/>
            <a:cs typeface="Times New Roman" panose="02020603050405020304" pitchFamily="18" charset="0"/>
          </a:endParaRPr>
        </a:p>
      </dsp:txBody>
      <dsp:txXfrm>
        <a:off x="4947668" y="1519528"/>
        <a:ext cx="1964388" cy="1230912"/>
      </dsp:txXfrm>
    </dsp:sp>
    <dsp:sp modelId="{A79B2FFC-6E47-488B-8C9B-DAB968EE0C92}">
      <dsp:nvSpPr>
        <dsp:cNvPr id="0" name=""/>
        <dsp:cNvSpPr/>
      </dsp:nvSpPr>
      <dsp:spPr>
        <a:xfrm>
          <a:off x="3225622" y="3037955"/>
          <a:ext cx="1278954" cy="1230912"/>
        </a:xfrm>
        <a:prstGeom prst="ellipse">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Splitting </a:t>
          </a:r>
        </a:p>
        <a:p>
          <a:pPr marL="0" lvl="0" indent="0" algn="ctr" defTabSz="62230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Data</a:t>
          </a:r>
        </a:p>
      </dsp:txBody>
      <dsp:txXfrm>
        <a:off x="3412920" y="3218218"/>
        <a:ext cx="904358" cy="870386"/>
      </dsp:txXfrm>
    </dsp:sp>
    <dsp:sp modelId="{8DFC30E7-5680-48AA-8A44-BB6111D2E2E1}">
      <dsp:nvSpPr>
        <dsp:cNvPr id="0" name=""/>
        <dsp:cNvSpPr/>
      </dsp:nvSpPr>
      <dsp:spPr>
        <a:xfrm>
          <a:off x="4567614" y="3037955"/>
          <a:ext cx="1918432" cy="12309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114300" lvl="1" indent="-114300" algn="l" defTabSz="622300">
            <a:lnSpc>
              <a:spcPct val="90000"/>
            </a:lnSpc>
            <a:spcBef>
              <a:spcPct val="0"/>
            </a:spcBef>
            <a:spcAft>
              <a:spcPct val="15000"/>
            </a:spcAft>
            <a:buChar char="•"/>
          </a:pPr>
          <a:r>
            <a:rPr lang="en-US" sz="1400" b="1" kern="1200">
              <a:latin typeface="Times New Roman" panose="02020603050405020304" pitchFamily="18" charset="0"/>
              <a:cs typeface="Times New Roman" panose="02020603050405020304" pitchFamily="18" charset="0"/>
            </a:rPr>
            <a:t>Divide data into 80% training and 20% testing to evaluate model accuracy and generalization.</a:t>
          </a:r>
          <a:endParaRPr lang="en-IN" sz="1400" b="1" kern="1200" dirty="0">
            <a:latin typeface="Times New Roman" panose="02020603050405020304" pitchFamily="18" charset="0"/>
            <a:cs typeface="Times New Roman" panose="02020603050405020304" pitchFamily="18" charset="0"/>
          </a:endParaRPr>
        </a:p>
      </dsp:txBody>
      <dsp:txXfrm>
        <a:off x="4567614" y="3037955"/>
        <a:ext cx="1918432" cy="123091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A057F6-CAF3-42B8-A25A-71E098AB66E7}">
      <dsp:nvSpPr>
        <dsp:cNvPr id="0" name=""/>
        <dsp:cNvSpPr/>
      </dsp:nvSpPr>
      <dsp:spPr>
        <a:xfrm>
          <a:off x="3801278" y="873843"/>
          <a:ext cx="2999389" cy="308851"/>
        </a:xfrm>
        <a:custGeom>
          <a:avLst/>
          <a:gdLst/>
          <a:ahLst/>
          <a:cxnLst/>
          <a:rect l="0" t="0" r="0" b="0"/>
          <a:pathLst>
            <a:path>
              <a:moveTo>
                <a:pt x="0" y="0"/>
              </a:moveTo>
              <a:lnTo>
                <a:pt x="0" y="210473"/>
              </a:lnTo>
              <a:lnTo>
                <a:pt x="2999389" y="210473"/>
              </a:lnTo>
              <a:lnTo>
                <a:pt x="2999389" y="30885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883A46-F30F-470F-960C-9CF7E2DD68B4}">
      <dsp:nvSpPr>
        <dsp:cNvPr id="0" name=""/>
        <dsp:cNvSpPr/>
      </dsp:nvSpPr>
      <dsp:spPr>
        <a:xfrm>
          <a:off x="3801278" y="873843"/>
          <a:ext cx="1328707" cy="308851"/>
        </a:xfrm>
        <a:custGeom>
          <a:avLst/>
          <a:gdLst/>
          <a:ahLst/>
          <a:cxnLst/>
          <a:rect l="0" t="0" r="0" b="0"/>
          <a:pathLst>
            <a:path>
              <a:moveTo>
                <a:pt x="0" y="0"/>
              </a:moveTo>
              <a:lnTo>
                <a:pt x="0" y="210473"/>
              </a:lnTo>
              <a:lnTo>
                <a:pt x="1328707" y="210473"/>
              </a:lnTo>
              <a:lnTo>
                <a:pt x="1328707" y="30885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548A3CA-42DA-45EE-9C6B-DEEA3E62B93D}">
      <dsp:nvSpPr>
        <dsp:cNvPr id="0" name=""/>
        <dsp:cNvSpPr/>
      </dsp:nvSpPr>
      <dsp:spPr>
        <a:xfrm>
          <a:off x="3587926" y="873843"/>
          <a:ext cx="213351" cy="308851"/>
        </a:xfrm>
        <a:custGeom>
          <a:avLst/>
          <a:gdLst/>
          <a:ahLst/>
          <a:cxnLst/>
          <a:rect l="0" t="0" r="0" b="0"/>
          <a:pathLst>
            <a:path>
              <a:moveTo>
                <a:pt x="213351" y="0"/>
              </a:moveTo>
              <a:lnTo>
                <a:pt x="213351" y="210473"/>
              </a:lnTo>
              <a:lnTo>
                <a:pt x="0" y="210473"/>
              </a:lnTo>
              <a:lnTo>
                <a:pt x="0" y="30885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5B0804C-781D-475E-956A-C36E677A0C97}">
      <dsp:nvSpPr>
        <dsp:cNvPr id="0" name=""/>
        <dsp:cNvSpPr/>
      </dsp:nvSpPr>
      <dsp:spPr>
        <a:xfrm>
          <a:off x="2047636" y="873843"/>
          <a:ext cx="1753642" cy="308851"/>
        </a:xfrm>
        <a:custGeom>
          <a:avLst/>
          <a:gdLst/>
          <a:ahLst/>
          <a:cxnLst/>
          <a:rect l="0" t="0" r="0" b="0"/>
          <a:pathLst>
            <a:path>
              <a:moveTo>
                <a:pt x="1753642" y="0"/>
              </a:moveTo>
              <a:lnTo>
                <a:pt x="1753642" y="210473"/>
              </a:lnTo>
              <a:lnTo>
                <a:pt x="0" y="210473"/>
              </a:lnTo>
              <a:lnTo>
                <a:pt x="0" y="30885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BCB87-271A-428A-926F-8B971AC23625}">
      <dsp:nvSpPr>
        <dsp:cNvPr id="0" name=""/>
        <dsp:cNvSpPr/>
      </dsp:nvSpPr>
      <dsp:spPr>
        <a:xfrm>
          <a:off x="590305" y="873843"/>
          <a:ext cx="3210973" cy="308851"/>
        </a:xfrm>
        <a:custGeom>
          <a:avLst/>
          <a:gdLst/>
          <a:ahLst/>
          <a:cxnLst/>
          <a:rect l="0" t="0" r="0" b="0"/>
          <a:pathLst>
            <a:path>
              <a:moveTo>
                <a:pt x="3210973" y="0"/>
              </a:moveTo>
              <a:lnTo>
                <a:pt x="3210973" y="210473"/>
              </a:lnTo>
              <a:lnTo>
                <a:pt x="0" y="210473"/>
              </a:lnTo>
              <a:lnTo>
                <a:pt x="0" y="308851"/>
              </a:lnTo>
            </a:path>
          </a:pathLst>
        </a:custGeom>
        <a:noFill/>
        <a:ln w="25400" cap="flat" cmpd="sng" algn="ctr">
          <a:solidFill>
            <a:schemeClr val="accent4">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48DF93-DF7C-4B96-A7D3-21D7920A10E0}">
      <dsp:nvSpPr>
        <dsp:cNvPr id="0" name=""/>
        <dsp:cNvSpPr/>
      </dsp:nvSpPr>
      <dsp:spPr>
        <a:xfrm>
          <a:off x="3026127" y="199503"/>
          <a:ext cx="1550302" cy="674340"/>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046AF7F-3CD8-4649-9653-D293A64BE06B}">
      <dsp:nvSpPr>
        <dsp:cNvPr id="0" name=""/>
        <dsp:cNvSpPr/>
      </dsp:nvSpPr>
      <dsp:spPr>
        <a:xfrm>
          <a:off x="3144122" y="311598"/>
          <a:ext cx="1550302" cy="674340"/>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IN" sz="1800" b="1" kern="1200" dirty="0">
              <a:latin typeface="Times New Roman" panose="02020603050405020304" pitchFamily="18" charset="0"/>
              <a:cs typeface="Times New Roman" panose="02020603050405020304" pitchFamily="18" charset="0"/>
            </a:rPr>
            <a:t>ML Algorithms</a:t>
          </a:r>
        </a:p>
      </dsp:txBody>
      <dsp:txXfrm>
        <a:off x="3163873" y="331349"/>
        <a:ext cx="1510800" cy="634838"/>
      </dsp:txXfrm>
    </dsp:sp>
    <dsp:sp modelId="{6909DAA2-6D8C-433E-B840-65613C46C5FC}">
      <dsp:nvSpPr>
        <dsp:cNvPr id="0" name=""/>
        <dsp:cNvSpPr/>
      </dsp:nvSpPr>
      <dsp:spPr>
        <a:xfrm>
          <a:off x="5025" y="1182695"/>
          <a:ext cx="1170558" cy="1202658"/>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4775DA8-0117-45D2-B0F7-B267293C0DF5}">
      <dsp:nvSpPr>
        <dsp:cNvPr id="0" name=""/>
        <dsp:cNvSpPr/>
      </dsp:nvSpPr>
      <dsp:spPr>
        <a:xfrm>
          <a:off x="123020" y="1294790"/>
          <a:ext cx="1170558" cy="1202658"/>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latin typeface="Times New Roman" panose="02020603050405020304" pitchFamily="18" charset="0"/>
              <a:cs typeface="Times New Roman" panose="02020603050405020304" pitchFamily="18" charset="0"/>
            </a:rPr>
            <a:t>Logistic Regression: </a:t>
          </a:r>
        </a:p>
        <a:p>
          <a:pPr marL="0" lvl="0" indent="0" algn="ctr" defTabSz="666750">
            <a:lnSpc>
              <a:spcPct val="90000"/>
            </a:lnSpc>
            <a:spcBef>
              <a:spcPct val="0"/>
            </a:spcBef>
            <a:spcAft>
              <a:spcPct val="35000"/>
            </a:spcAft>
            <a:buNone/>
          </a:pPr>
          <a:r>
            <a:rPr lang="en-IN" sz="1400" kern="1200" dirty="0">
              <a:latin typeface="Times New Roman" panose="02020603050405020304" pitchFamily="18" charset="0"/>
              <a:cs typeface="Times New Roman" panose="02020603050405020304" pitchFamily="18" charset="0"/>
            </a:rPr>
            <a:t>Simple, interpretable model.</a:t>
          </a:r>
        </a:p>
      </dsp:txBody>
      <dsp:txXfrm>
        <a:off x="157304" y="1329074"/>
        <a:ext cx="1101990" cy="1134090"/>
      </dsp:txXfrm>
    </dsp:sp>
    <dsp:sp modelId="{547C1BD2-AE6C-4098-948B-91951F3117A1}">
      <dsp:nvSpPr>
        <dsp:cNvPr id="0" name=""/>
        <dsp:cNvSpPr/>
      </dsp:nvSpPr>
      <dsp:spPr>
        <a:xfrm>
          <a:off x="1411574" y="1182695"/>
          <a:ext cx="1272123" cy="105293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FC90D3E-D8C6-44CA-B457-8934385F42B7}">
      <dsp:nvSpPr>
        <dsp:cNvPr id="0" name=""/>
        <dsp:cNvSpPr/>
      </dsp:nvSpPr>
      <dsp:spPr>
        <a:xfrm>
          <a:off x="1529569" y="1294790"/>
          <a:ext cx="1272123" cy="1052934"/>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SVM:</a:t>
          </a:r>
          <a:r>
            <a:rPr lang="en-US" sz="1400" kern="1200" dirty="0">
              <a:latin typeface="Times New Roman" panose="02020603050405020304" pitchFamily="18" charset="0"/>
              <a:cs typeface="Times New Roman" panose="02020603050405020304" pitchFamily="18" charset="0"/>
            </a:rPr>
            <a:t> Effective for high-dimensional data.</a:t>
          </a:r>
          <a:endParaRPr lang="en-IN" sz="1400" kern="1200" dirty="0">
            <a:latin typeface="Times New Roman" panose="02020603050405020304" pitchFamily="18" charset="0"/>
            <a:cs typeface="Times New Roman" panose="02020603050405020304" pitchFamily="18" charset="0"/>
          </a:endParaRPr>
        </a:p>
      </dsp:txBody>
      <dsp:txXfrm>
        <a:off x="1560408" y="1325629"/>
        <a:ext cx="1210445" cy="991256"/>
      </dsp:txXfrm>
    </dsp:sp>
    <dsp:sp modelId="{14C2B0DA-B214-4BCE-8D0B-D30608D9BED8}">
      <dsp:nvSpPr>
        <dsp:cNvPr id="0" name=""/>
        <dsp:cNvSpPr/>
      </dsp:nvSpPr>
      <dsp:spPr>
        <a:xfrm>
          <a:off x="2919687" y="1182695"/>
          <a:ext cx="1336478" cy="1093584"/>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2B197D-5FA2-46F5-AD5F-0CA67D139E45}">
      <dsp:nvSpPr>
        <dsp:cNvPr id="0" name=""/>
        <dsp:cNvSpPr/>
      </dsp:nvSpPr>
      <dsp:spPr>
        <a:xfrm>
          <a:off x="3037682" y="1294790"/>
          <a:ext cx="1336478" cy="1093584"/>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US" sz="1500" b="1" kern="1200" dirty="0">
              <a:latin typeface="Times New Roman" panose="02020603050405020304" pitchFamily="18" charset="0"/>
              <a:cs typeface="Times New Roman" panose="02020603050405020304" pitchFamily="18" charset="0"/>
            </a:rPr>
            <a:t>Random Forest: </a:t>
          </a:r>
          <a:r>
            <a:rPr lang="en-US" sz="1400" kern="1200" dirty="0">
              <a:latin typeface="Times New Roman" panose="02020603050405020304" pitchFamily="18" charset="0"/>
              <a:cs typeface="Times New Roman" panose="02020603050405020304" pitchFamily="18" charset="0"/>
            </a:rPr>
            <a:t>Handles non-linear data and provides feature importance.</a:t>
          </a:r>
          <a:endParaRPr lang="en-IN" sz="1400" kern="1200" dirty="0">
            <a:latin typeface="Times New Roman" panose="02020603050405020304" pitchFamily="18" charset="0"/>
            <a:cs typeface="Times New Roman" panose="02020603050405020304" pitchFamily="18" charset="0"/>
          </a:endParaRPr>
        </a:p>
      </dsp:txBody>
      <dsp:txXfrm>
        <a:off x="3069712" y="1326820"/>
        <a:ext cx="1272418" cy="1029524"/>
      </dsp:txXfrm>
    </dsp:sp>
    <dsp:sp modelId="{CCAD2A0F-3132-4F2A-BB77-04CB51C7901C}">
      <dsp:nvSpPr>
        <dsp:cNvPr id="0" name=""/>
        <dsp:cNvSpPr/>
      </dsp:nvSpPr>
      <dsp:spPr>
        <a:xfrm>
          <a:off x="4492155" y="1182695"/>
          <a:ext cx="1275660" cy="1238729"/>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593A5B0-6191-4E43-9E57-86CFD92B8C82}">
      <dsp:nvSpPr>
        <dsp:cNvPr id="0" name=""/>
        <dsp:cNvSpPr/>
      </dsp:nvSpPr>
      <dsp:spPr>
        <a:xfrm>
          <a:off x="4610150" y="1294790"/>
          <a:ext cx="1275660" cy="1238729"/>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endParaRPr lang="en-IN" sz="1600" b="1" kern="1200" dirty="0">
            <a:latin typeface="Times New Roman" panose="02020603050405020304" pitchFamily="18" charset="0"/>
            <a:cs typeface="Times New Roman" panose="02020603050405020304" pitchFamily="18" charset="0"/>
          </a:endParaRPr>
        </a:p>
        <a:p>
          <a:pPr marL="0" lvl="0" indent="0" algn="ctr" defTabSz="711200">
            <a:lnSpc>
              <a:spcPct val="90000"/>
            </a:lnSpc>
            <a:spcBef>
              <a:spcPct val="0"/>
            </a:spcBef>
            <a:spcAft>
              <a:spcPct val="35000"/>
            </a:spcAft>
            <a:buNone/>
          </a:pPr>
          <a:r>
            <a:rPr lang="en-IN" sz="1500" b="1" kern="1200" dirty="0">
              <a:latin typeface="Times New Roman" panose="02020603050405020304" pitchFamily="18" charset="0"/>
              <a:cs typeface="Times New Roman" panose="02020603050405020304" pitchFamily="18" charset="0"/>
            </a:rPr>
            <a:t>KNN:</a:t>
          </a:r>
        </a:p>
        <a:p>
          <a:pPr marL="0" lvl="0" indent="0" algn="ctr" defTabSz="71120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Classifies data based on the majority class of its nearest neighbors.</a:t>
          </a:r>
          <a:br>
            <a:rPr lang="en-IN" sz="800" kern="1200" dirty="0"/>
          </a:br>
          <a:endParaRPr lang="en-IN" sz="800" kern="1200" dirty="0"/>
        </a:p>
      </dsp:txBody>
      <dsp:txXfrm>
        <a:off x="4646431" y="1331071"/>
        <a:ext cx="1203098" cy="1166167"/>
      </dsp:txXfrm>
    </dsp:sp>
    <dsp:sp modelId="{9A06A75C-6533-4CA1-B531-9B5C46132209}">
      <dsp:nvSpPr>
        <dsp:cNvPr id="0" name=""/>
        <dsp:cNvSpPr/>
      </dsp:nvSpPr>
      <dsp:spPr>
        <a:xfrm>
          <a:off x="6003805" y="1182695"/>
          <a:ext cx="1593725" cy="1183183"/>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E5D99D8-36B9-4A13-B857-9350699EB9EA}">
      <dsp:nvSpPr>
        <dsp:cNvPr id="0" name=""/>
        <dsp:cNvSpPr/>
      </dsp:nvSpPr>
      <dsp:spPr>
        <a:xfrm>
          <a:off x="6121800" y="1294790"/>
          <a:ext cx="1593725" cy="1183183"/>
        </a:xfrm>
        <a:prstGeom prst="roundRect">
          <a:avLst>
            <a:gd name="adj" fmla="val 10000"/>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b="1" kern="1200" dirty="0">
              <a:latin typeface="Times New Roman" panose="02020603050405020304" pitchFamily="18" charset="0"/>
              <a:cs typeface="Times New Roman" panose="02020603050405020304" pitchFamily="18" charset="0"/>
            </a:rPr>
            <a:t>Decision Tree:</a:t>
          </a:r>
        </a:p>
        <a:p>
          <a:pPr marL="0" lvl="0" indent="0" algn="ctr" defTabSz="666750">
            <a:lnSpc>
              <a:spcPct val="90000"/>
            </a:lnSpc>
            <a:spcBef>
              <a:spcPct val="0"/>
            </a:spcBef>
            <a:spcAft>
              <a:spcPct val="35000"/>
            </a:spcAft>
            <a:buNone/>
          </a:pPr>
          <a:r>
            <a:rPr lang="en-US" sz="1400" kern="1200" dirty="0">
              <a:latin typeface="Times New Roman" panose="02020603050405020304" pitchFamily="18" charset="0"/>
              <a:cs typeface="Times New Roman" panose="02020603050405020304" pitchFamily="18" charset="0"/>
            </a:rPr>
            <a:t>Uses a tree-like structure to split data based on feature values for classification.</a:t>
          </a:r>
          <a:endParaRPr lang="en-IN" sz="1400" kern="1200" dirty="0">
            <a:latin typeface="Times New Roman" panose="02020603050405020304" pitchFamily="18" charset="0"/>
            <a:cs typeface="Times New Roman" panose="02020603050405020304" pitchFamily="18" charset="0"/>
          </a:endParaRPr>
        </a:p>
      </dsp:txBody>
      <dsp:txXfrm>
        <a:off x="6156454" y="1329444"/>
        <a:ext cx="1524417" cy="1113875"/>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radial2">
  <dgm:title val=""/>
  <dgm:desc val=""/>
  <dgm:catLst>
    <dgm:cat type="relationship" pri="20000"/>
    <dgm:cat type="convert" pri="9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animLvl val="ctr"/>
      <dgm:resizeHandles val="exact"/>
    </dgm:varLst>
    <dgm:alg type="composite"/>
    <dgm:shape xmlns:r="http://schemas.openxmlformats.org/officeDocument/2006/relationships" r:blip="">
      <dgm:adjLst/>
    </dgm:shape>
    <dgm:presOf/>
    <dgm:constrLst>
      <dgm:constr type="w" for="ch" forName="cycle" refType="w"/>
      <dgm:constr type="h" for="ch" forName="cycle" refType="h"/>
    </dgm:constrLst>
    <dgm:ruleLst/>
    <dgm:layoutNode name="cycle">
      <dgm:choose name="Name0">
        <dgm:if name="Name1" func="var" arg="dir" op="equ" val="norm">
          <dgm:choose name="Name2">
            <dgm:if name="Name3" axis="ch" ptType="node" func="cnt" op="lte" val="1">
              <dgm:alg type="cycle">
                <dgm:param type="stAng" val="90"/>
                <dgm:param type="spanAng" val="360"/>
                <dgm:param type="ctrShpMap" val="fNode"/>
              </dgm:alg>
            </dgm:if>
            <dgm:if name="Name4" axis="ch" ptType="node" func="cnt" op="equ" val="2">
              <dgm:alg type="cycle">
                <dgm:param type="stAng" val="70"/>
                <dgm:param type="spanAng" val="40"/>
                <dgm:param type="ctrShpMap" val="fNode"/>
              </dgm:alg>
            </dgm:if>
            <dgm:if name="Name5" axis="ch" ptType="node" func="cnt" op="equ" val="3">
              <dgm:alg type="cycle">
                <dgm:param type="stAng" val="60"/>
                <dgm:param type="spanAng" val="60"/>
                <dgm:param type="ctrShpMap" val="fNode"/>
              </dgm:alg>
            </dgm:if>
            <dgm:else name="Name6">
              <dgm:alg type="cycle">
                <dgm:param type="stAng" val="45"/>
                <dgm:param type="spanAng" val="90"/>
                <dgm:param type="ctrShpMap" val="fNode"/>
              </dgm:alg>
            </dgm:else>
          </dgm:choose>
        </dgm:if>
        <dgm:else name="Name7">
          <dgm:choose name="Name8">
            <dgm:if name="Name9" axis="ch" ptType="node" func="cnt" op="lte" val="1">
              <dgm:alg type="cycle">
                <dgm:param type="stAng" val="-90"/>
                <dgm:param type="spanAng" val="-360"/>
                <dgm:param type="ctrShpMap" val="fNode"/>
              </dgm:alg>
            </dgm:if>
            <dgm:if name="Name10" axis="ch" ptType="node" func="cnt" op="equ" val="2">
              <dgm:alg type="cycle">
                <dgm:param type="stAng" val="-70"/>
                <dgm:param type="spanAng" val="-40"/>
                <dgm:param type="ctrShpMap" val="fNode"/>
              </dgm:alg>
            </dgm:if>
            <dgm:if name="Name11" axis="ch" ptType="node" func="cnt" op="equ" val="3">
              <dgm:alg type="cycle">
                <dgm:param type="stAng" val="-60"/>
                <dgm:param type="spanAng" val="-60"/>
                <dgm:param type="ctrShpMap" val="fNode"/>
              </dgm:alg>
            </dgm:if>
            <dgm:else name="Name12">
              <dgm:alg type="cycle">
                <dgm:param type="stAng" val="-45"/>
                <dgm:param type="spanAng" val="-90"/>
                <dgm:param type="ctrShpMap" val="fNode"/>
              </dgm:alg>
            </dgm:else>
          </dgm:choose>
        </dgm:else>
      </dgm:choose>
      <dgm:shape xmlns:r="http://schemas.openxmlformats.org/officeDocument/2006/relationships" r:blip="">
        <dgm:adjLst/>
      </dgm:shape>
      <dgm:presOf/>
      <dgm:constrLst>
        <dgm:constr type="sp" val="20"/>
        <dgm:constr type="w" for="ch" forName="centerShape" refType="w"/>
        <dgm:constr type="w" for="ch" forName="node" refType="w" refFor="ch" refForName="centerShape" fact="1.5"/>
        <dgm:constr type="sibSp" refType="w" refFor="ch" refForName="centerShape" op="equ" fact="0.08"/>
        <dgm:constr type="primFontSz" for="des" forName="parentNode" op="equ" val="65"/>
        <dgm:constr type="secFontSz" for="des" forName="childNode" op="equ" val="65"/>
      </dgm:constrLst>
      <dgm:ruleLst/>
      <dgm:choose name="Name13">
        <dgm:if name="Name14" axis="ch" ptType="node" hideLastTrans="0" func="cnt" op="gte" val="1">
          <dgm:layoutNode name="centerShape" styleLbl="node0">
            <dgm:alg type="composite"/>
            <dgm:shape xmlns:r="http://schemas.openxmlformats.org/officeDocument/2006/relationships" r:blip="">
              <dgm:adjLst/>
            </dgm:shape>
            <dgm:presOf axis="ch" ptType="node" cnt="1"/>
            <dgm:constrLst>
              <dgm:constr type="w" for="ch" forName="connSite" refType="w" fact="0.7"/>
              <dgm:constr type="h" for="ch" forName="connSite" refType="w" fact="0.7"/>
              <dgm:constr type="ctrX" for="ch" forName="connSite" refType="w" fact="0.5"/>
              <dgm:constr type="ctrY" for="ch" forName="connSite" refType="h" fact="0.5"/>
              <dgm:constr type="w" for="ch" forName="visible" refType="w"/>
              <dgm:constr type="h" for="ch" forName="visible" refType="w"/>
              <dgm:constr type="ctrX" for="ch" forName="visible" refType="w" fact="0.5"/>
              <dgm:constr type="ctrY" for="ch" forName="visible" refType="h" fact="0.5"/>
            </dgm:constrLst>
            <dgm:ruleLst/>
            <dgm:layoutNode name="connSite">
              <dgm:alg type="sp"/>
              <dgm:shape xmlns:r="http://schemas.openxmlformats.org/officeDocument/2006/relationships" type="ellipse" r:blip="" hideGeom="1">
                <dgm:adjLst/>
              </dgm:shape>
              <dgm:presOf/>
              <dgm:constrLst/>
              <dgm:ruleLst/>
            </dgm:layoutNode>
            <dgm:layoutNode name="visible">
              <dgm:alg type="sp"/>
              <dgm:shape xmlns:r="http://schemas.openxmlformats.org/officeDocument/2006/relationships" type="ellipse" r:blip="" blipPhldr="1">
                <dgm:adjLst/>
              </dgm:shape>
              <dgm:presOf/>
              <dgm:constrLst/>
              <dgm:ruleLst/>
            </dgm:layoutNode>
          </dgm:layoutNode>
        </dgm:if>
        <dgm:else name="Name15"/>
      </dgm:choose>
      <dgm:forEach name="Name16" axis="ch">
        <dgm:forEach name="Name17" axis="self" ptType="node">
          <dgm:layoutNode name="node">
            <dgm:alg type="composite"/>
            <dgm:shape xmlns:r="http://schemas.openxmlformats.org/officeDocument/2006/relationships" r:blip="">
              <dgm:adjLst/>
            </dgm:shape>
            <dgm:presOf/>
            <dgm:choose name="Name18">
              <dgm:if name="Name19" func="var" arg="dir" op="equ" val="norm">
                <dgm:constrLst>
                  <dgm:constr type="t" for="ch" forName="parentNode"/>
                  <dgm:constr type="l" for="ch" forName="parentNode"/>
                  <dgm:constr type="w" for="ch" forName="parentNode" refType="w" fact="0.4"/>
                  <dgm:constr type="h" for="ch" forName="parentNode" refType="w" refFor="ch" refForName="parentNode" op="equ"/>
                  <dgm:constr type="ctrY" for="ch" forName="childNode" refType="h" refFor="ch" refForName="parentNode" fact="0.5"/>
                  <dgm:constr type="l" for="ch" forName="childNode" refType="w" refFor="ch" refForName="parentNode" op="equ" fact="1.1"/>
                  <dgm:constr type="w" for="ch" forName="childNode" refType="w" fact="0.6"/>
                  <dgm:constr type="h" for="ch" forName="childNode" refType="h" refFor="ch" refForName="parentNode"/>
                </dgm:constrLst>
              </dgm:if>
              <dgm:else name="Name20">
                <dgm:constrLst>
                  <dgm:constr type="t" for="ch" forName="parentNode"/>
                  <dgm:constr type="r" for="ch" forName="parentNode" refType="w"/>
                  <dgm:constr type="w" for="ch" forName="parentNode" refType="w" fact="0.4"/>
                  <dgm:constr type="h" for="ch" forName="parentNode" refType="w" refFor="ch" refForName="parentNode" op="equ"/>
                  <dgm:constr type="ctrY" for="ch" forName="childNode" refType="h" refFor="ch" refForName="parentNode" fact="0.5"/>
                  <dgm:constr type="l" for="ch" forName="childNode"/>
                  <dgm:constr type="w" for="ch" forName="childNode" refType="w" fact="0.6"/>
                  <dgm:constr type="h" for="ch" forName="childNode" refType="h" refFor="ch" refForName="parentNode"/>
                </dgm:constrLst>
              </dgm:else>
            </dgm:choose>
            <dgm:ruleLst/>
            <dgm:layoutNode name="parentNode" styleLbl="node1">
              <dgm:varLst>
                <dgm:chMax val="1"/>
                <dgm:bulletEnabled val="1"/>
              </dgm:varLst>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childNode" styleLbl="revTx" moveWith="parentNode">
              <dgm:varLst>
                <dgm:bulletEnabled val="1"/>
              </dgm:varLst>
              <dgm:alg type="tx">
                <dgm:param type="txAnchorVertCh" val="mid"/>
                <dgm:param type="stBulletLvl" val="1"/>
              </dgm:alg>
              <dgm:choose name="Name21">
                <dgm:if name="Name22" axis="ch" ptType="node" func="cnt" op="gte" val="1">
                  <dgm:shape xmlns:r="http://schemas.openxmlformats.org/officeDocument/2006/relationships" type="rect" r:blip="">
                    <dgm:adjLst/>
                  </dgm:shape>
                </dgm:if>
                <dgm:else name="Name23">
                  <dgm:shape xmlns:r="http://schemas.openxmlformats.org/officeDocument/2006/relationships" type="rect" r:blip="" hideGeom="1">
                    <dgm:adjLst/>
                  </dgm:shape>
                </dgm:else>
              </dgm:choose>
              <dgm:presOf axis="des" ptType="node"/>
              <dgm:constrLst>
                <dgm:constr type="tMarg"/>
                <dgm:constr type="bMarg"/>
                <dgm:constr type="lMarg"/>
                <dgm:constr type="rMarg"/>
              </dgm:constrLst>
              <dgm:ruleLst>
                <dgm:rule type="secFontSz" val="5" fact="NaN" max="NaN"/>
              </dgm:ruleLst>
            </dgm:layoutNode>
          </dgm:layoutNode>
        </dgm:forEach>
        <dgm:forEach name="Name24" axis="self" ptType="parTrans" cnt="1">
          <dgm:layoutNode name="Name25">
            <dgm:alg type="conn">
              <dgm:param type="dim" val="1D"/>
              <dgm:param type="endSty" val="noArr"/>
              <dgm:param type="begPts" val="auto"/>
              <dgm:param type="endPts" val="auto"/>
              <dgm:param type="srcNode" val="connSite"/>
              <dgm:param type="dstNode" val="parentNode"/>
            </dgm:alg>
            <dgm:shape xmlns:r="http://schemas.openxmlformats.org/officeDocument/2006/relationships" type="conn" r:blip="" zOrderOff="-99">
              <dgm:adjLst/>
            </dgm:shape>
            <dgm:presOf axis="self"/>
            <dgm:constrLst>
              <dgm:constr type="connDist"/>
              <dgm:constr type="w" val="1"/>
              <dgm:constr type="h" val="5"/>
              <dgm:constr type="begPad"/>
              <dgm:constr type="endPad"/>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12/10/2024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12/10/2024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i.org/10.1109/ICOEI.2019.8862533" TargetMode="External"/><Relationship Id="rId2" Type="http://schemas.openxmlformats.org/officeDocument/2006/relationships/hyperlink" Target="http://dx.doi.org/10.1109/ACCESS.2020.3016715"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www.mayoclinic.org/diseases-conditions/breast-cancer/symptoms-causes/syc-20352470"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 name="Picture 10" descr="The Legend | RAISING AWARENESS">
            <a:extLst>
              <a:ext uri="{FF2B5EF4-FFF2-40B4-BE49-F238E27FC236}">
                <a16:creationId xmlns:a16="http://schemas.microsoft.com/office/drawing/2014/main" id="{4954D946-CA4F-AECB-3F9E-F6371D1937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206" y="5187521"/>
            <a:ext cx="2152793" cy="167287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Awareness Ribbon Png Images – Browse 26 ...">
            <a:extLst>
              <a:ext uri="{FF2B5EF4-FFF2-40B4-BE49-F238E27FC236}">
                <a16:creationId xmlns:a16="http://schemas.microsoft.com/office/drawing/2014/main" id="{B3A89E85-F30D-385B-AB8B-2312AE31D4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7778" y="1152059"/>
            <a:ext cx="3990975" cy="1143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738178" y="430788"/>
            <a:ext cx="8380821" cy="1470025"/>
          </a:xfrm>
        </p:spPr>
        <p:txBody>
          <a:bodyPr>
            <a:normAutofit/>
          </a:bodyPr>
          <a:lstStyle/>
          <a:p>
            <a:r>
              <a:rPr sz="3800" b="1" dirty="0">
                <a:latin typeface="Times New Roman" panose="02020603050405020304" pitchFamily="18" charset="0"/>
                <a:cs typeface="Times New Roman" panose="02020603050405020304" pitchFamily="18" charset="0"/>
              </a:rPr>
              <a:t>Breast Cancer Prediction</a:t>
            </a:r>
            <a:r>
              <a:rPr lang="en-US" sz="3800" b="1" dirty="0">
                <a:latin typeface="Times New Roman" panose="02020603050405020304" pitchFamily="18" charset="0"/>
                <a:cs typeface="Times New Roman" panose="02020603050405020304" pitchFamily="18" charset="0"/>
              </a:rPr>
              <a:t> Web Application</a:t>
            </a:r>
            <a:r>
              <a:rPr sz="3800" b="1" dirty="0">
                <a:latin typeface="Times New Roman" panose="02020603050405020304" pitchFamily="18" charset="0"/>
                <a:cs typeface="Times New Roman" panose="02020603050405020304" pitchFamily="18" charset="0"/>
              </a:rPr>
              <a:t> Using Machine Learning</a:t>
            </a:r>
          </a:p>
        </p:txBody>
      </p:sp>
      <p:sp>
        <p:nvSpPr>
          <p:cNvPr id="3" name="Subtitle 2"/>
          <p:cNvSpPr>
            <a:spLocks noGrp="1"/>
          </p:cNvSpPr>
          <p:nvPr>
            <p:ph type="subTitle" idx="1"/>
          </p:nvPr>
        </p:nvSpPr>
        <p:spPr>
          <a:xfrm>
            <a:off x="892844" y="2353761"/>
            <a:ext cx="7338648" cy="674762"/>
          </a:xfrm>
        </p:spPr>
        <p:txBody>
          <a:bodyPr>
            <a:noAutofit/>
          </a:bodyPr>
          <a:lstStyle/>
          <a:p>
            <a:r>
              <a:rPr sz="1600" dirty="0">
                <a:solidFill>
                  <a:schemeClr val="tx1"/>
                </a:solidFill>
                <a:latin typeface="Times New Roman" panose="02020603050405020304" pitchFamily="18" charset="0"/>
                <a:cs typeface="Times New Roman" panose="02020603050405020304" pitchFamily="18" charset="0"/>
              </a:rPr>
              <a:t>By:</a:t>
            </a:r>
          </a:p>
          <a:p>
            <a:r>
              <a:rPr lang="en-IN" sz="1600" b="1" dirty="0">
                <a:solidFill>
                  <a:schemeClr val="tx1"/>
                </a:solidFill>
                <a:latin typeface="Times New Roman" panose="02020603050405020304" pitchFamily="18" charset="0"/>
                <a:cs typeface="Times New Roman" panose="02020603050405020304" pitchFamily="18" charset="0"/>
              </a:rPr>
              <a:t>Ankita Banerjee</a:t>
            </a:r>
            <a:r>
              <a:rPr sz="1600" b="1" dirty="0">
                <a:solidFill>
                  <a:schemeClr val="tx1"/>
                </a:solidFill>
                <a:latin typeface="Times New Roman" panose="02020603050405020304" pitchFamily="18" charset="0"/>
                <a:cs typeface="Times New Roman" panose="02020603050405020304" pitchFamily="18" charset="0"/>
              </a:rPr>
              <a:t> </a:t>
            </a:r>
            <a:r>
              <a:rPr sz="1600" dirty="0">
                <a:solidFill>
                  <a:schemeClr val="tx1"/>
                </a:solidFill>
                <a:latin typeface="Times New Roman" panose="02020603050405020304" pitchFamily="18" charset="0"/>
                <a:cs typeface="Times New Roman" panose="02020603050405020304" pitchFamily="18" charset="0"/>
              </a:rPr>
              <a:t>(University Roll No. </a:t>
            </a:r>
            <a:r>
              <a:rPr lang="en-IN" sz="1600" dirty="0">
                <a:solidFill>
                  <a:schemeClr val="tx1"/>
                </a:solidFill>
                <a:latin typeface="Times New Roman" panose="02020603050405020304" pitchFamily="18" charset="0"/>
                <a:cs typeface="Times New Roman" panose="02020603050405020304" pitchFamily="18" charset="0"/>
              </a:rPr>
              <a:t>10800121011</a:t>
            </a:r>
            <a:r>
              <a:rPr sz="1600" dirty="0">
                <a:solidFill>
                  <a:schemeClr val="tx1"/>
                </a:solidFill>
                <a:latin typeface="Times New Roman" panose="02020603050405020304" pitchFamily="18" charset="0"/>
                <a:cs typeface="Times New Roman" panose="02020603050405020304" pitchFamily="18" charset="0"/>
              </a:rPr>
              <a:t>)</a:t>
            </a:r>
          </a:p>
          <a:p>
            <a:r>
              <a:rPr lang="en-IN" sz="1600" b="1" dirty="0">
                <a:solidFill>
                  <a:schemeClr val="tx1"/>
                </a:solidFill>
                <a:latin typeface="Times New Roman" panose="02020603050405020304" pitchFamily="18" charset="0"/>
                <a:cs typeface="Times New Roman" panose="02020603050405020304" pitchFamily="18" charset="0"/>
              </a:rPr>
              <a:t>Amit Kiran Deb</a:t>
            </a:r>
            <a:r>
              <a:rPr sz="1600" b="1" dirty="0">
                <a:solidFill>
                  <a:schemeClr val="tx1"/>
                </a:solidFill>
                <a:latin typeface="Times New Roman" panose="02020603050405020304" pitchFamily="18" charset="0"/>
                <a:cs typeface="Times New Roman" panose="02020603050405020304" pitchFamily="18" charset="0"/>
              </a:rPr>
              <a:t> </a:t>
            </a:r>
            <a:r>
              <a:rPr sz="1600" dirty="0">
                <a:solidFill>
                  <a:schemeClr val="tx1"/>
                </a:solidFill>
                <a:latin typeface="Times New Roman" panose="02020603050405020304" pitchFamily="18" charset="0"/>
                <a:cs typeface="Times New Roman" panose="02020603050405020304" pitchFamily="18" charset="0"/>
              </a:rPr>
              <a:t>(University Roll No. </a:t>
            </a:r>
            <a:r>
              <a:rPr lang="en-IN" sz="1600" dirty="0">
                <a:solidFill>
                  <a:schemeClr val="tx1"/>
                </a:solidFill>
                <a:latin typeface="Times New Roman" panose="02020603050405020304" pitchFamily="18" charset="0"/>
                <a:cs typeface="Times New Roman" panose="02020603050405020304" pitchFamily="18" charset="0"/>
              </a:rPr>
              <a:t>10800121111</a:t>
            </a:r>
            <a:r>
              <a:rPr sz="1600" dirty="0">
                <a:solidFill>
                  <a:schemeClr val="tx1"/>
                </a:solidFill>
                <a:latin typeface="Times New Roman" panose="02020603050405020304" pitchFamily="18" charset="0"/>
                <a:cs typeface="Times New Roman" panose="02020603050405020304" pitchFamily="18" charset="0"/>
              </a:rPr>
              <a:t>)</a:t>
            </a:r>
          </a:p>
          <a:p>
            <a:r>
              <a:rPr lang="en-IN" sz="1600" b="1" dirty="0">
                <a:solidFill>
                  <a:schemeClr val="tx1"/>
                </a:solidFill>
                <a:latin typeface="Times New Roman" panose="02020603050405020304" pitchFamily="18" charset="0"/>
                <a:cs typeface="Times New Roman" panose="02020603050405020304" pitchFamily="18" charset="0"/>
              </a:rPr>
              <a:t>Anindita Sircar</a:t>
            </a:r>
            <a:r>
              <a:rPr sz="1600" b="1" dirty="0">
                <a:solidFill>
                  <a:schemeClr val="tx1"/>
                </a:solidFill>
                <a:latin typeface="Times New Roman" panose="02020603050405020304" pitchFamily="18" charset="0"/>
                <a:cs typeface="Times New Roman" panose="02020603050405020304" pitchFamily="18" charset="0"/>
              </a:rPr>
              <a:t> </a:t>
            </a:r>
            <a:r>
              <a:rPr sz="1600" dirty="0">
                <a:solidFill>
                  <a:schemeClr val="tx1"/>
                </a:solidFill>
                <a:latin typeface="Times New Roman" panose="02020603050405020304" pitchFamily="18" charset="0"/>
                <a:cs typeface="Times New Roman" panose="02020603050405020304" pitchFamily="18" charset="0"/>
              </a:rPr>
              <a:t>(University Roll No. </a:t>
            </a:r>
            <a:r>
              <a:rPr lang="en-IN" sz="1600" dirty="0">
                <a:solidFill>
                  <a:schemeClr val="tx1"/>
                </a:solidFill>
                <a:latin typeface="Times New Roman" panose="02020603050405020304" pitchFamily="18" charset="0"/>
                <a:cs typeface="Times New Roman" panose="02020603050405020304" pitchFamily="18" charset="0"/>
              </a:rPr>
              <a:t>10800121012</a:t>
            </a:r>
            <a:r>
              <a:rPr sz="1600" dirty="0">
                <a:solidFill>
                  <a:schemeClr val="tx1"/>
                </a:solidFill>
                <a:latin typeface="Times New Roman" panose="02020603050405020304" pitchFamily="18" charset="0"/>
                <a:cs typeface="Times New Roman" panose="02020603050405020304" pitchFamily="18" charset="0"/>
              </a:rPr>
              <a:t>)</a:t>
            </a:r>
          </a:p>
          <a:p>
            <a:r>
              <a:rPr lang="en-IN" sz="1600" b="1" dirty="0">
                <a:solidFill>
                  <a:schemeClr val="tx1"/>
                </a:solidFill>
                <a:latin typeface="Times New Roman" panose="02020603050405020304" pitchFamily="18" charset="0"/>
                <a:cs typeface="Times New Roman" panose="02020603050405020304" pitchFamily="18" charset="0"/>
              </a:rPr>
              <a:t>Aniket Das</a:t>
            </a:r>
            <a:r>
              <a:rPr sz="1600" b="1" dirty="0">
                <a:solidFill>
                  <a:schemeClr val="tx1"/>
                </a:solidFill>
                <a:latin typeface="Times New Roman" panose="02020603050405020304" pitchFamily="18" charset="0"/>
                <a:cs typeface="Times New Roman" panose="02020603050405020304" pitchFamily="18" charset="0"/>
              </a:rPr>
              <a:t> </a:t>
            </a:r>
            <a:r>
              <a:rPr sz="1600" dirty="0">
                <a:solidFill>
                  <a:schemeClr val="tx1"/>
                </a:solidFill>
                <a:latin typeface="Times New Roman" panose="02020603050405020304" pitchFamily="18" charset="0"/>
                <a:cs typeface="Times New Roman" panose="02020603050405020304" pitchFamily="18" charset="0"/>
              </a:rPr>
              <a:t>(University Roll No.</a:t>
            </a:r>
            <a:r>
              <a:rPr lang="en-IN" sz="1600" dirty="0">
                <a:solidFill>
                  <a:schemeClr val="tx1"/>
                </a:solidFill>
                <a:latin typeface="Times New Roman" panose="02020603050405020304" pitchFamily="18" charset="0"/>
                <a:cs typeface="Times New Roman" panose="02020603050405020304" pitchFamily="18" charset="0"/>
              </a:rPr>
              <a:t> 10800122202</a:t>
            </a:r>
            <a:r>
              <a:rPr sz="1600" dirty="0">
                <a:solidFill>
                  <a:schemeClr val="tx1"/>
                </a:solidFill>
                <a:latin typeface="Times New Roman" panose="02020603050405020304" pitchFamily="18" charset="0"/>
                <a:cs typeface="Times New Roman" panose="02020603050405020304" pitchFamily="18" charset="0"/>
              </a:rPr>
              <a:t>)</a:t>
            </a:r>
          </a:p>
          <a:p>
            <a:endParaRPr lang="en-US" sz="1600" dirty="0">
              <a:solidFill>
                <a:schemeClr val="tx1"/>
              </a:solidFill>
              <a:latin typeface="Times New Roman" panose="02020603050405020304" pitchFamily="18" charset="0"/>
              <a:cs typeface="Times New Roman" panose="02020603050405020304" pitchFamily="18" charset="0"/>
            </a:endParaRPr>
          </a:p>
          <a:p>
            <a:r>
              <a:rPr sz="1600" dirty="0">
                <a:solidFill>
                  <a:schemeClr val="tx1"/>
                </a:solidFill>
                <a:latin typeface="Times New Roman" panose="02020603050405020304" pitchFamily="18" charset="0"/>
                <a:cs typeface="Times New Roman" panose="02020603050405020304" pitchFamily="18" charset="0"/>
              </a:rPr>
              <a:t>Course: Final Year (7th Semester) B.Tech Course 2021-2025 Batch</a:t>
            </a:r>
          </a:p>
          <a:p>
            <a:r>
              <a:rPr sz="1600" dirty="0">
                <a:solidFill>
                  <a:schemeClr val="tx1"/>
                </a:solidFill>
                <a:latin typeface="Times New Roman" panose="02020603050405020304" pitchFamily="18" charset="0"/>
                <a:cs typeface="Times New Roman" panose="02020603050405020304" pitchFamily="18" charset="0"/>
              </a:rPr>
              <a:t>Course Code: </a:t>
            </a:r>
            <a:r>
              <a:rPr sz="1600" b="1" dirty="0">
                <a:solidFill>
                  <a:schemeClr val="tx1"/>
                </a:solidFill>
                <a:latin typeface="Times New Roman" panose="02020603050405020304" pitchFamily="18" charset="0"/>
                <a:cs typeface="Times New Roman" panose="02020603050405020304" pitchFamily="18" charset="0"/>
              </a:rPr>
              <a:t>PROJ-CS781</a:t>
            </a:r>
          </a:p>
          <a:p>
            <a:endParaRPr lang="en-US" sz="1600" dirty="0">
              <a:solidFill>
                <a:schemeClr val="tx1"/>
              </a:solidFill>
              <a:latin typeface="Times New Roman" panose="02020603050405020304" pitchFamily="18" charset="0"/>
              <a:cs typeface="Times New Roman" panose="02020603050405020304" pitchFamily="18" charset="0"/>
            </a:endParaRPr>
          </a:p>
          <a:p>
            <a:r>
              <a:rPr sz="1600" dirty="0">
                <a:solidFill>
                  <a:schemeClr val="tx1"/>
                </a:solidFill>
                <a:latin typeface="Times New Roman" panose="02020603050405020304" pitchFamily="18" charset="0"/>
                <a:cs typeface="Times New Roman" panose="02020603050405020304" pitchFamily="18" charset="0"/>
              </a:rPr>
              <a:t>Under the Supervision of:</a:t>
            </a:r>
          </a:p>
          <a:p>
            <a:r>
              <a:rPr lang="en-IN" sz="1600" b="1" dirty="0">
                <a:solidFill>
                  <a:schemeClr val="tx1"/>
                </a:solidFill>
                <a:latin typeface="Times New Roman" panose="02020603050405020304" pitchFamily="18" charset="0"/>
                <a:cs typeface="Times New Roman" panose="02020603050405020304" pitchFamily="18" charset="0"/>
              </a:rPr>
              <a:t>Abhishek Bandyopadhyay</a:t>
            </a:r>
            <a:r>
              <a:rPr sz="1600" b="1" dirty="0">
                <a:solidFill>
                  <a:schemeClr val="tx1"/>
                </a:solidFill>
                <a:latin typeface="Times New Roman" panose="02020603050405020304" pitchFamily="18" charset="0"/>
                <a:cs typeface="Times New Roman" panose="02020603050405020304" pitchFamily="18" charset="0"/>
              </a:rPr>
              <a:t> </a:t>
            </a:r>
            <a:r>
              <a:rPr sz="1600" dirty="0">
                <a:solidFill>
                  <a:schemeClr val="tx1"/>
                </a:solidFill>
                <a:latin typeface="Times New Roman" panose="02020603050405020304" pitchFamily="18" charset="0"/>
                <a:cs typeface="Times New Roman" panose="02020603050405020304" pitchFamily="18" charset="0"/>
              </a:rPr>
              <a:t>(</a:t>
            </a:r>
            <a:r>
              <a:rPr lang="en-US" sz="1600" dirty="0">
                <a:solidFill>
                  <a:schemeClr val="tx1"/>
                </a:solidFill>
                <a:latin typeface="Times New Roman" panose="02020603050405020304" pitchFamily="18" charset="0"/>
                <a:cs typeface="Times New Roman" panose="02020603050405020304" pitchFamily="18" charset="0"/>
              </a:rPr>
              <a:t>Head of the Department, AIML</a:t>
            </a:r>
            <a:r>
              <a:rPr sz="1600" dirty="0">
                <a:solidFill>
                  <a:schemeClr val="tx1"/>
                </a:solidFill>
                <a:latin typeface="Times New Roman" panose="02020603050405020304" pitchFamily="18" charset="0"/>
                <a:cs typeface="Times New Roman" panose="02020603050405020304" pitchFamily="18" charset="0"/>
              </a:rPr>
              <a:t>)</a:t>
            </a:r>
          </a:p>
          <a:p>
            <a:r>
              <a:rPr sz="1600" dirty="0">
                <a:solidFill>
                  <a:schemeClr val="tx1"/>
                </a:solidFill>
                <a:latin typeface="Times New Roman" panose="02020603050405020304" pitchFamily="18" charset="0"/>
                <a:cs typeface="Times New Roman" panose="02020603050405020304" pitchFamily="18" charset="0"/>
              </a:rPr>
              <a:t>Department of Computer Science and Engineering</a:t>
            </a:r>
          </a:p>
          <a:p>
            <a:r>
              <a:rPr sz="1600" dirty="0">
                <a:solidFill>
                  <a:schemeClr val="tx1"/>
                </a:solidFill>
                <a:latin typeface="Times New Roman" panose="02020603050405020304" pitchFamily="18" charset="0"/>
                <a:cs typeface="Times New Roman" panose="02020603050405020304" pitchFamily="18" charset="0"/>
              </a:rPr>
              <a:t>Asansol Engineering College</a:t>
            </a:r>
          </a:p>
          <a:p>
            <a:r>
              <a:rPr sz="1600" dirty="0">
                <a:solidFill>
                  <a:schemeClr val="tx1"/>
                </a:solidFill>
                <a:latin typeface="Times New Roman" panose="02020603050405020304" pitchFamily="18" charset="0"/>
                <a:cs typeface="Times New Roman" panose="02020603050405020304" pitchFamily="18" charset="0"/>
              </a:rPr>
              <a:t>DEC 2024</a:t>
            </a:r>
          </a:p>
        </p:txBody>
      </p:sp>
      <p:pic>
        <p:nvPicPr>
          <p:cNvPr id="1026" name="Picture 2" descr="Asansol Engineering College - Wikipedia">
            <a:extLst>
              <a:ext uri="{FF2B5EF4-FFF2-40B4-BE49-F238E27FC236}">
                <a16:creationId xmlns:a16="http://schemas.microsoft.com/office/drawing/2014/main" id="{D3536D1F-3FC4-CB03-DF3A-2204121B0AF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496" y="31495"/>
            <a:ext cx="902676" cy="932066"/>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1C1411BB-3F2B-A1C4-66E0-725CD0522CEB}"/>
              </a:ext>
            </a:extLst>
          </p:cNvPr>
          <p:cNvCxnSpPr>
            <a:cxnSpLocks/>
          </p:cNvCxnSpPr>
          <p:nvPr/>
        </p:nvCxnSpPr>
        <p:spPr>
          <a:xfrm>
            <a:off x="2271249" y="2404768"/>
            <a:ext cx="0" cy="771049"/>
          </a:xfrm>
          <a:prstGeom prst="line">
            <a:avLst/>
          </a:prstGeom>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C0316C7D-66BC-421A-10BC-A5E6FAE8545D}"/>
              </a:ext>
            </a:extLst>
          </p:cNvPr>
          <p:cNvCxnSpPr>
            <a:cxnSpLocks/>
          </p:cNvCxnSpPr>
          <p:nvPr/>
        </p:nvCxnSpPr>
        <p:spPr>
          <a:xfrm>
            <a:off x="2251585" y="2398598"/>
            <a:ext cx="77674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79E26230-A218-7B98-08F8-DE034D8D18C9}"/>
              </a:ext>
            </a:extLst>
          </p:cNvPr>
          <p:cNvCxnSpPr>
            <a:cxnSpLocks/>
          </p:cNvCxnSpPr>
          <p:nvPr/>
        </p:nvCxnSpPr>
        <p:spPr>
          <a:xfrm>
            <a:off x="5973101" y="3809532"/>
            <a:ext cx="77674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A26E8563-0580-8A1A-3E2A-71088A477E59}"/>
              </a:ext>
            </a:extLst>
          </p:cNvPr>
          <p:cNvCxnSpPr>
            <a:cxnSpLocks/>
          </p:cNvCxnSpPr>
          <p:nvPr/>
        </p:nvCxnSpPr>
        <p:spPr>
          <a:xfrm>
            <a:off x="6749849" y="3185649"/>
            <a:ext cx="0" cy="609211"/>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10" descr="The Legend | RAISING AWARENESS">
            <a:extLst>
              <a:ext uri="{FF2B5EF4-FFF2-40B4-BE49-F238E27FC236}">
                <a16:creationId xmlns:a16="http://schemas.microsoft.com/office/drawing/2014/main" id="{C51FCEA9-1465-36FF-F257-95E5BF3F6E4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3454"/>
          <a:stretch/>
        </p:blipFill>
        <p:spPr bwMode="auto">
          <a:xfrm>
            <a:off x="7280841" y="5187521"/>
            <a:ext cx="1863160" cy="1672870"/>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idx="1"/>
          </p:nvPr>
        </p:nvSpPr>
        <p:spPr>
          <a:xfrm>
            <a:off x="457200" y="881489"/>
            <a:ext cx="8229600" cy="4525963"/>
          </a:xfrm>
        </p:spPr>
        <p:txBody>
          <a:bodyPr/>
          <a:lstStyle/>
          <a:p>
            <a:pPr marL="0" indent="0">
              <a:buNone/>
            </a:pPr>
            <a:r>
              <a:rPr sz="2000" b="1" dirty="0">
                <a:latin typeface="Times New Roman" panose="02020603050405020304" pitchFamily="18" charset="0"/>
                <a:cs typeface="Times New Roman" panose="02020603050405020304" pitchFamily="18" charset="0"/>
              </a:rPr>
              <a:t>Performance Metrics:</a:t>
            </a:r>
            <a:endParaRPr lang="en-IN" sz="2000" b="1" dirty="0">
              <a:latin typeface="Times New Roman" panose="02020603050405020304" pitchFamily="18" charset="0"/>
              <a:cs typeface="Times New Roman" panose="02020603050405020304" pitchFamily="18" charset="0"/>
            </a:endParaRPr>
          </a:p>
          <a:p>
            <a:pPr marL="0" indent="0">
              <a:buNone/>
            </a:pPr>
            <a:endParaRPr sz="2000" b="1" dirty="0">
              <a:latin typeface="Times New Roman" panose="02020603050405020304" pitchFamily="18" charset="0"/>
              <a:cs typeface="Times New Roman" panose="02020603050405020304" pitchFamily="18" charset="0"/>
            </a:endParaRPr>
          </a:p>
          <a:p>
            <a:r>
              <a:rPr sz="1800" b="1" dirty="0">
                <a:latin typeface="Times New Roman" panose="02020603050405020304" pitchFamily="18" charset="0"/>
                <a:cs typeface="Times New Roman" panose="02020603050405020304" pitchFamily="18" charset="0"/>
              </a:rPr>
              <a:t>SVM</a:t>
            </a:r>
            <a:r>
              <a:rPr sz="1800" dirty="0">
                <a:latin typeface="Times New Roman" panose="02020603050405020304" pitchFamily="18" charset="0"/>
                <a:cs typeface="Times New Roman" panose="02020603050405020304" pitchFamily="18" charset="0"/>
              </a:rPr>
              <a:t>: Accuracy = </a:t>
            </a:r>
            <a:r>
              <a:rPr lang="en-IN" sz="1800" dirty="0">
                <a:latin typeface="Times New Roman" panose="02020603050405020304" pitchFamily="18" charset="0"/>
                <a:cs typeface="Times New Roman" panose="02020603050405020304" pitchFamily="18" charset="0"/>
              </a:rPr>
              <a:t>97</a:t>
            </a:r>
            <a:r>
              <a:rPr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a:p>
            <a:r>
              <a:rPr lang="en-IN" sz="1800" b="1" dirty="0">
                <a:latin typeface="Times New Roman" panose="02020603050405020304" pitchFamily="18" charset="0"/>
                <a:cs typeface="Times New Roman" panose="02020603050405020304" pitchFamily="18" charset="0"/>
              </a:rPr>
              <a:t>Logistic Regression</a:t>
            </a:r>
            <a:r>
              <a:rPr lang="en-IN" sz="1800" dirty="0">
                <a:latin typeface="Times New Roman" panose="02020603050405020304" pitchFamily="18" charset="0"/>
                <a:cs typeface="Times New Roman" panose="02020603050405020304" pitchFamily="18" charset="0"/>
              </a:rPr>
              <a:t>: Accuracy = 95%</a:t>
            </a:r>
          </a:p>
          <a:p>
            <a:r>
              <a:rPr lang="en-IN" sz="1800" b="1" dirty="0">
                <a:latin typeface="Times New Roman" panose="02020603050405020304" pitchFamily="18" charset="0"/>
                <a:cs typeface="Times New Roman" panose="02020603050405020304" pitchFamily="18" charset="0"/>
              </a:rPr>
              <a:t>KNN</a:t>
            </a:r>
            <a:r>
              <a:rPr lang="en-IN" sz="1800" dirty="0">
                <a:latin typeface="Times New Roman" panose="02020603050405020304" pitchFamily="18" charset="0"/>
                <a:cs typeface="Times New Roman" panose="02020603050405020304" pitchFamily="18" charset="0"/>
              </a:rPr>
              <a:t>: Accuracy = 94%</a:t>
            </a:r>
          </a:p>
          <a:p>
            <a:r>
              <a:rPr lang="en-IN" sz="1800" b="1" dirty="0">
                <a:latin typeface="Times New Roman" panose="02020603050405020304" pitchFamily="18" charset="0"/>
                <a:cs typeface="Times New Roman" panose="02020603050405020304" pitchFamily="18" charset="0"/>
              </a:rPr>
              <a:t>Decision Tree</a:t>
            </a:r>
            <a:r>
              <a:rPr lang="en-IN" sz="1800" dirty="0">
                <a:latin typeface="Times New Roman" panose="02020603050405020304" pitchFamily="18" charset="0"/>
                <a:cs typeface="Times New Roman" panose="02020603050405020304" pitchFamily="18" charset="0"/>
              </a:rPr>
              <a:t>: Accuracy = 94%</a:t>
            </a:r>
          </a:p>
          <a:p>
            <a:r>
              <a:rPr lang="en-IN" sz="1800" b="1" dirty="0">
                <a:latin typeface="Times New Roman" panose="02020603050405020304" pitchFamily="18" charset="0"/>
                <a:cs typeface="Times New Roman" panose="02020603050405020304" pitchFamily="18" charset="0"/>
              </a:rPr>
              <a:t>Random Forest</a:t>
            </a:r>
            <a:r>
              <a:rPr lang="en-IN" sz="1800" dirty="0">
                <a:latin typeface="Times New Roman" panose="02020603050405020304" pitchFamily="18" charset="0"/>
                <a:cs typeface="Times New Roman" panose="02020603050405020304" pitchFamily="18" charset="0"/>
              </a:rPr>
              <a:t>: Accuracy = 90%</a:t>
            </a:r>
            <a:endParaRPr sz="1800" dirty="0">
              <a:latin typeface="Times New Roman" panose="02020603050405020304" pitchFamily="18" charset="0"/>
              <a:cs typeface="Times New Roman" panose="02020603050405020304" pitchFamily="18" charset="0"/>
            </a:endParaRPr>
          </a:p>
          <a:p>
            <a:endParaRPr sz="2000" dirty="0">
              <a:latin typeface="Times New Roman" panose="02020603050405020304" pitchFamily="18" charset="0"/>
              <a:cs typeface="Times New Roman" panose="02020603050405020304" pitchFamily="18" charset="0"/>
            </a:endParaRPr>
          </a:p>
          <a:p>
            <a:pPr marL="0" indent="0">
              <a:buNone/>
            </a:pPr>
            <a:r>
              <a:rPr sz="2000" b="1" dirty="0">
                <a:latin typeface="Times New Roman" panose="02020603050405020304" pitchFamily="18" charset="0"/>
                <a:cs typeface="Times New Roman" panose="02020603050405020304" pitchFamily="18" charset="0"/>
              </a:rPr>
              <a:t>Visualizations:</a:t>
            </a:r>
            <a:endParaRPr lang="en-IN" sz="2000" b="1" dirty="0">
              <a:latin typeface="Times New Roman" panose="02020603050405020304" pitchFamily="18" charset="0"/>
              <a:cs typeface="Times New Roman" panose="02020603050405020304" pitchFamily="18" charset="0"/>
            </a:endParaRPr>
          </a:p>
          <a:p>
            <a:pPr marL="0" indent="0">
              <a:buNone/>
            </a:pPr>
            <a:endParaRPr sz="2000" b="1" dirty="0">
              <a:latin typeface="Times New Roman" panose="02020603050405020304" pitchFamily="18" charset="0"/>
              <a:cs typeface="Times New Roman" panose="02020603050405020304" pitchFamily="18" charset="0"/>
            </a:endParaRPr>
          </a:p>
          <a:p>
            <a:pPr marL="0" indent="0">
              <a:buNone/>
            </a:pPr>
            <a:endParaRPr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75CAF9A-A298-7696-0A0A-D111DE948CC2}"/>
              </a:ext>
            </a:extLst>
          </p:cNvPr>
          <p:cNvPicPr>
            <a:picLocks noChangeAspect="1"/>
          </p:cNvPicPr>
          <p:nvPr/>
        </p:nvPicPr>
        <p:blipFill>
          <a:blip r:embed="rId3"/>
          <a:stretch>
            <a:fillRect/>
          </a:stretch>
        </p:blipFill>
        <p:spPr>
          <a:xfrm>
            <a:off x="4681728" y="4185973"/>
            <a:ext cx="4005072" cy="2855687"/>
          </a:xfrm>
          <a:prstGeom prst="rect">
            <a:avLst/>
          </a:prstGeom>
        </p:spPr>
      </p:pic>
      <p:pic>
        <p:nvPicPr>
          <p:cNvPr id="7" name="Picture 6">
            <a:extLst>
              <a:ext uri="{FF2B5EF4-FFF2-40B4-BE49-F238E27FC236}">
                <a16:creationId xmlns:a16="http://schemas.microsoft.com/office/drawing/2014/main" id="{A84C52DF-336A-7389-1A4E-9B4C28663BB6}"/>
              </a:ext>
            </a:extLst>
          </p:cNvPr>
          <p:cNvPicPr>
            <a:picLocks noChangeAspect="1"/>
          </p:cNvPicPr>
          <p:nvPr/>
        </p:nvPicPr>
        <p:blipFill>
          <a:blip r:embed="rId4"/>
          <a:stretch>
            <a:fillRect/>
          </a:stretch>
        </p:blipFill>
        <p:spPr>
          <a:xfrm>
            <a:off x="457200" y="4185973"/>
            <a:ext cx="3910274" cy="2616097"/>
          </a:xfrm>
          <a:prstGeom prst="rect">
            <a:avLst/>
          </a:prstGeom>
        </p:spPr>
      </p:pic>
      <p:sp>
        <p:nvSpPr>
          <p:cNvPr id="8" name="Title 1">
            <a:extLst>
              <a:ext uri="{FF2B5EF4-FFF2-40B4-BE49-F238E27FC236}">
                <a16:creationId xmlns:a16="http://schemas.microsoft.com/office/drawing/2014/main" id="{46448F1C-1926-968B-3516-D31A76FA772F}"/>
              </a:ext>
            </a:extLst>
          </p:cNvPr>
          <p:cNvSpPr txBox="1">
            <a:spLocks noGrp="1"/>
          </p:cNvSpPr>
          <p:nvPr>
            <p:ph type="title"/>
          </p:nvPr>
        </p:nvSpPr>
        <p:spPr>
          <a:xfrm>
            <a:off x="700548" y="21002"/>
            <a:ext cx="7742903" cy="728252"/>
          </a:xfrm>
          <a:prstGeom prst="rect">
            <a:avLst/>
          </a:prstGeom>
        </p:spPr>
        <p:txBody>
          <a:bodyP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800" b="1" dirty="0">
                <a:latin typeface="Times New Roman" panose="02020603050405020304" pitchFamily="18" charset="0"/>
                <a:cs typeface="Times New Roman" panose="02020603050405020304" pitchFamily="18" charset="0"/>
              </a:rPr>
              <a:t>Prediction Results and Insights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The Legend | RAISING AWARENESS">
            <a:extLst>
              <a:ext uri="{FF2B5EF4-FFF2-40B4-BE49-F238E27FC236}">
                <a16:creationId xmlns:a16="http://schemas.microsoft.com/office/drawing/2014/main" id="{565AEBE6-61DC-33AD-CEF1-5CA5A7EAB9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91207" y="5187521"/>
            <a:ext cx="2152793" cy="16728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9532711A-E0AC-3C8D-96A2-F051F93A4E6C}"/>
              </a:ext>
            </a:extLst>
          </p:cNvPr>
          <p:cNvSpPr txBox="1">
            <a:spLocks/>
          </p:cNvSpPr>
          <p:nvPr/>
        </p:nvSpPr>
        <p:spPr>
          <a:xfrm>
            <a:off x="457200" y="274638"/>
            <a:ext cx="8229600" cy="1143000"/>
          </a:xfrm>
          <a:prstGeom prst="rect">
            <a:avLst/>
          </a:prstGeom>
        </p:spPr>
        <p:txBody>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800" dirty="0">
                <a:latin typeface="Times New Roman" panose="02020603050405020304" pitchFamily="18" charset="0"/>
                <a:cs typeface="Times New Roman" panose="02020603050405020304" pitchFamily="18" charset="0"/>
              </a:rPr>
              <a:t>Prediction Results and Insights</a:t>
            </a:r>
          </a:p>
        </p:txBody>
      </p:sp>
      <p:sp>
        <p:nvSpPr>
          <p:cNvPr id="5" name="TextBox 4">
            <a:extLst>
              <a:ext uri="{FF2B5EF4-FFF2-40B4-BE49-F238E27FC236}">
                <a16:creationId xmlns:a16="http://schemas.microsoft.com/office/drawing/2014/main" id="{1B78236C-B1D6-6730-0201-2BA16ABE61C1}"/>
              </a:ext>
            </a:extLst>
          </p:cNvPr>
          <p:cNvSpPr txBox="1"/>
          <p:nvPr/>
        </p:nvSpPr>
        <p:spPr>
          <a:xfrm>
            <a:off x="650657" y="4275038"/>
            <a:ext cx="5858297" cy="2308324"/>
          </a:xfrm>
          <a:prstGeom prst="rect">
            <a:avLst/>
          </a:prstGeom>
          <a:noFill/>
        </p:spPr>
        <p:txBody>
          <a:bodyPr wrap="square">
            <a:spAutoFit/>
          </a:bodyPr>
          <a:lstStyle/>
          <a:p>
            <a:r>
              <a:rPr dirty="0">
                <a:latin typeface="Times New Roman" panose="02020603050405020304" pitchFamily="18" charset="0"/>
                <a:cs typeface="Times New Roman" panose="02020603050405020304" pitchFamily="18" charset="0"/>
              </a:rPr>
              <a:t>The chart on the left displays the accuracy comparison among various machine learning algorithms used in the model. The SVM model achieved the highest accuracy at 97%, demonstrating its effectiveness for this task.</a:t>
            </a:r>
          </a:p>
          <a:p>
            <a:endParaRPr dirty="0">
              <a:latin typeface="Times New Roman" panose="02020603050405020304" pitchFamily="18" charset="0"/>
              <a:cs typeface="Times New Roman" panose="02020603050405020304" pitchFamily="18" charset="0"/>
            </a:endParaRPr>
          </a:p>
          <a:p>
            <a:r>
              <a:rPr dirty="0">
                <a:latin typeface="Times New Roman" panose="02020603050405020304" pitchFamily="18" charset="0"/>
                <a:cs typeface="Times New Roman" panose="02020603050405020304" pitchFamily="18" charset="0"/>
              </a:rPr>
              <a:t>The pie chart on the right illustrates the distribution of predictions made by the model. Out of all predictions, 70% were classified as benign, and 30% as malignant.</a:t>
            </a:r>
          </a:p>
        </p:txBody>
      </p:sp>
      <p:pic>
        <p:nvPicPr>
          <p:cNvPr id="6" name="Picture 2" descr="11,589 Future Prediction Illustrations ...">
            <a:extLst>
              <a:ext uri="{FF2B5EF4-FFF2-40B4-BE49-F238E27FC236}">
                <a16:creationId xmlns:a16="http://schemas.microsoft.com/office/drawing/2014/main" id="{DAC5887A-11C6-36C7-6494-A3C4E190EC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02411" y="2898829"/>
            <a:ext cx="1376209" cy="137620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B1F6678-88E3-627F-B6FB-CE5850366903}"/>
              </a:ext>
            </a:extLst>
          </p:cNvPr>
          <p:cNvPicPr>
            <a:picLocks noChangeAspect="1"/>
          </p:cNvPicPr>
          <p:nvPr/>
        </p:nvPicPr>
        <p:blipFill>
          <a:blip r:embed="rId4"/>
          <a:stretch>
            <a:fillRect/>
          </a:stretch>
        </p:blipFill>
        <p:spPr>
          <a:xfrm>
            <a:off x="650657" y="1130485"/>
            <a:ext cx="3657600" cy="2904953"/>
          </a:xfrm>
          <a:prstGeom prst="rect">
            <a:avLst/>
          </a:prstGeom>
        </p:spPr>
      </p:pic>
    </p:spTree>
    <p:extLst>
      <p:ext uri="{BB962C8B-B14F-4D97-AF65-F5344CB8AC3E}">
        <p14:creationId xmlns:p14="http://schemas.microsoft.com/office/powerpoint/2010/main" val="262458706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200" b="1" dirty="0">
                <a:latin typeface="Times New Roman" panose="02020603050405020304" pitchFamily="18" charset="0"/>
                <a:cs typeface="Times New Roman" panose="02020603050405020304" pitchFamily="18" charset="0"/>
              </a:rPr>
              <a:t>Conclusion and Future Scope</a:t>
            </a:r>
          </a:p>
        </p:txBody>
      </p:sp>
      <p:sp>
        <p:nvSpPr>
          <p:cNvPr id="3" name="Content Placeholder 2"/>
          <p:cNvSpPr>
            <a:spLocks noGrp="1"/>
          </p:cNvSpPr>
          <p:nvPr>
            <p:ph idx="1"/>
          </p:nvPr>
        </p:nvSpPr>
        <p:spPr>
          <a:xfrm>
            <a:off x="457200" y="1582329"/>
            <a:ext cx="7477432" cy="4267865"/>
          </a:xfrm>
        </p:spPr>
        <p:txBody>
          <a:bodyPr>
            <a:normAutofit fontScale="92500" lnSpcReduction="10000"/>
          </a:bodyPr>
          <a:lstStyle/>
          <a:p>
            <a:pPr marL="0" indent="0">
              <a:buNone/>
            </a:pPr>
            <a:r>
              <a:rPr sz="2200" b="1" dirty="0">
                <a:latin typeface="Times New Roman" panose="02020603050405020304" pitchFamily="18" charset="0"/>
                <a:cs typeface="Times New Roman" panose="02020603050405020304" pitchFamily="18" charset="0"/>
              </a:rPr>
              <a:t>Conclusion:</a:t>
            </a:r>
            <a:endParaRPr lang="en-US" sz="2200" b="1" dirty="0">
              <a:latin typeface="Times New Roman" panose="02020603050405020304" pitchFamily="18" charset="0"/>
              <a:cs typeface="Times New Roman" panose="02020603050405020304" pitchFamily="18" charset="0"/>
            </a:endParaRPr>
          </a:p>
          <a:p>
            <a:pPr marL="0" indent="0">
              <a:buNone/>
            </a:pPr>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The project successfully demonstrates the potential of machine learning in breast cancer prediction.</a:t>
            </a:r>
          </a:p>
          <a:p>
            <a:r>
              <a:rPr sz="2000" dirty="0">
                <a:latin typeface="Times New Roman" panose="02020603050405020304" pitchFamily="18" charset="0"/>
                <a:cs typeface="Times New Roman" panose="02020603050405020304" pitchFamily="18" charset="0"/>
              </a:rPr>
              <a:t>Web-based implementation ensures accessibility and usability for healthcare professionals.</a:t>
            </a:r>
          </a:p>
          <a:p>
            <a:endParaRPr sz="2000" dirty="0">
              <a:latin typeface="Times New Roman" panose="02020603050405020304" pitchFamily="18" charset="0"/>
              <a:cs typeface="Times New Roman" panose="02020603050405020304" pitchFamily="18" charset="0"/>
            </a:endParaRPr>
          </a:p>
          <a:p>
            <a:pPr marL="0" indent="0">
              <a:buNone/>
            </a:pPr>
            <a:r>
              <a:rPr sz="2200" b="1" dirty="0">
                <a:latin typeface="Times New Roman" panose="02020603050405020304" pitchFamily="18" charset="0"/>
                <a:cs typeface="Times New Roman" panose="02020603050405020304" pitchFamily="18" charset="0"/>
              </a:rPr>
              <a:t>Future Scope:</a:t>
            </a:r>
            <a:endParaRPr lang="en-US" sz="2200" b="1" dirty="0">
              <a:latin typeface="Times New Roman" panose="02020603050405020304" pitchFamily="18" charset="0"/>
              <a:cs typeface="Times New Roman" panose="02020603050405020304" pitchFamily="18" charset="0"/>
            </a:endParaRPr>
          </a:p>
          <a:p>
            <a:pPr marL="0" indent="0">
              <a:buNone/>
            </a:pPr>
            <a:endParaRPr sz="2000"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Adding features like real-time data analysis and personalized recommendations.</a:t>
            </a:r>
            <a:endParaRPr lang="en-US" sz="2000" dirty="0">
              <a:latin typeface="Times New Roman" panose="02020603050405020304" pitchFamily="18" charset="0"/>
              <a:cs typeface="Times New Roman" panose="02020603050405020304" pitchFamily="18" charset="0"/>
            </a:endParaRPr>
          </a:p>
          <a:p>
            <a:r>
              <a:rPr lang="en-US" sz="2000" dirty="0">
                <a:solidFill>
                  <a:schemeClr val="tx1">
                    <a:lumMod val="95000"/>
                    <a:lumOff val="5000"/>
                  </a:schemeClr>
                </a:solidFill>
                <a:latin typeface="Times New Roman" panose="02020603050405020304" pitchFamily="18" charset="0"/>
                <a:cs typeface="Times New Roman" panose="02020603050405020304" pitchFamily="18" charset="0"/>
              </a:rPr>
              <a:t>A</a:t>
            </a:r>
            <a:r>
              <a:rPr lang="en-US" sz="2000" b="0" i="0" dirty="0">
                <a:solidFill>
                  <a:schemeClr val="tx1">
                    <a:lumMod val="95000"/>
                    <a:lumOff val="5000"/>
                  </a:schemeClr>
                </a:solidFill>
                <a:effectLst/>
                <a:latin typeface="Times New Roman" panose="02020603050405020304" pitchFamily="18" charset="0"/>
                <a:cs typeface="Times New Roman" panose="02020603050405020304" pitchFamily="18" charset="0"/>
              </a:rPr>
              <a:t>nalyze mammography images to identify cancerous tumours efficiently.</a:t>
            </a:r>
            <a:endParaRPr sz="20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pic>
        <p:nvPicPr>
          <p:cNvPr id="4" name="Picture 10" descr="The Legend | RAISING AWARENESS">
            <a:extLst>
              <a:ext uri="{FF2B5EF4-FFF2-40B4-BE49-F238E27FC236}">
                <a16:creationId xmlns:a16="http://schemas.microsoft.com/office/drawing/2014/main" id="{2237FCB4-E2C9-BA1F-9BAE-0C32BECE427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371" r="11142"/>
          <a:stretch/>
        </p:blipFill>
        <p:spPr bwMode="auto">
          <a:xfrm>
            <a:off x="7334864" y="5178450"/>
            <a:ext cx="1809136" cy="16728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AFEBB-E08A-B9EC-CAA2-0CCE4D96267D}"/>
              </a:ext>
            </a:extLst>
          </p:cNvPr>
          <p:cNvSpPr>
            <a:spLocks noGrp="1"/>
          </p:cNvSpPr>
          <p:nvPr>
            <p:ph type="title"/>
          </p:nvPr>
        </p:nvSpPr>
        <p:spPr/>
        <p:txBody>
          <a:bodyPr>
            <a:normAutofit/>
          </a:bodyPr>
          <a:lstStyle/>
          <a:p>
            <a:r>
              <a:rPr lang="en-IN" sz="4200" dirty="0">
                <a:latin typeface="Times New Roman" panose="02020603050405020304" pitchFamily="18" charset="0"/>
                <a:cs typeface="Times New Roman" panose="02020603050405020304" pitchFamily="18" charset="0"/>
              </a:rPr>
              <a:t>References</a:t>
            </a:r>
          </a:p>
        </p:txBody>
      </p:sp>
      <p:sp>
        <p:nvSpPr>
          <p:cNvPr id="3" name="Content Placeholder 2">
            <a:extLst>
              <a:ext uri="{FF2B5EF4-FFF2-40B4-BE49-F238E27FC236}">
                <a16:creationId xmlns:a16="http://schemas.microsoft.com/office/drawing/2014/main" id="{4A10868A-98EF-CC2B-D967-C03E0968474A}"/>
              </a:ext>
            </a:extLst>
          </p:cNvPr>
          <p:cNvSpPr>
            <a:spLocks noGrp="1"/>
          </p:cNvSpPr>
          <p:nvPr>
            <p:ph idx="1"/>
          </p:nvPr>
        </p:nvSpPr>
        <p:spPr/>
        <p:txBody>
          <a:bodyPr>
            <a:normAutofit/>
          </a:bodyPr>
          <a:lstStyle/>
          <a:p>
            <a:pPr algn="just">
              <a:lnSpc>
                <a:spcPct val="107000"/>
              </a:lnSpc>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Fatima Noreen, Haroon Ahmed (2020), Prediction of Breast Cancer, Comparative Review of Machine Learning Techniques, and Their Analysis, IEEE Access, </a:t>
            </a:r>
            <a:r>
              <a:rPr lang="en-IN" sz="16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2"/>
              </a:rPr>
              <a:t>10.1109/ACCESS.2020.3016715</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Mamta Sai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Yarabarla</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Lakshmi Kavya Ravi, </a:t>
            </a:r>
            <a:r>
              <a:rPr lang="en-IN" sz="1600" kern="100" dirty="0" err="1">
                <a:effectLst/>
                <a:latin typeface="Times New Roman" panose="02020603050405020304" pitchFamily="18" charset="0"/>
                <a:ea typeface="Calibri" panose="020F0502020204030204" pitchFamily="34" charset="0"/>
                <a:cs typeface="Times New Roman" panose="02020603050405020304" pitchFamily="18" charset="0"/>
              </a:rPr>
              <a:t>A.Sivasangari</a:t>
            </a:r>
            <a:r>
              <a:rPr lang="en-IN" sz="1600" kern="100" dirty="0">
                <a:effectLst/>
                <a:latin typeface="Times New Roman" panose="02020603050405020304" pitchFamily="18" charset="0"/>
                <a:ea typeface="Calibri" panose="020F0502020204030204" pitchFamily="34" charset="0"/>
                <a:cs typeface="Times New Roman" panose="02020603050405020304" pitchFamily="18" charset="0"/>
              </a:rPr>
              <a:t> (2019), Breast Cancer Prediction via Machine Learning, IEEE Xplore, </a:t>
            </a:r>
            <a:r>
              <a:rPr lang="en-IN" sz="1600" u="sng" kern="100"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10.1109/ICOEI.2019.8862533</a:t>
            </a:r>
            <a:endParaRPr lang="en-IN" sz="16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r>
              <a:rPr lang="en-IN" sz="1600" dirty="0">
                <a:latin typeface="Times New Roman" panose="02020603050405020304" pitchFamily="18" charset="0"/>
                <a:cs typeface="Times New Roman" panose="02020603050405020304" pitchFamily="18" charset="0"/>
                <a:hlinkClick r:id="rId4"/>
              </a:rPr>
              <a:t>https://www.mayoclinic.org/diseases-conditions/breast-cancer/symptoms-causes/syc-20352470</a:t>
            </a:r>
            <a:endParaRPr lang="en-IN"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"Improving Cancer Detection Using Machine Learning," Journal of Healthcare Informatics, 2023.</a:t>
            </a:r>
          </a:p>
          <a:p>
            <a:pPr algn="just"/>
            <a:r>
              <a:rPr lang="en-US" sz="1600" dirty="0">
                <a:latin typeface="Times New Roman" panose="02020603050405020304" pitchFamily="18" charset="0"/>
                <a:cs typeface="Times New Roman" panose="02020603050405020304" pitchFamily="18" charset="0"/>
              </a:rPr>
              <a:t>“Web Application Security and Best Practices," OWASP, 2023.</a:t>
            </a:r>
            <a:endParaRPr lang="en-IN" sz="1600" dirty="0">
              <a:latin typeface="Times New Roman" panose="02020603050405020304" pitchFamily="18" charset="0"/>
              <a:cs typeface="Times New Roman" panose="02020603050405020304" pitchFamily="18" charset="0"/>
            </a:endParaRPr>
          </a:p>
        </p:txBody>
      </p:sp>
      <p:pic>
        <p:nvPicPr>
          <p:cNvPr id="5" name="Picture 10" descr="The Legend | RAISING AWARENESS">
            <a:extLst>
              <a:ext uri="{FF2B5EF4-FFF2-40B4-BE49-F238E27FC236}">
                <a16:creationId xmlns:a16="http://schemas.microsoft.com/office/drawing/2014/main" id="{A02B21E0-12E9-DB62-7CF5-1584455B17FF}"/>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1371" r="11142"/>
          <a:stretch/>
        </p:blipFill>
        <p:spPr bwMode="auto">
          <a:xfrm>
            <a:off x="7334864" y="5185130"/>
            <a:ext cx="1809136" cy="167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257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0" name="Picture 4" descr="Thank You PNGs for Free Download">
            <a:extLst>
              <a:ext uri="{FF2B5EF4-FFF2-40B4-BE49-F238E27FC236}">
                <a16:creationId xmlns:a16="http://schemas.microsoft.com/office/drawing/2014/main" id="{2184B5E4-C93E-C30B-6BD7-BD7F7B3407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0072" y="1305844"/>
            <a:ext cx="4631559" cy="36496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96086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318"/>
            <a:ext cx="8229600" cy="1143000"/>
          </a:xfrm>
        </p:spPr>
        <p:txBody>
          <a:bodyPr>
            <a:normAutofit/>
          </a:bodyPr>
          <a:lstStyle/>
          <a:p>
            <a:r>
              <a:rPr sz="4200" dirty="0">
                <a:latin typeface="Times New Roman" panose="02020603050405020304" pitchFamily="18" charset="0"/>
                <a:cs typeface="Times New Roman" panose="02020603050405020304" pitchFamily="18" charset="0"/>
              </a:rPr>
              <a:t>Problem Statement and Objective</a:t>
            </a:r>
          </a:p>
        </p:txBody>
      </p:sp>
      <p:sp>
        <p:nvSpPr>
          <p:cNvPr id="3" name="Content Placeholder 2"/>
          <p:cNvSpPr>
            <a:spLocks noGrp="1"/>
          </p:cNvSpPr>
          <p:nvPr>
            <p:ph idx="1"/>
          </p:nvPr>
        </p:nvSpPr>
        <p:spPr>
          <a:xfrm>
            <a:off x="457200" y="1143318"/>
            <a:ext cx="8229600" cy="4525963"/>
          </a:xfrm>
        </p:spPr>
        <p:txBody>
          <a:bodyPr>
            <a:normAutofit fontScale="92500" lnSpcReduction="10000"/>
          </a:bodyPr>
          <a:lstStyle/>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sz="2400" b="1" dirty="0">
                <a:latin typeface="Times New Roman" panose="02020603050405020304" pitchFamily="18" charset="0"/>
                <a:cs typeface="Times New Roman" panose="02020603050405020304" pitchFamily="18" charset="0"/>
              </a:rPr>
              <a:t>Problem Statement:</a:t>
            </a:r>
            <a:endParaRPr lang="en-IN" sz="2400" b="1" dirty="0">
              <a:latin typeface="Times New Roman" panose="02020603050405020304" pitchFamily="18" charset="0"/>
              <a:cs typeface="Times New Roman" panose="02020603050405020304" pitchFamily="18" charset="0"/>
            </a:endParaRPr>
          </a:p>
          <a:p>
            <a:pPr marL="0" indent="0">
              <a:buNone/>
            </a:pPr>
            <a:endParaRPr sz="2400" b="1"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Early detection of breast cancer is critical for improving survival rates. Traditional methods, such as Fine Needle Aspiration (FNA), often provide limited and inconclusive results, leading to delayed or incorrect diagnoses.</a:t>
            </a:r>
          </a:p>
          <a:p>
            <a:pPr marL="0" indent="0">
              <a:buNone/>
            </a:pPr>
            <a:endParaRPr lang="en-US" sz="2400" b="1" dirty="0">
              <a:latin typeface="Times New Roman" panose="02020603050405020304" pitchFamily="18" charset="0"/>
              <a:cs typeface="Times New Roman" panose="02020603050405020304" pitchFamily="18" charset="0"/>
            </a:endParaRPr>
          </a:p>
          <a:p>
            <a:pPr marL="0" indent="0">
              <a:buNone/>
            </a:pPr>
            <a:r>
              <a:rPr sz="2400" b="1" dirty="0">
                <a:latin typeface="Times New Roman" panose="02020603050405020304" pitchFamily="18" charset="0"/>
                <a:cs typeface="Times New Roman" panose="02020603050405020304" pitchFamily="18" charset="0"/>
              </a:rPr>
              <a:t>Objectives:</a:t>
            </a:r>
            <a:endParaRPr lang="en-IN" sz="2400" b="1" dirty="0">
              <a:latin typeface="Times New Roman" panose="02020603050405020304" pitchFamily="18" charset="0"/>
              <a:cs typeface="Times New Roman" panose="02020603050405020304" pitchFamily="18" charset="0"/>
            </a:endParaRPr>
          </a:p>
          <a:p>
            <a:pPr marL="0" indent="0">
              <a:buNone/>
            </a:pPr>
            <a:endParaRPr sz="2400" b="1"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Utilize machine learning algorithms for accurate prediction of breast cancer.</a:t>
            </a:r>
          </a:p>
          <a:p>
            <a:r>
              <a:rPr sz="2000" dirty="0">
                <a:latin typeface="Times New Roman" panose="02020603050405020304" pitchFamily="18" charset="0"/>
                <a:cs typeface="Times New Roman" panose="02020603050405020304" pitchFamily="18" charset="0"/>
              </a:rPr>
              <a:t>Develop a user-friendly web application for healthcare professionals to input patient data and receive predictions.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Provide explainable results to aid in decision-making.</a:t>
            </a:r>
          </a:p>
          <a:p>
            <a:endParaRPr sz="2000" dirty="0">
              <a:latin typeface="Times New Roman" panose="02020603050405020304" pitchFamily="18" charset="0"/>
              <a:cs typeface="Times New Roman" panose="02020603050405020304" pitchFamily="18" charset="0"/>
            </a:endParaRPr>
          </a:p>
        </p:txBody>
      </p:sp>
      <p:pic>
        <p:nvPicPr>
          <p:cNvPr id="5" name="Picture 10" descr="The Legend | RAISING AWARENESS">
            <a:extLst>
              <a:ext uri="{FF2B5EF4-FFF2-40B4-BE49-F238E27FC236}">
                <a16:creationId xmlns:a16="http://schemas.microsoft.com/office/drawing/2014/main" id="{1EAEEB87-B37F-3A6E-9DFA-9B7B8C1C9EE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206" y="5386163"/>
            <a:ext cx="1897163" cy="147422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5882"/>
            <a:ext cx="8229600" cy="1143000"/>
          </a:xfrm>
        </p:spPr>
        <p:txBody>
          <a:bodyPr>
            <a:normAutofit/>
          </a:bodyPr>
          <a:lstStyle/>
          <a:p>
            <a:r>
              <a:rPr sz="4200" dirty="0">
                <a:latin typeface="Times New Roman" panose="02020603050405020304" pitchFamily="18" charset="0"/>
                <a:cs typeface="Times New Roman" panose="02020603050405020304" pitchFamily="18" charset="0"/>
              </a:rPr>
              <a:t>Literature Survey</a:t>
            </a:r>
          </a:p>
        </p:txBody>
      </p:sp>
      <p:sp>
        <p:nvSpPr>
          <p:cNvPr id="3" name="Content Placeholder 2"/>
          <p:cNvSpPr>
            <a:spLocks noGrp="1"/>
          </p:cNvSpPr>
          <p:nvPr>
            <p:ph idx="1"/>
          </p:nvPr>
        </p:nvSpPr>
        <p:spPr>
          <a:xfrm>
            <a:off x="434340" y="1066800"/>
            <a:ext cx="8229600" cy="4525963"/>
          </a:xfrm>
        </p:spPr>
        <p:txBody>
          <a:bodyPr>
            <a:normAutofit fontScale="92500" lnSpcReduction="10000"/>
          </a:bodyPr>
          <a:lstStyle/>
          <a:p>
            <a:pPr marL="0" indent="0">
              <a:buNone/>
            </a:pPr>
            <a:r>
              <a:rPr sz="2400" b="1" dirty="0">
                <a:latin typeface="Times New Roman" panose="02020603050405020304" pitchFamily="18" charset="0"/>
                <a:cs typeface="Times New Roman" panose="02020603050405020304" pitchFamily="18" charset="0"/>
              </a:rPr>
              <a:t>Existing Work:</a:t>
            </a:r>
            <a:endParaRPr lang="en-IN" sz="2400" b="1" dirty="0">
              <a:latin typeface="Times New Roman" panose="02020603050405020304" pitchFamily="18" charset="0"/>
              <a:cs typeface="Times New Roman" panose="02020603050405020304" pitchFamily="18" charset="0"/>
            </a:endParaRPr>
          </a:p>
          <a:p>
            <a:pPr marL="0" indent="0">
              <a:buNone/>
            </a:pPr>
            <a:endParaRPr sz="2400" b="1"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Studies have shown that supervised learning algorithms like SVM, Decision Trees, and Random Forests</a:t>
            </a:r>
            <a:r>
              <a:rPr lang="en-IN" sz="2000" dirty="0">
                <a:latin typeface="Times New Roman" panose="02020603050405020304" pitchFamily="18" charset="0"/>
                <a:cs typeface="Times New Roman" panose="02020603050405020304" pitchFamily="18" charset="0"/>
              </a:rPr>
              <a:t>, Logistic Regression, </a:t>
            </a:r>
            <a:r>
              <a:rPr lang="en-IN" sz="2000" dirty="0" err="1">
                <a:latin typeface="Times New Roman" panose="02020603050405020304" pitchFamily="18" charset="0"/>
                <a:cs typeface="Times New Roman" panose="02020603050405020304" pitchFamily="18" charset="0"/>
              </a:rPr>
              <a:t>Knn</a:t>
            </a:r>
            <a:r>
              <a:rPr sz="2000" dirty="0">
                <a:latin typeface="Times New Roman" panose="02020603050405020304" pitchFamily="18" charset="0"/>
                <a:cs typeface="Times New Roman" panose="02020603050405020304" pitchFamily="18" charset="0"/>
              </a:rPr>
              <a:t> are effective for tumor classification.</a:t>
            </a:r>
          </a:p>
          <a:p>
            <a:r>
              <a:rPr sz="2000" dirty="0">
                <a:latin typeface="Times New Roman" panose="02020603050405020304" pitchFamily="18" charset="0"/>
                <a:cs typeface="Times New Roman" panose="02020603050405020304" pitchFamily="18" charset="0"/>
              </a:rPr>
              <a:t>Limitations include difficulty in processing large datasets and lack of integration with web-based diagnostic tools.</a:t>
            </a:r>
          </a:p>
          <a:p>
            <a:endParaRPr sz="2000" dirty="0">
              <a:latin typeface="Times New Roman" panose="02020603050405020304" pitchFamily="18" charset="0"/>
              <a:cs typeface="Times New Roman" panose="02020603050405020304" pitchFamily="18" charset="0"/>
            </a:endParaRPr>
          </a:p>
          <a:p>
            <a:pPr marL="0" indent="0">
              <a:buNone/>
            </a:pPr>
            <a:r>
              <a:rPr sz="2400" b="1" dirty="0">
                <a:latin typeface="Times New Roman" panose="02020603050405020304" pitchFamily="18" charset="0"/>
                <a:cs typeface="Times New Roman" panose="02020603050405020304" pitchFamily="18" charset="0"/>
              </a:rPr>
              <a:t>Gap:</a:t>
            </a:r>
            <a:endParaRPr lang="en-IN" sz="2400" b="1" dirty="0">
              <a:latin typeface="Times New Roman" panose="02020603050405020304" pitchFamily="18" charset="0"/>
              <a:cs typeface="Times New Roman" panose="02020603050405020304" pitchFamily="18" charset="0"/>
            </a:endParaRPr>
          </a:p>
          <a:p>
            <a:pPr marL="0" indent="0">
              <a:buNone/>
            </a:pPr>
            <a:endParaRPr sz="2400" b="1" dirty="0">
              <a:latin typeface="Times New Roman" panose="02020603050405020304" pitchFamily="18" charset="0"/>
              <a:cs typeface="Times New Roman" panose="02020603050405020304" pitchFamily="18" charset="0"/>
            </a:endParaRPr>
          </a:p>
          <a:p>
            <a:r>
              <a:rPr sz="2000" dirty="0">
                <a:latin typeface="Times New Roman" panose="02020603050405020304" pitchFamily="18" charset="0"/>
                <a:cs typeface="Times New Roman" panose="02020603050405020304" pitchFamily="18" charset="0"/>
              </a:rPr>
              <a:t>Lack of accessible tools for real-time predictions integrated with secure databases.</a:t>
            </a:r>
          </a:p>
          <a:p>
            <a:r>
              <a:rPr sz="2000" dirty="0">
                <a:latin typeface="Times New Roman" panose="02020603050405020304" pitchFamily="18" charset="0"/>
                <a:cs typeface="Times New Roman" panose="02020603050405020304" pitchFamily="18" charset="0"/>
              </a:rPr>
              <a:t>Limited exploration of web applications as an interface for ML models in breast cancer prediction.</a:t>
            </a:r>
          </a:p>
        </p:txBody>
      </p:sp>
      <p:pic>
        <p:nvPicPr>
          <p:cNvPr id="5" name="Picture 10" descr="The Legend | RAISING AWARENESS">
            <a:extLst>
              <a:ext uri="{FF2B5EF4-FFF2-40B4-BE49-F238E27FC236}">
                <a16:creationId xmlns:a16="http://schemas.microsoft.com/office/drawing/2014/main" id="{2AD5CE29-E75A-418F-3FD4-59F484BC0D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207" y="5409083"/>
            <a:ext cx="1867668" cy="145130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85864" y="-15469"/>
            <a:ext cx="5572271" cy="703338"/>
          </a:xfrm>
        </p:spPr>
        <p:txBody>
          <a:bodyPr>
            <a:noAutofit/>
          </a:bodyPr>
          <a:lstStyle/>
          <a:p>
            <a:r>
              <a:rPr sz="3600" dirty="0">
                <a:latin typeface="Times New Roman" panose="02020603050405020304" pitchFamily="18" charset="0"/>
                <a:cs typeface="Times New Roman" panose="02020603050405020304" pitchFamily="18" charset="0"/>
              </a:rPr>
              <a:t>Methodology – Workflow</a:t>
            </a:r>
          </a:p>
        </p:txBody>
      </p:sp>
      <p:sp>
        <p:nvSpPr>
          <p:cNvPr id="3" name="Content Placeholder 2"/>
          <p:cNvSpPr>
            <a:spLocks noGrp="1"/>
          </p:cNvSpPr>
          <p:nvPr>
            <p:ph idx="1"/>
          </p:nvPr>
        </p:nvSpPr>
        <p:spPr>
          <a:xfrm>
            <a:off x="343638" y="3270767"/>
            <a:ext cx="3482340" cy="1477730"/>
          </a:xfrm>
        </p:spPr>
        <p:txBody>
          <a:bodyPr>
            <a:normAutofit/>
          </a:bodyPr>
          <a:lstStyle/>
          <a:p>
            <a:endParaRPr lang="en-IN" sz="2000" dirty="0">
              <a:latin typeface="Times New Roman" panose="02020603050405020304" pitchFamily="18" charset="0"/>
              <a:cs typeface="Times New Roman" panose="02020603050405020304" pitchFamily="18" charset="0"/>
            </a:endParaRPr>
          </a:p>
          <a:p>
            <a:pPr marL="0" indent="0">
              <a:buNone/>
            </a:pPr>
            <a:r>
              <a:rPr lang="en-IN" sz="2000" b="1" dirty="0">
                <a:latin typeface="Times New Roman" panose="02020603050405020304" pitchFamily="18" charset="0"/>
                <a:cs typeface="Times New Roman" panose="02020603050405020304" pitchFamily="18" charset="0"/>
              </a:rPr>
              <a:t>Workflow Diagram:</a:t>
            </a:r>
          </a:p>
          <a:p>
            <a:endParaRPr lang="en-IN" sz="20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89C4152D-C533-DF67-5E7F-470AB4887880}"/>
              </a:ext>
            </a:extLst>
          </p:cNvPr>
          <p:cNvSpPr txBox="1"/>
          <p:nvPr/>
        </p:nvSpPr>
        <p:spPr>
          <a:xfrm>
            <a:off x="343638" y="446657"/>
            <a:ext cx="8313420" cy="3100849"/>
          </a:xfrm>
          <a:prstGeom prst="rect">
            <a:avLst/>
          </a:prstGeom>
          <a:noFill/>
        </p:spPr>
        <p:txBody>
          <a:bodyPr wrap="square" rtlCol="0">
            <a:spAutoFit/>
          </a:bodyPr>
          <a:lstStyle/>
          <a:p>
            <a:pPr marL="0" indent="0">
              <a:buNone/>
            </a:pPr>
            <a:endParaRPr lang="en-US" sz="2000" b="1" dirty="0">
              <a:latin typeface="Times New Roman" panose="02020603050405020304" pitchFamily="18" charset="0"/>
              <a:cs typeface="Times New Roman" panose="02020603050405020304" pitchFamily="18" charset="0"/>
            </a:endParaRPr>
          </a:p>
          <a:p>
            <a:pPr marL="0" indent="0">
              <a:buNone/>
            </a:pPr>
            <a:r>
              <a:rPr lang="en-US" sz="2000" b="1" dirty="0">
                <a:latin typeface="Times New Roman" panose="02020603050405020304" pitchFamily="18" charset="0"/>
                <a:cs typeface="Times New Roman" panose="02020603050405020304" pitchFamily="18" charset="0"/>
              </a:rPr>
              <a:t>Workflow Steps:</a:t>
            </a:r>
          </a:p>
          <a:p>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550" b="1" dirty="0">
                <a:latin typeface="Times New Roman" panose="02020603050405020304" pitchFamily="18" charset="0"/>
                <a:cs typeface="Times New Roman" panose="02020603050405020304" pitchFamily="18" charset="0"/>
              </a:rPr>
              <a:t>Data Collection: </a:t>
            </a:r>
            <a:r>
              <a:rPr lang="en-US" sz="1550" dirty="0">
                <a:latin typeface="Times New Roman" panose="02020603050405020304" pitchFamily="18" charset="0"/>
                <a:cs typeface="Times New Roman" panose="02020603050405020304" pitchFamily="18" charset="0"/>
              </a:rPr>
              <a:t>Breast cancer datasets sourced from UCI ML Repository.</a:t>
            </a:r>
          </a:p>
          <a:p>
            <a:pPr marL="285750" indent="-285750">
              <a:buFont typeface="Arial" panose="020B0604020202020204" pitchFamily="34" charset="0"/>
              <a:buChar char="•"/>
            </a:pPr>
            <a:r>
              <a:rPr lang="en-US" sz="1550" b="1" dirty="0">
                <a:latin typeface="Times New Roman" panose="02020603050405020304" pitchFamily="18" charset="0"/>
                <a:cs typeface="Times New Roman" panose="02020603050405020304" pitchFamily="18" charset="0"/>
              </a:rPr>
              <a:t>Preprocessing: </a:t>
            </a:r>
            <a:r>
              <a:rPr lang="en-US" sz="1550" dirty="0">
                <a:latin typeface="Times New Roman" panose="02020603050405020304" pitchFamily="18" charset="0"/>
                <a:cs typeface="Times New Roman" panose="02020603050405020304" pitchFamily="18" charset="0"/>
              </a:rPr>
              <a:t>Cleaning, normalisation, and splitting data into training/testing sets.</a:t>
            </a:r>
          </a:p>
          <a:p>
            <a:pPr marL="285750" indent="-285750">
              <a:buFont typeface="Arial" panose="020B0604020202020204" pitchFamily="34" charset="0"/>
              <a:buChar char="•"/>
            </a:pPr>
            <a:r>
              <a:rPr lang="en-US" sz="1550" b="1" dirty="0">
                <a:latin typeface="Times New Roman" panose="02020603050405020304" pitchFamily="18" charset="0"/>
                <a:cs typeface="Times New Roman" panose="02020603050405020304" pitchFamily="18" charset="0"/>
              </a:rPr>
              <a:t>Feature Engineering: </a:t>
            </a:r>
            <a:r>
              <a:rPr lang="en-US" sz="1550" dirty="0">
                <a:latin typeface="Times New Roman" panose="02020603050405020304" pitchFamily="18" charset="0"/>
                <a:cs typeface="Times New Roman" panose="02020603050405020304" pitchFamily="18" charset="0"/>
              </a:rPr>
              <a:t>Selecting key features like mean radius and mean smoothness.</a:t>
            </a:r>
          </a:p>
          <a:p>
            <a:pPr marL="285750" indent="-285750">
              <a:buFont typeface="Arial" panose="020B0604020202020204" pitchFamily="34" charset="0"/>
              <a:buChar char="•"/>
            </a:pPr>
            <a:r>
              <a:rPr lang="en-US" sz="1550" b="1" dirty="0">
                <a:latin typeface="Times New Roman" panose="02020603050405020304" pitchFamily="18" charset="0"/>
                <a:cs typeface="Times New Roman" panose="02020603050405020304" pitchFamily="18" charset="0"/>
              </a:rPr>
              <a:t>Model Training: </a:t>
            </a:r>
            <a:r>
              <a:rPr lang="en-US" sz="1550" dirty="0">
                <a:latin typeface="Times New Roman" panose="02020603050405020304" pitchFamily="18" charset="0"/>
                <a:cs typeface="Times New Roman" panose="02020603050405020304" pitchFamily="18" charset="0"/>
              </a:rPr>
              <a:t>Implementing ML algorithms (SVM, Random Forest, Logistic Regression, Knn, Decision Tree).</a:t>
            </a:r>
          </a:p>
          <a:p>
            <a:pPr marL="285750" indent="-285750">
              <a:buFont typeface="Arial" panose="020B0604020202020204" pitchFamily="34" charset="0"/>
              <a:buChar char="•"/>
            </a:pPr>
            <a:r>
              <a:rPr lang="en-US" sz="1550" b="1" dirty="0">
                <a:latin typeface="Times New Roman" panose="02020603050405020304" pitchFamily="18" charset="0"/>
                <a:cs typeface="Times New Roman" panose="02020603050405020304" pitchFamily="18" charset="0"/>
              </a:rPr>
              <a:t>Deployment: </a:t>
            </a:r>
            <a:r>
              <a:rPr lang="en-US" sz="1550" dirty="0">
                <a:latin typeface="Times New Roman" panose="02020603050405020304" pitchFamily="18" charset="0"/>
                <a:cs typeface="Times New Roman" panose="02020603050405020304" pitchFamily="18" charset="0"/>
              </a:rPr>
              <a:t>A secure web application with a React.js frontend enables user-friendly input, prediction visualization, and SHAP-based explanations. The Flask backend processes inputs, integrates with the SVM model, and delivers real-time predictions, ensuring accessibility and transparency.</a:t>
            </a:r>
            <a:endParaRPr lang="en-US" sz="1550" dirty="0"/>
          </a:p>
        </p:txBody>
      </p:sp>
      <p:pic>
        <p:nvPicPr>
          <p:cNvPr id="6" name="Picture 10" descr="The Legend | RAISING AWARENESS">
            <a:extLst>
              <a:ext uri="{FF2B5EF4-FFF2-40B4-BE49-F238E27FC236}">
                <a16:creationId xmlns:a16="http://schemas.microsoft.com/office/drawing/2014/main" id="{615C98A8-7BFA-B6AF-3743-A44A68877D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6987" y="5263244"/>
            <a:ext cx="2042694" cy="158731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5" name="Content Placeholder 4">
            <a:extLst>
              <a:ext uri="{FF2B5EF4-FFF2-40B4-BE49-F238E27FC236}">
                <a16:creationId xmlns:a16="http://schemas.microsoft.com/office/drawing/2014/main" id="{3925A6A0-6DAD-56E2-5536-0CBBFF5C182E}"/>
              </a:ext>
            </a:extLst>
          </p:cNvPr>
          <p:cNvGraphicFramePr>
            <a:graphicFrameLocks/>
          </p:cNvGraphicFramePr>
          <p:nvPr>
            <p:extLst>
              <p:ext uri="{D42A27DB-BD31-4B8C-83A1-F6EECF244321}">
                <p14:modId xmlns:p14="http://schemas.microsoft.com/office/powerpoint/2010/main" val="1196718333"/>
              </p:ext>
            </p:extLst>
          </p:nvPr>
        </p:nvGraphicFramePr>
        <p:xfrm>
          <a:off x="1785864" y="4157559"/>
          <a:ext cx="6627044" cy="24753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994" y="67199"/>
            <a:ext cx="9176994" cy="1143000"/>
          </a:xfrm>
        </p:spPr>
        <p:txBody>
          <a:bodyPr>
            <a:normAutofit/>
          </a:bodyPr>
          <a:lstStyle/>
          <a:p>
            <a:r>
              <a:rPr lang="en-US" sz="3200" dirty="0">
                <a:latin typeface="Times New Roman" panose="02020603050405020304" pitchFamily="18" charset="0"/>
                <a:cs typeface="Times New Roman" panose="02020603050405020304" pitchFamily="18" charset="0"/>
              </a:rPr>
              <a:t>Why is preprocessing crucial in machine learning for healthcare applications?</a:t>
            </a:r>
            <a:endParaRPr sz="3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66789" y="1312206"/>
            <a:ext cx="8799921" cy="4525963"/>
          </a:xfrm>
        </p:spPr>
        <p:txBody>
          <a:bodyPr>
            <a:normAutofit/>
          </a:bodyPr>
          <a:lstStyle/>
          <a:p>
            <a:pPr marL="0" indent="0">
              <a:buNone/>
            </a:pPr>
            <a:r>
              <a:rPr lang="en-US" sz="1600" dirty="0">
                <a:latin typeface="Times New Roman" panose="02020603050405020304" pitchFamily="18" charset="0"/>
                <a:cs typeface="Times New Roman" panose="02020603050405020304" pitchFamily="18" charset="0"/>
              </a:rPr>
              <a:t>We used the Breast Cancer Diagnostic Dataset, which includes 30 features like mean texture and mean area for over 500 records, providing a robust basis for our analysis.</a:t>
            </a:r>
            <a:endParaRPr lang="en-IN" sz="1600" dirty="0">
              <a:latin typeface="Times New Roman" panose="02020603050405020304" pitchFamily="18" charset="0"/>
              <a:cs typeface="Times New Roman" panose="02020603050405020304" pitchFamily="18" charset="0"/>
            </a:endParaRPr>
          </a:p>
          <a:p>
            <a:endParaRPr sz="1600" dirty="0">
              <a:latin typeface="Times New Roman" panose="02020603050405020304" pitchFamily="18" charset="0"/>
              <a:cs typeface="Times New Roman" panose="02020603050405020304" pitchFamily="18" charset="0"/>
            </a:endParaRPr>
          </a:p>
          <a:p>
            <a:pPr marL="0" indent="0">
              <a:buNone/>
            </a:pPr>
            <a:r>
              <a:rPr sz="1600" dirty="0">
                <a:latin typeface="Times New Roman" panose="02020603050405020304" pitchFamily="18" charset="0"/>
                <a:cs typeface="Times New Roman" panose="02020603050405020304" pitchFamily="18" charset="0"/>
              </a:rPr>
              <a:t>.</a:t>
            </a:r>
          </a:p>
        </p:txBody>
      </p:sp>
      <p:graphicFrame>
        <p:nvGraphicFramePr>
          <p:cNvPr id="4" name="Diagram 3">
            <a:extLst>
              <a:ext uri="{FF2B5EF4-FFF2-40B4-BE49-F238E27FC236}">
                <a16:creationId xmlns:a16="http://schemas.microsoft.com/office/drawing/2014/main" id="{0972C310-C140-746C-82D5-0639BCCD4E3E}"/>
              </a:ext>
            </a:extLst>
          </p:cNvPr>
          <p:cNvGraphicFramePr/>
          <p:nvPr>
            <p:extLst>
              <p:ext uri="{D42A27DB-BD31-4B8C-83A1-F6EECF244321}">
                <p14:modId xmlns:p14="http://schemas.microsoft.com/office/powerpoint/2010/main" val="591959375"/>
              </p:ext>
            </p:extLst>
          </p:nvPr>
        </p:nvGraphicFramePr>
        <p:xfrm>
          <a:off x="456815" y="2089025"/>
          <a:ext cx="8419867" cy="426996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6" name="Group 5">
            <a:extLst>
              <a:ext uri="{FF2B5EF4-FFF2-40B4-BE49-F238E27FC236}">
                <a16:creationId xmlns:a16="http://schemas.microsoft.com/office/drawing/2014/main" id="{5C96CD2E-AECD-8F93-7CEA-D63F59359536}"/>
              </a:ext>
            </a:extLst>
          </p:cNvPr>
          <p:cNvGrpSpPr/>
          <p:nvPr/>
        </p:nvGrpSpPr>
        <p:grpSpPr>
          <a:xfrm>
            <a:off x="1423446" y="3429000"/>
            <a:ext cx="1862913" cy="1669647"/>
            <a:chOff x="2120483" y="418"/>
            <a:chExt cx="982902" cy="982902"/>
          </a:xfrm>
          <a:solidFill>
            <a:schemeClr val="accent4"/>
          </a:solidFill>
          <a:scene3d>
            <a:camera prst="orthographicFront">
              <a:rot lat="0" lon="0" rev="0"/>
            </a:camera>
            <a:lightRig rig="contrasting" dir="t">
              <a:rot lat="0" lon="0" rev="7800000"/>
            </a:lightRig>
          </a:scene3d>
        </p:grpSpPr>
        <p:sp>
          <p:nvSpPr>
            <p:cNvPr id="7" name="Oval 6">
              <a:extLst>
                <a:ext uri="{FF2B5EF4-FFF2-40B4-BE49-F238E27FC236}">
                  <a16:creationId xmlns:a16="http://schemas.microsoft.com/office/drawing/2014/main" id="{3C4B87DF-60A4-7DBC-7E20-48E61F75468A}"/>
                </a:ext>
              </a:extLst>
            </p:cNvPr>
            <p:cNvSpPr/>
            <p:nvPr/>
          </p:nvSpPr>
          <p:spPr>
            <a:xfrm>
              <a:off x="2120483" y="418"/>
              <a:ext cx="982902" cy="982902"/>
            </a:xfrm>
            <a:prstGeom prst="ellipse">
              <a:avLst/>
            </a:prstGeom>
            <a:grpFill/>
            <a:ln>
              <a:noFill/>
            </a:ln>
            <a:effectLst/>
            <a:sp3d>
              <a:bevelT w="139700" h="139700"/>
            </a:sp3d>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sp>
        <p:sp>
          <p:nvSpPr>
            <p:cNvPr id="8" name="Oval 4">
              <a:extLst>
                <a:ext uri="{FF2B5EF4-FFF2-40B4-BE49-F238E27FC236}">
                  <a16:creationId xmlns:a16="http://schemas.microsoft.com/office/drawing/2014/main" id="{C075CF00-D4D9-C931-8E01-6CC3B0DD85F3}"/>
                </a:ext>
              </a:extLst>
            </p:cNvPr>
            <p:cNvSpPr txBox="1"/>
            <p:nvPr/>
          </p:nvSpPr>
          <p:spPr>
            <a:xfrm>
              <a:off x="2287692" y="144361"/>
              <a:ext cx="671750" cy="695016"/>
            </a:xfrm>
            <a:prstGeom prst="rect">
              <a:avLst/>
            </a:prstGeom>
            <a:grpFill/>
            <a:ln>
              <a:noFill/>
            </a:ln>
            <a:effectLst/>
            <a:sp3d>
              <a:bevelT w="139700" h="139700"/>
            </a:sp3d>
          </p:spPr>
          <p:style>
            <a:lnRef idx="0">
              <a:scrgbClr r="0" g="0" b="0"/>
            </a:lnRef>
            <a:fillRef idx="0">
              <a:scrgbClr r="0" g="0" b="0"/>
            </a:fillRef>
            <a:effectRef idx="0">
              <a:scrgbClr r="0" g="0" b="0"/>
            </a:effectRef>
            <a:fontRef idx="minor">
              <a:schemeClr val="lt1"/>
            </a:fontRef>
          </p:style>
          <p:txBody>
            <a:bodyPr spcFirstLastPara="0" vert="horz" wrap="square" lIns="14605" tIns="14605" rIns="14605" bIns="14605" numCol="1" spcCol="1270" anchor="ctr" anchorCtr="0">
              <a:noAutofit/>
            </a:bodyPr>
            <a:lstStyle/>
            <a:p>
              <a:pPr marL="0" lvl="0" indent="0" algn="ctr" defTabSz="1022350">
                <a:lnSpc>
                  <a:spcPct val="90000"/>
                </a:lnSpc>
                <a:spcBef>
                  <a:spcPct val="0"/>
                </a:spcBef>
                <a:spcAft>
                  <a:spcPct val="35000"/>
                </a:spcAft>
                <a:buNone/>
              </a:pPr>
              <a:r>
                <a:rPr lang="en-IN" sz="1600" dirty="0">
                  <a:latin typeface="Times New Roman" panose="02020603050405020304" pitchFamily="18" charset="0"/>
                  <a:cs typeface="Times New Roman" panose="02020603050405020304" pitchFamily="18" charset="0"/>
                </a:rPr>
                <a:t>DATA PRE-PROCESSING</a:t>
              </a:r>
              <a:endParaRPr lang="en-IN" sz="1600" kern="1200" dirty="0">
                <a:latin typeface="Times New Roman" panose="02020603050405020304" pitchFamily="18" charset="0"/>
                <a:cs typeface="Times New Roman" panose="02020603050405020304" pitchFamily="18" charset="0"/>
              </a:endParaRPr>
            </a:p>
          </p:txBody>
        </p:sp>
      </p:grpSp>
      <p:pic>
        <p:nvPicPr>
          <p:cNvPr id="9" name="Picture 10" descr="The Legend | RAISING AWARENESS">
            <a:extLst>
              <a:ext uri="{FF2B5EF4-FFF2-40B4-BE49-F238E27FC236}">
                <a16:creationId xmlns:a16="http://schemas.microsoft.com/office/drawing/2014/main" id="{C04F2C7D-3E30-F6C3-31C3-DD0F3C76B78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6206" y="5187521"/>
            <a:ext cx="2152793" cy="167287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10" descr="The Legend | RAISING AWARENESS">
            <a:extLst>
              <a:ext uri="{FF2B5EF4-FFF2-40B4-BE49-F238E27FC236}">
                <a16:creationId xmlns:a16="http://schemas.microsoft.com/office/drawing/2014/main" id="{5F6FAF80-3F8B-FF6E-A9A2-34C58841F20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0713"/>
          <a:stretch/>
        </p:blipFill>
        <p:spPr bwMode="auto">
          <a:xfrm>
            <a:off x="7182514" y="5187521"/>
            <a:ext cx="1922156" cy="167287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457200" y="-237276"/>
            <a:ext cx="8229600" cy="1143000"/>
          </a:xfrm>
        </p:spPr>
        <p:txBody>
          <a:bodyPr>
            <a:normAutofit/>
          </a:bodyPr>
          <a:lstStyle/>
          <a:p>
            <a:r>
              <a:rPr sz="2800" dirty="0">
                <a:latin typeface="Times New Roman" panose="02020603050405020304" pitchFamily="18" charset="0"/>
                <a:cs typeface="Times New Roman" panose="02020603050405020304" pitchFamily="18" charset="0"/>
              </a:rPr>
              <a:t>Methodology – Model Training and Testing</a:t>
            </a:r>
          </a:p>
        </p:txBody>
      </p:sp>
      <p:sp>
        <p:nvSpPr>
          <p:cNvPr id="3" name="Content Placeholder 2"/>
          <p:cNvSpPr>
            <a:spLocks noGrp="1"/>
          </p:cNvSpPr>
          <p:nvPr>
            <p:ph idx="1"/>
          </p:nvPr>
        </p:nvSpPr>
        <p:spPr>
          <a:xfrm>
            <a:off x="457200" y="674230"/>
            <a:ext cx="8229600" cy="4525963"/>
          </a:xfrm>
        </p:spPr>
        <p:txBody>
          <a:bodyPr>
            <a:normAutofit/>
          </a:bodyPr>
          <a:lstStyle/>
          <a:p>
            <a:r>
              <a:rPr sz="2000" b="1" dirty="0">
                <a:latin typeface="Times New Roman" panose="02020603050405020304" pitchFamily="18" charset="0"/>
                <a:cs typeface="Times New Roman" panose="02020603050405020304" pitchFamily="18" charset="0"/>
              </a:rPr>
              <a:t>ML Algorithms Used:</a:t>
            </a:r>
            <a:endParaRPr lang="en-IN" sz="2000" b="1"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r>
              <a:rPr lang="en-IN" sz="2000" b="1" dirty="0">
                <a:latin typeface="Times New Roman" panose="02020603050405020304" pitchFamily="18" charset="0"/>
                <a:cs typeface="Times New Roman" panose="02020603050405020304" pitchFamily="18" charset="0"/>
              </a:rPr>
              <a:t>Training and Testing:</a:t>
            </a:r>
            <a:endParaRPr sz="2000" b="1" dirty="0">
              <a:latin typeface="Times New Roman" panose="02020603050405020304" pitchFamily="18" charset="0"/>
              <a:cs typeface="Times New Roman" panose="02020603050405020304" pitchFamily="18" charset="0"/>
            </a:endParaRPr>
          </a:p>
          <a:p>
            <a:endParaRPr sz="2000" dirty="0"/>
          </a:p>
          <a:p>
            <a:pPr marL="0" indent="0">
              <a:buNone/>
            </a:pPr>
            <a:endParaRPr sz="2000" dirty="0"/>
          </a:p>
        </p:txBody>
      </p:sp>
      <p:graphicFrame>
        <p:nvGraphicFramePr>
          <p:cNvPr id="4" name="Diagram 3">
            <a:extLst>
              <a:ext uri="{FF2B5EF4-FFF2-40B4-BE49-F238E27FC236}">
                <a16:creationId xmlns:a16="http://schemas.microsoft.com/office/drawing/2014/main" id="{20648665-35AB-7452-DF3E-543E2252F066}"/>
              </a:ext>
            </a:extLst>
          </p:cNvPr>
          <p:cNvGraphicFramePr/>
          <p:nvPr>
            <p:extLst>
              <p:ext uri="{D42A27DB-BD31-4B8C-83A1-F6EECF244321}">
                <p14:modId xmlns:p14="http://schemas.microsoft.com/office/powerpoint/2010/main" val="2569376651"/>
              </p:ext>
            </p:extLst>
          </p:nvPr>
        </p:nvGraphicFramePr>
        <p:xfrm>
          <a:off x="829559" y="1156222"/>
          <a:ext cx="7720552" cy="27330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5" name="Table 4">
            <a:extLst>
              <a:ext uri="{FF2B5EF4-FFF2-40B4-BE49-F238E27FC236}">
                <a16:creationId xmlns:a16="http://schemas.microsoft.com/office/drawing/2014/main" id="{D61DA1B1-546E-BD93-737D-4A765C25AA50}"/>
              </a:ext>
            </a:extLst>
          </p:cNvPr>
          <p:cNvGraphicFramePr>
            <a:graphicFrameLocks noGrp="1"/>
          </p:cNvGraphicFramePr>
          <p:nvPr>
            <p:extLst>
              <p:ext uri="{D42A27DB-BD31-4B8C-83A1-F6EECF244321}">
                <p14:modId xmlns:p14="http://schemas.microsoft.com/office/powerpoint/2010/main" val="2367264748"/>
              </p:ext>
            </p:extLst>
          </p:nvPr>
        </p:nvGraphicFramePr>
        <p:xfrm>
          <a:off x="1066013" y="4544489"/>
          <a:ext cx="7011974" cy="2194560"/>
        </p:xfrm>
        <a:graphic>
          <a:graphicData uri="http://schemas.openxmlformats.org/drawingml/2006/table">
            <a:tbl>
              <a:tblPr firstRow="1" bandRow="1">
                <a:tableStyleId>{00A15C55-8517-42AA-B614-E9B94910E393}</a:tableStyleId>
              </a:tblPr>
              <a:tblGrid>
                <a:gridCol w="3505987">
                  <a:extLst>
                    <a:ext uri="{9D8B030D-6E8A-4147-A177-3AD203B41FA5}">
                      <a16:colId xmlns:a16="http://schemas.microsoft.com/office/drawing/2014/main" val="3272626275"/>
                    </a:ext>
                  </a:extLst>
                </a:gridCol>
                <a:gridCol w="3505987">
                  <a:extLst>
                    <a:ext uri="{9D8B030D-6E8A-4147-A177-3AD203B41FA5}">
                      <a16:colId xmlns:a16="http://schemas.microsoft.com/office/drawing/2014/main" val="1115637131"/>
                    </a:ext>
                  </a:extLst>
                </a:gridCol>
              </a:tblGrid>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Training Process:</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sz="1800" dirty="0">
                          <a:latin typeface="Times New Roman" panose="02020603050405020304" pitchFamily="18" charset="0"/>
                          <a:cs typeface="Times New Roman" panose="02020603050405020304" pitchFamily="18" charset="0"/>
                        </a:rPr>
                        <a:t>Testing Process: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046793055"/>
                  </a:ext>
                </a:extLst>
              </a:tr>
              <a:tr h="1103944">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latin typeface="Times New Roman" panose="02020603050405020304" pitchFamily="18" charset="0"/>
                          <a:cs typeface="Times New Roman" panose="02020603050405020304" pitchFamily="18" charset="0"/>
                        </a:rPr>
                        <a:t>Train models using 80% training data.</a:t>
                      </a:r>
                    </a:p>
                    <a:p>
                      <a:pPr marL="0" marR="0" lvl="0"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endParaRPr lang="en-US" sz="1600" dirty="0">
                        <a:latin typeface="Times New Roman" panose="02020603050405020304" pitchFamily="18" charset="0"/>
                        <a:cs typeface="Times New Roman" panose="02020603050405020304" pitchFamily="18" charset="0"/>
                      </a:endParaRP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latin typeface="Times New Roman" panose="02020603050405020304" pitchFamily="18" charset="0"/>
                          <a:cs typeface="Times New Roman" panose="02020603050405020304" pitchFamily="18" charset="0"/>
                        </a:rPr>
                        <a:t>Hyperparameter optimization using Grid Search.</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latin typeface="Times New Roman" panose="02020603050405020304" pitchFamily="18" charset="0"/>
                          <a:cs typeface="Times New Roman" panose="02020603050405020304" pitchFamily="18" charset="0"/>
                        </a:rPr>
                        <a:t>Evaluate models on test datasets using metrics like accuracy, precision, recall, and F1-score.</a:t>
                      </a:r>
                    </a:p>
                    <a:p>
                      <a:pPr marL="285750" marR="0" lvl="0" indent="-2857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600" dirty="0">
                          <a:latin typeface="Times New Roman" panose="02020603050405020304" pitchFamily="18" charset="0"/>
                          <a:cs typeface="Times New Roman" panose="02020603050405020304" pitchFamily="18" charset="0"/>
                        </a:rPr>
                        <a:t>Apply cross-validation to prevent overfitting.</a:t>
                      </a:r>
                    </a:p>
                    <a:p>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81992674"/>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10" descr="The Legend | RAISING AWARENESS">
            <a:extLst>
              <a:ext uri="{FF2B5EF4-FFF2-40B4-BE49-F238E27FC236}">
                <a16:creationId xmlns:a16="http://schemas.microsoft.com/office/drawing/2014/main" id="{D76EFD24-76E9-F539-622B-4DB0C3CC9F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66206" y="5246513"/>
            <a:ext cx="2152793" cy="161148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A5956B42-EBF7-F450-2A75-7966148058E5}"/>
              </a:ext>
            </a:extLst>
          </p:cNvPr>
          <p:cNvSpPr>
            <a:spLocks noGrp="1"/>
          </p:cNvSpPr>
          <p:nvPr>
            <p:ph type="title"/>
          </p:nvPr>
        </p:nvSpPr>
        <p:spPr>
          <a:xfrm>
            <a:off x="202676" y="-410251"/>
            <a:ext cx="8847056" cy="1143000"/>
          </a:xfrm>
        </p:spPr>
        <p:txBody>
          <a:bodyPr>
            <a:normAutofit/>
          </a:bodyPr>
          <a:lstStyle/>
          <a:p>
            <a:r>
              <a:rPr lang="en-IN" sz="2500" dirty="0">
                <a:latin typeface="Times New Roman" panose="02020603050405020304" pitchFamily="18" charset="0"/>
                <a:cs typeface="Times New Roman" panose="02020603050405020304" pitchFamily="18" charset="0"/>
              </a:rPr>
              <a:t>Now let’s have a look at System Requirements and System Design-</a:t>
            </a:r>
          </a:p>
        </p:txBody>
      </p:sp>
      <p:sp>
        <p:nvSpPr>
          <p:cNvPr id="3" name="Content Placeholder 2">
            <a:extLst>
              <a:ext uri="{FF2B5EF4-FFF2-40B4-BE49-F238E27FC236}">
                <a16:creationId xmlns:a16="http://schemas.microsoft.com/office/drawing/2014/main" id="{C2FDE287-A906-4123-52E9-01FBDCF19A91}"/>
              </a:ext>
            </a:extLst>
          </p:cNvPr>
          <p:cNvSpPr>
            <a:spLocks noGrp="1"/>
          </p:cNvSpPr>
          <p:nvPr>
            <p:ph idx="1"/>
          </p:nvPr>
        </p:nvSpPr>
        <p:spPr>
          <a:xfrm>
            <a:off x="275300" y="471194"/>
            <a:ext cx="10097733" cy="6736257"/>
          </a:xfrm>
        </p:spPr>
        <p:txBody>
          <a:bodyPr>
            <a:normAutofit fontScale="70000" lnSpcReduction="20000"/>
          </a:bodyPr>
          <a:lstStyle/>
          <a:p>
            <a:pPr marL="0" indent="0">
              <a:buNone/>
            </a:pPr>
            <a:r>
              <a:rPr lang="en-IN" sz="2600" b="1" dirty="0">
                <a:latin typeface="Times New Roman" panose="02020603050405020304" pitchFamily="18" charset="0"/>
                <a:cs typeface="Times New Roman" panose="02020603050405020304" pitchFamily="18" charset="0"/>
              </a:rPr>
              <a:t>System Requirements-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endParaRPr lang="en-IN" sz="2000" dirty="0">
              <a:latin typeface="Times New Roman" panose="02020603050405020304" pitchFamily="18" charset="0"/>
              <a:cs typeface="Times New Roman" panose="02020603050405020304" pitchFamily="18" charset="0"/>
            </a:endParaRPr>
          </a:p>
          <a:p>
            <a:pPr marL="0" indent="0">
              <a:buNone/>
            </a:pPr>
            <a:endParaRPr lang="en-IN" sz="2300" dirty="0">
              <a:latin typeface="Times New Roman" panose="02020603050405020304" pitchFamily="18" charset="0"/>
              <a:cs typeface="Times New Roman" panose="02020603050405020304" pitchFamily="18" charset="0"/>
            </a:endParaRPr>
          </a:p>
          <a:p>
            <a:pPr marL="0" indent="0">
              <a:buNone/>
            </a:pPr>
            <a:r>
              <a:rPr lang="en-IN" sz="2600" b="1" dirty="0">
                <a:latin typeface="Times New Roman" panose="02020603050405020304" pitchFamily="18" charset="0"/>
                <a:cs typeface="Times New Roman" panose="02020603050405020304" pitchFamily="18" charset="0"/>
              </a:rPr>
              <a:t>System Design-</a:t>
            </a:r>
          </a:p>
          <a:p>
            <a:pPr marL="0" indent="0">
              <a:buNone/>
            </a:pPr>
            <a:endParaRPr lang="en-IN" sz="2600" dirty="0">
              <a:latin typeface="Times New Roman" panose="02020603050405020304" pitchFamily="18" charset="0"/>
              <a:cs typeface="Times New Roman" panose="02020603050405020304" pitchFamily="18" charset="0"/>
            </a:endParaRPr>
          </a:p>
          <a:p>
            <a:pPr marL="0" indent="0">
              <a:buNone/>
            </a:pPr>
            <a:r>
              <a:rPr lang="en-US" sz="2300" dirty="0">
                <a:latin typeface="Times New Roman" panose="02020603050405020304" pitchFamily="18" charset="0"/>
                <a:cs typeface="Times New Roman" panose="02020603050405020304" pitchFamily="18" charset="0"/>
              </a:rPr>
              <a:t>The workflow includes:</a:t>
            </a:r>
          </a:p>
          <a:p>
            <a:pPr marL="0" indent="0">
              <a:buNone/>
            </a:pPr>
            <a:endParaRPr lang="en-US" sz="2300" dirty="0">
              <a:latin typeface="Times New Roman" panose="02020603050405020304" pitchFamily="18" charset="0"/>
              <a:cs typeface="Times New Roman" panose="02020603050405020304" pitchFamily="18" charset="0"/>
            </a:endParaRPr>
          </a:p>
          <a:p>
            <a:pPr>
              <a:buFont typeface="+mj-lt"/>
              <a:buAutoNum type="arabicPeriod"/>
            </a:pPr>
            <a:r>
              <a:rPr lang="en-US" sz="2300" b="1" dirty="0">
                <a:latin typeface="Times New Roman" panose="02020603050405020304" pitchFamily="18" charset="0"/>
                <a:cs typeface="Times New Roman" panose="02020603050405020304" pitchFamily="18" charset="0"/>
              </a:rPr>
              <a:t>Frontend:</a:t>
            </a:r>
            <a:endParaRPr lang="en-US" sz="23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Collects user input for the 30 diagnostic features via forms in React.js.</a:t>
            </a:r>
          </a:p>
          <a:p>
            <a:pPr lvl="1">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Sends the input to the backend through RESTful API calls.</a:t>
            </a:r>
          </a:p>
          <a:p>
            <a:pPr>
              <a:buFont typeface="+mj-lt"/>
              <a:buAutoNum type="arabicPeriod"/>
            </a:pPr>
            <a:r>
              <a:rPr lang="en-US" sz="2300" b="1" dirty="0">
                <a:latin typeface="Times New Roman" panose="02020603050405020304" pitchFamily="18" charset="0"/>
                <a:cs typeface="Times New Roman" panose="02020603050405020304" pitchFamily="18" charset="0"/>
              </a:rPr>
              <a:t>Backend:</a:t>
            </a:r>
            <a:endParaRPr lang="en-US" sz="23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Receives input via Flask routes and processes it using the trained machine learning model.</a:t>
            </a:r>
          </a:p>
          <a:p>
            <a:pPr lvl="1">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Generates predictions (e.g., Malignant or Benign) and SHAP explanations.</a:t>
            </a:r>
          </a:p>
          <a:p>
            <a:pPr lvl="1">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Send the results back to the frontend in JSON format.</a:t>
            </a:r>
          </a:p>
          <a:p>
            <a:pPr>
              <a:buFont typeface="+mj-lt"/>
              <a:buAutoNum type="arabicPeriod"/>
            </a:pPr>
            <a:r>
              <a:rPr lang="en-US" sz="2300" b="1" dirty="0">
                <a:latin typeface="Times New Roman" panose="02020603050405020304" pitchFamily="18" charset="0"/>
                <a:cs typeface="Times New Roman" panose="02020603050405020304" pitchFamily="18" charset="0"/>
              </a:rPr>
              <a:t>Frontend (Output):</a:t>
            </a:r>
            <a:endParaRPr lang="en-US" sz="2300" dirty="0">
              <a:latin typeface="Times New Roman" panose="02020603050405020304" pitchFamily="18" charset="0"/>
              <a:cs typeface="Times New Roman" panose="02020603050405020304" pitchFamily="18" charset="0"/>
            </a:endParaRPr>
          </a:p>
          <a:p>
            <a:pPr lvl="1">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Displays predictions and interpretable explanations to users.</a:t>
            </a:r>
          </a:p>
          <a:p>
            <a:pPr lvl="1">
              <a:buFont typeface="Arial" panose="020B0604020202020204" pitchFamily="34" charset="0"/>
              <a:buChar char="•"/>
            </a:pPr>
            <a:r>
              <a:rPr lang="en-US" sz="2300" dirty="0">
                <a:latin typeface="Times New Roman" panose="02020603050405020304" pitchFamily="18" charset="0"/>
                <a:cs typeface="Times New Roman" panose="02020603050405020304" pitchFamily="18" charset="0"/>
              </a:rPr>
              <a:t>Updates user dashboards with prediction history.</a:t>
            </a:r>
          </a:p>
          <a:p>
            <a:pPr marL="0" indent="0">
              <a:buNone/>
            </a:pPr>
            <a:endParaRPr lang="en-IN" sz="2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EE7A0BDC-AAF3-0D15-8461-9CAFE9BA7FF5}"/>
              </a:ext>
            </a:extLst>
          </p:cNvPr>
          <p:cNvGraphicFramePr>
            <a:graphicFrameLocks noGrp="1"/>
          </p:cNvGraphicFramePr>
          <p:nvPr>
            <p:extLst>
              <p:ext uri="{D42A27DB-BD31-4B8C-83A1-F6EECF244321}">
                <p14:modId xmlns:p14="http://schemas.microsoft.com/office/powerpoint/2010/main" val="1250305668"/>
              </p:ext>
            </p:extLst>
          </p:nvPr>
        </p:nvGraphicFramePr>
        <p:xfrm>
          <a:off x="888947" y="895096"/>
          <a:ext cx="4871354" cy="2103120"/>
        </p:xfrm>
        <a:graphic>
          <a:graphicData uri="http://schemas.openxmlformats.org/drawingml/2006/table">
            <a:tbl>
              <a:tblPr firstRow="1" bandRow="1">
                <a:tableStyleId>{00A15C55-8517-42AA-B614-E9B94910E393}</a:tableStyleId>
              </a:tblPr>
              <a:tblGrid>
                <a:gridCol w="2435677">
                  <a:extLst>
                    <a:ext uri="{9D8B030D-6E8A-4147-A177-3AD203B41FA5}">
                      <a16:colId xmlns:a16="http://schemas.microsoft.com/office/drawing/2014/main" val="1785354907"/>
                    </a:ext>
                  </a:extLst>
                </a:gridCol>
                <a:gridCol w="2435677">
                  <a:extLst>
                    <a:ext uri="{9D8B030D-6E8A-4147-A177-3AD203B41FA5}">
                      <a16:colId xmlns:a16="http://schemas.microsoft.com/office/drawing/2014/main" val="2065153871"/>
                    </a:ext>
                  </a:extLst>
                </a:gridCol>
              </a:tblGrid>
              <a:tr h="325020">
                <a:tc>
                  <a:txBody>
                    <a:bodyPr/>
                    <a:lstStyle/>
                    <a:p>
                      <a:r>
                        <a:rPr lang="en-IN" b="1" dirty="0">
                          <a:latin typeface="Times New Roman" panose="02020603050405020304" pitchFamily="18" charset="0"/>
                          <a:cs typeface="Times New Roman" panose="02020603050405020304" pitchFamily="18" charset="0"/>
                        </a:rPr>
                        <a:t>Hardware</a:t>
                      </a:r>
                    </a:p>
                  </a:txBody>
                  <a:tcPr/>
                </a:tc>
                <a:tc>
                  <a:txBody>
                    <a:bodyPr/>
                    <a:lstStyle/>
                    <a:p>
                      <a:r>
                        <a:rPr lang="en-IN" dirty="0">
                          <a:latin typeface="Times New Roman" panose="02020603050405020304" pitchFamily="18" charset="0"/>
                          <a:cs typeface="Times New Roman" panose="02020603050405020304" pitchFamily="18" charset="0"/>
                        </a:rPr>
                        <a:t>Software</a:t>
                      </a:r>
                    </a:p>
                  </a:txBody>
                  <a:tcPr/>
                </a:tc>
                <a:extLst>
                  <a:ext uri="{0D108BD9-81ED-4DB2-BD59-A6C34878D82A}">
                    <a16:rowId xmlns:a16="http://schemas.microsoft.com/office/drawing/2014/main" val="4046681101"/>
                  </a:ext>
                </a:extLst>
              </a:tr>
              <a:tr h="568784">
                <a:tc>
                  <a:txBody>
                    <a:bodyPr/>
                    <a:lstStyle/>
                    <a:p>
                      <a:r>
                        <a:rPr lang="en-IN" sz="1600" dirty="0">
                          <a:latin typeface="Times New Roman" panose="02020603050405020304" pitchFamily="18" charset="0"/>
                          <a:cs typeface="Times New Roman" panose="02020603050405020304" pitchFamily="18" charset="0"/>
                        </a:rPr>
                        <a:t>Processor: i5 or higher</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Python for ML model</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development.</a:t>
                      </a:r>
                    </a:p>
                  </a:txBody>
                  <a:tcPr/>
                </a:tc>
                <a:extLst>
                  <a:ext uri="{0D108BD9-81ED-4DB2-BD59-A6C34878D82A}">
                    <a16:rowId xmlns:a16="http://schemas.microsoft.com/office/drawing/2014/main" val="2654025001"/>
                  </a:ext>
                </a:extLst>
              </a:tr>
              <a:tr h="568784">
                <a:tc>
                  <a:txBody>
                    <a:bodyPr/>
                    <a:lstStyle/>
                    <a:p>
                      <a:r>
                        <a:rPr lang="en-IN" sz="1600" dirty="0">
                          <a:latin typeface="Times New Roman" panose="02020603050405020304" pitchFamily="18" charset="0"/>
                          <a:cs typeface="Times New Roman" panose="02020603050405020304" pitchFamily="18" charset="0"/>
                        </a:rPr>
                        <a:t>RAM: 8GB or more</a:t>
                      </a:r>
                    </a:p>
                  </a:txBody>
                  <a:tcPr/>
                </a:tc>
                <a:tc>
                  <a:txBody>
                    <a:bodyPr/>
                    <a:lstStyle/>
                    <a:p>
                      <a:r>
                        <a:rPr lang="en-IN" sz="1600" dirty="0">
                          <a:latin typeface="Times New Roman" panose="02020603050405020304" pitchFamily="18" charset="0"/>
                          <a:cs typeface="Times New Roman" panose="02020603050405020304" pitchFamily="18" charset="0"/>
                        </a:rPr>
                        <a:t>MongoDB for database management.</a:t>
                      </a:r>
                    </a:p>
                  </a:txBody>
                  <a:tcPr/>
                </a:tc>
                <a:extLst>
                  <a:ext uri="{0D108BD9-81ED-4DB2-BD59-A6C34878D82A}">
                    <a16:rowId xmlns:a16="http://schemas.microsoft.com/office/drawing/2014/main" val="2018478323"/>
                  </a:ext>
                </a:extLst>
              </a:tr>
              <a:tr h="568784">
                <a:tc>
                  <a:txBody>
                    <a:bodyPr/>
                    <a:lstStyle/>
                    <a:p>
                      <a:r>
                        <a:rPr lang="en-IN" sz="1600" dirty="0">
                          <a:latin typeface="Times New Roman" panose="02020603050405020304" pitchFamily="18" charset="0"/>
                          <a:cs typeface="Times New Roman" panose="02020603050405020304" pitchFamily="18" charset="0"/>
                        </a:rPr>
                        <a:t>Storage: Minimum 256 GB SSD</a:t>
                      </a:r>
                    </a:p>
                  </a:txBody>
                  <a:tcPr/>
                </a:tc>
                <a:tc>
                  <a:txBody>
                    <a:bodyPr/>
                    <a:lstStyle/>
                    <a:p>
                      <a:r>
                        <a:rPr lang="en-US" sz="1600" dirty="0">
                          <a:latin typeface="Times New Roman" panose="02020603050405020304" pitchFamily="18" charset="0"/>
                          <a:cs typeface="Times New Roman" panose="02020603050405020304" pitchFamily="18" charset="0"/>
                        </a:rPr>
                        <a:t>React.js and Node.js for web application.</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6352637"/>
                  </a:ext>
                </a:extLst>
              </a:tr>
            </a:tbl>
          </a:graphicData>
        </a:graphic>
      </p:graphicFrame>
    </p:spTree>
    <p:extLst>
      <p:ext uri="{BB962C8B-B14F-4D97-AF65-F5344CB8AC3E}">
        <p14:creationId xmlns:p14="http://schemas.microsoft.com/office/powerpoint/2010/main" val="354390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Firestore Logo PNG Vector EPS, SVG, Ai ...">
            <a:extLst>
              <a:ext uri="{FF2B5EF4-FFF2-40B4-BE49-F238E27FC236}">
                <a16:creationId xmlns:a16="http://schemas.microsoft.com/office/drawing/2014/main" id="{DF768284-06B5-C1D5-ACD8-6F3F25C8C7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69958" y="4875724"/>
            <a:ext cx="1406082" cy="1406082"/>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design brain ai technology Vector Image">
            <a:extLst>
              <a:ext uri="{FF2B5EF4-FFF2-40B4-BE49-F238E27FC236}">
                <a16:creationId xmlns:a16="http://schemas.microsoft.com/office/drawing/2014/main" id="{F1CB4534-6E6C-B708-82D9-AD2598D48C5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10902"/>
          <a:stretch/>
        </p:blipFill>
        <p:spPr bwMode="auto">
          <a:xfrm>
            <a:off x="3273757" y="4856060"/>
            <a:ext cx="1503328" cy="144484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Flask vs Django: Let's Choose Your Next ...">
            <a:extLst>
              <a:ext uri="{FF2B5EF4-FFF2-40B4-BE49-F238E27FC236}">
                <a16:creationId xmlns:a16="http://schemas.microsoft.com/office/drawing/2014/main" id="{19BEB2C6-CEC9-AF1B-609B-3C24A964EA3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12889"/>
          <a:stretch/>
        </p:blipFill>
        <p:spPr bwMode="auto">
          <a:xfrm>
            <a:off x="1087234" y="5119171"/>
            <a:ext cx="2413049" cy="91862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FDCF5772-FBFD-7373-2228-ECFBB41C774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077" y="5138025"/>
            <a:ext cx="1059272" cy="918622"/>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F9054376-59A6-F53A-80D7-A2312C1E5298}"/>
              </a:ext>
            </a:extLst>
          </p:cNvPr>
          <p:cNvSpPr>
            <a:spLocks noGrp="1"/>
          </p:cNvSpPr>
          <p:nvPr>
            <p:ph idx="1"/>
          </p:nvPr>
        </p:nvSpPr>
        <p:spPr>
          <a:xfrm>
            <a:off x="239650" y="593208"/>
            <a:ext cx="5470270" cy="4525963"/>
          </a:xfrm>
        </p:spPr>
        <p:txBody>
          <a:bodyPr>
            <a:normAutofit fontScale="92500" lnSpcReduction="10000"/>
          </a:bodyPr>
          <a:lstStyle/>
          <a:p>
            <a:pPr marL="57150" indent="0">
              <a:buNone/>
            </a:pPr>
            <a:r>
              <a:rPr lang="en-IN" sz="1700" b="1" dirty="0">
                <a:latin typeface="Times New Roman" panose="02020603050405020304" pitchFamily="18" charset="0"/>
                <a:cs typeface="Times New Roman" panose="02020603050405020304" pitchFamily="18" charset="0"/>
              </a:rPr>
              <a:t>4. Database</a:t>
            </a:r>
          </a:p>
          <a:p>
            <a:pPr marL="400050"/>
            <a:r>
              <a:rPr lang="en-IN" sz="1700" b="1" dirty="0">
                <a:latin typeface="Times New Roman" panose="02020603050405020304" pitchFamily="18" charset="0"/>
                <a:cs typeface="Times New Roman" panose="02020603050405020304" pitchFamily="18" charset="0"/>
              </a:rPr>
              <a:t>Purpose:</a:t>
            </a:r>
            <a:r>
              <a:rPr lang="en-IN" sz="1700" dirty="0">
                <a:latin typeface="Times New Roman" panose="02020603050405020304" pitchFamily="18" charset="0"/>
                <a:cs typeface="Times New Roman" panose="02020603050405020304" pitchFamily="18" charset="0"/>
              </a:rPr>
              <a:t> Store patient data, predictions, and historical records.</a:t>
            </a:r>
          </a:p>
          <a:p>
            <a:pPr marL="400050">
              <a:buFont typeface="Arial" panose="020B0604020202020204" pitchFamily="34" charset="0"/>
              <a:buChar char="•"/>
            </a:pPr>
            <a:r>
              <a:rPr lang="en-IN" sz="1700" b="1" dirty="0">
                <a:latin typeface="Times New Roman" panose="02020603050405020304" pitchFamily="18" charset="0"/>
                <a:cs typeface="Times New Roman" panose="02020603050405020304" pitchFamily="18" charset="0"/>
              </a:rPr>
              <a:t>Technology: </a:t>
            </a:r>
          </a:p>
          <a:p>
            <a:pPr lvl="1">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Firestore for storing:</a:t>
            </a:r>
          </a:p>
          <a:p>
            <a:pPr lvl="1">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Patient information: Name, age, gender, health metrics.</a:t>
            </a:r>
          </a:p>
          <a:p>
            <a:pPr lvl="1">
              <a:buFont typeface="Arial" panose="020B0604020202020204" pitchFamily="34" charset="0"/>
              <a:buChar char="•"/>
            </a:pPr>
            <a:r>
              <a:rPr lang="en-IN" sz="1700" dirty="0">
                <a:latin typeface="Times New Roman" panose="02020603050405020304" pitchFamily="18" charset="0"/>
                <a:cs typeface="Times New Roman" panose="02020603050405020304" pitchFamily="18" charset="0"/>
              </a:rPr>
              <a:t>Prediction data: Model results, timestamps, and confidence scores.</a:t>
            </a:r>
          </a:p>
          <a:p>
            <a:pPr marL="0" indent="0">
              <a:buNone/>
            </a:pPr>
            <a:endParaRPr lang="en-IN" sz="2000" dirty="0">
              <a:latin typeface="Times New Roman" panose="02020603050405020304" pitchFamily="18" charset="0"/>
              <a:cs typeface="Times New Roman" panose="02020603050405020304" pitchFamily="18" charset="0"/>
            </a:endParaRPr>
          </a:p>
          <a:p>
            <a:pPr marL="0" indent="0">
              <a:buNone/>
            </a:pPr>
            <a:r>
              <a:rPr lang="en-US" sz="2200" b="1" dirty="0">
                <a:latin typeface="Times New Roman" panose="02020603050405020304" pitchFamily="18" charset="0"/>
                <a:cs typeface="Times New Roman" panose="02020603050405020304" pitchFamily="18" charset="0"/>
              </a:rPr>
              <a:t>Technology Stack:</a:t>
            </a:r>
          </a:p>
          <a:p>
            <a:pPr marL="0" indent="0">
              <a:buNone/>
            </a:pPr>
            <a:endParaRPr lang="en-US" sz="22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Frontend:</a:t>
            </a:r>
            <a:r>
              <a:rPr lang="en-US" sz="1700" dirty="0">
                <a:latin typeface="Times New Roman" panose="02020603050405020304" pitchFamily="18" charset="0"/>
                <a:cs typeface="Times New Roman" panose="02020603050405020304" pitchFamily="18" charset="0"/>
              </a:rPr>
              <a:t> React.js (Dynamic and responsive UI).</a:t>
            </a:r>
          </a:p>
          <a:p>
            <a:pPr>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Backend:</a:t>
            </a:r>
            <a:r>
              <a:rPr lang="en-US" sz="1700" dirty="0">
                <a:latin typeface="Times New Roman" panose="02020603050405020304" pitchFamily="18" charset="0"/>
                <a:cs typeface="Times New Roman" panose="02020603050405020304" pitchFamily="18" charset="0"/>
              </a:rPr>
              <a:t> Flask (REST API) and Firebase.</a:t>
            </a:r>
          </a:p>
          <a:p>
            <a:pPr>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Machine Learning:</a:t>
            </a:r>
            <a:r>
              <a:rPr lang="en-US" sz="1700" dirty="0">
                <a:latin typeface="Times New Roman" panose="02020603050405020304" pitchFamily="18" charset="0"/>
                <a:cs typeface="Times New Roman" panose="02020603050405020304" pitchFamily="18" charset="0"/>
              </a:rPr>
              <a:t> SVM with SHAP for explainability.</a:t>
            </a:r>
          </a:p>
          <a:p>
            <a:pPr>
              <a:buFont typeface="Arial" panose="020B0604020202020204" pitchFamily="34" charset="0"/>
              <a:buChar char="•"/>
            </a:pPr>
            <a:r>
              <a:rPr lang="en-US" sz="1700" b="1" dirty="0">
                <a:latin typeface="Times New Roman" panose="02020603050405020304" pitchFamily="18" charset="0"/>
                <a:cs typeface="Times New Roman" panose="02020603050405020304" pitchFamily="18" charset="0"/>
              </a:rPr>
              <a:t>Database:</a:t>
            </a:r>
            <a:r>
              <a:rPr lang="en-US" sz="1700" dirty="0">
                <a:latin typeface="Times New Roman" panose="02020603050405020304" pitchFamily="18" charset="0"/>
                <a:cs typeface="Times New Roman" panose="02020603050405020304" pitchFamily="18" charset="0"/>
              </a:rPr>
              <a:t> Firebase Firestore stores user data and prediction history.</a:t>
            </a:r>
          </a:p>
          <a:p>
            <a:pPr marL="0" indent="0">
              <a:buNone/>
            </a:pPr>
            <a:endParaRPr lang="en-IN" sz="20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D7E9E0C2-84C7-9E78-74F7-DD7802FFE5F4}"/>
              </a:ext>
            </a:extLst>
          </p:cNvPr>
          <p:cNvPicPr>
            <a:picLocks noChangeAspect="1"/>
          </p:cNvPicPr>
          <p:nvPr/>
        </p:nvPicPr>
        <p:blipFill>
          <a:blip r:embed="rId6"/>
          <a:stretch>
            <a:fillRect/>
          </a:stretch>
        </p:blipFill>
        <p:spPr>
          <a:xfrm>
            <a:off x="6075165" y="914747"/>
            <a:ext cx="2829185" cy="3850293"/>
          </a:xfrm>
          <a:prstGeom prst="rect">
            <a:avLst/>
          </a:prstGeom>
        </p:spPr>
      </p:pic>
      <p:pic>
        <p:nvPicPr>
          <p:cNvPr id="12" name="Picture 10" descr="The Legend | RAISING AWARENESS">
            <a:extLst>
              <a:ext uri="{FF2B5EF4-FFF2-40B4-BE49-F238E27FC236}">
                <a16:creationId xmlns:a16="http://schemas.microsoft.com/office/drawing/2014/main" id="{F8E4DB65-3412-D1EC-891C-7E4951F1238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66206" y="5187521"/>
            <a:ext cx="2152793" cy="167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12536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yber security - Free security icons">
            <a:extLst>
              <a:ext uri="{FF2B5EF4-FFF2-40B4-BE49-F238E27FC236}">
                <a16:creationId xmlns:a16="http://schemas.microsoft.com/office/drawing/2014/main" id="{5F664861-1A57-BAD5-F44F-840CEA156E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66777" y="673763"/>
            <a:ext cx="1932350" cy="193235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C168C378-4C89-C5A1-0049-1E4978258244}"/>
              </a:ext>
            </a:extLst>
          </p:cNvPr>
          <p:cNvSpPr txBox="1"/>
          <p:nvPr/>
        </p:nvSpPr>
        <p:spPr>
          <a:xfrm>
            <a:off x="228016" y="1308449"/>
            <a:ext cx="7655579" cy="5016758"/>
          </a:xfrm>
          <a:prstGeom prst="rect">
            <a:avLst/>
          </a:prstGeom>
          <a:noFill/>
        </p:spPr>
        <p:txBody>
          <a:bodyPr wrap="square" rtlCol="0">
            <a:spAutoFit/>
          </a:bodyPr>
          <a:lstStyle/>
          <a:p>
            <a:r>
              <a:rPr lang="en-US" sz="1600" b="1" dirty="0">
                <a:latin typeface="Times New Roman" panose="02020603050405020304" pitchFamily="18" charset="0"/>
                <a:cs typeface="Times New Roman" panose="02020603050405020304" pitchFamily="18" charset="0"/>
              </a:rPr>
              <a:t>Penetration Testing: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Conduct regular testing to identify and resolve security vulnerabilities.</a:t>
            </a:r>
          </a:p>
          <a:p>
            <a:r>
              <a:rPr lang="en-US" sz="1600" b="1" dirty="0">
                <a:latin typeface="Times New Roman" panose="02020603050405020304" pitchFamily="18" charset="0"/>
                <a:cs typeface="Times New Roman" panose="02020603050405020304" pitchFamily="18" charset="0"/>
              </a:rPr>
              <a:t>OWASP Top 10 Compliance: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Address risks like SQL Injection, Cross-Site Scripting (XSS), and Broken Authentication.</a:t>
            </a:r>
          </a:p>
          <a:p>
            <a:r>
              <a:rPr lang="en-US" sz="1600" b="1" dirty="0">
                <a:latin typeface="Times New Roman" panose="02020603050405020304" pitchFamily="18" charset="0"/>
                <a:cs typeface="Times New Roman" panose="02020603050405020304" pitchFamily="18" charset="0"/>
              </a:rPr>
              <a:t>Data Encryption: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Ensure secure communication using HTTPS and encrypt sensitive data in the database.</a:t>
            </a:r>
          </a:p>
          <a:p>
            <a:r>
              <a:rPr lang="en-US" sz="1600" b="1" dirty="0">
                <a:latin typeface="Times New Roman" panose="02020603050405020304" pitchFamily="18" charset="0"/>
                <a:cs typeface="Times New Roman" panose="02020603050405020304" pitchFamily="18" charset="0"/>
              </a:rPr>
              <a:t>Secure Authentication: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Implement multi-factor authentication (MFA) and store passwords using hashing algorithms.</a:t>
            </a:r>
          </a:p>
          <a:p>
            <a:r>
              <a:rPr lang="en-US" sz="1600" b="1" dirty="0">
                <a:latin typeface="Times New Roman" panose="02020603050405020304" pitchFamily="18" charset="0"/>
                <a:cs typeface="Times New Roman" panose="02020603050405020304" pitchFamily="18" charset="0"/>
              </a:rPr>
              <a:t>Input Validation and Sanitization: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Validate and sanitize user inputs to prevent injection and other attacks.</a:t>
            </a:r>
          </a:p>
          <a:p>
            <a:r>
              <a:rPr lang="en-US" sz="1600" b="1" dirty="0">
                <a:latin typeface="Times New Roman" panose="02020603050405020304" pitchFamily="18" charset="0"/>
                <a:cs typeface="Times New Roman" panose="02020603050405020304" pitchFamily="18" charset="0"/>
              </a:rPr>
              <a:t>Access Control: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 role-based access control (RBAC) to restrict unauthorized access to sensitive data and features.</a:t>
            </a:r>
          </a:p>
          <a:p>
            <a:r>
              <a:rPr lang="en-US" sz="1600" b="1" dirty="0">
                <a:latin typeface="Times New Roman" panose="02020603050405020304" pitchFamily="18" charset="0"/>
                <a:cs typeface="Times New Roman" panose="02020603050405020304" pitchFamily="18" charset="0"/>
              </a:rPr>
              <a:t>Regular Updates and Patching: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Frequently update software libraries and dependencies to patch vulnerabilities.</a:t>
            </a:r>
          </a:p>
          <a:p>
            <a:r>
              <a:rPr lang="en-US" sz="1600" b="1" dirty="0">
                <a:latin typeface="Times New Roman" panose="02020603050405020304" pitchFamily="18" charset="0"/>
                <a:cs typeface="Times New Roman" panose="02020603050405020304" pitchFamily="18" charset="0"/>
              </a:rPr>
              <a:t>Monitoring and Logging: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Set up logging and monitoring systems to detect and respond to suspicious activities in real time.</a:t>
            </a:r>
            <a:endParaRPr lang="en-US" dirty="0"/>
          </a:p>
        </p:txBody>
      </p:sp>
      <p:sp>
        <p:nvSpPr>
          <p:cNvPr id="2" name="TextBox 1">
            <a:extLst>
              <a:ext uri="{FF2B5EF4-FFF2-40B4-BE49-F238E27FC236}">
                <a16:creationId xmlns:a16="http://schemas.microsoft.com/office/drawing/2014/main" id="{8EAE705E-B2BC-FF46-4EE0-8676FA08DEB9}"/>
              </a:ext>
            </a:extLst>
          </p:cNvPr>
          <p:cNvSpPr txBox="1"/>
          <p:nvPr/>
        </p:nvSpPr>
        <p:spPr>
          <a:xfrm>
            <a:off x="432619" y="167267"/>
            <a:ext cx="8419150" cy="646331"/>
          </a:xfrm>
          <a:prstGeom prst="rect">
            <a:avLst/>
          </a:prstGeom>
          <a:noFill/>
        </p:spPr>
        <p:txBody>
          <a:bodyPr wrap="square" rtlCol="0">
            <a:spAutoFit/>
          </a:bodyPr>
          <a:lstStyle/>
          <a:p>
            <a:r>
              <a:rPr lang="en-US" sz="3500" dirty="0">
                <a:latin typeface="Times New Roman" panose="02020603050405020304" pitchFamily="18" charset="0"/>
                <a:cs typeface="Times New Roman" panose="02020603050405020304" pitchFamily="18" charset="0"/>
              </a:rPr>
              <a:t>Security Measures for the Web Application</a:t>
            </a:r>
          </a:p>
        </p:txBody>
      </p:sp>
      <p:pic>
        <p:nvPicPr>
          <p:cNvPr id="6" name="Picture 10" descr="The Legend | RAISING AWARENESS">
            <a:extLst>
              <a:ext uri="{FF2B5EF4-FFF2-40B4-BE49-F238E27FC236}">
                <a16:creationId xmlns:a16="http://schemas.microsoft.com/office/drawing/2014/main" id="{15F8D6AC-19F3-D580-B925-C23B7BA4388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240" r="12084"/>
          <a:stretch/>
        </p:blipFill>
        <p:spPr bwMode="auto">
          <a:xfrm>
            <a:off x="7461957" y="5177689"/>
            <a:ext cx="1672216" cy="16728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20475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479</TotalTime>
  <Words>1244</Words>
  <Application>Microsoft Office PowerPoint</Application>
  <PresentationFormat>On-screen Show (4:3)</PresentationFormat>
  <Paragraphs>195</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Breast Cancer Prediction Web Application Using Machine Learning</vt:lpstr>
      <vt:lpstr>Problem Statement and Objective</vt:lpstr>
      <vt:lpstr>Literature Survey</vt:lpstr>
      <vt:lpstr>Methodology – Workflow</vt:lpstr>
      <vt:lpstr>Why is preprocessing crucial in machine learning for healthcare applications?</vt:lpstr>
      <vt:lpstr>Methodology – Model Training and Testing</vt:lpstr>
      <vt:lpstr>Now let’s have a look at System Requirements and System Design-</vt:lpstr>
      <vt:lpstr>PowerPoint Presentation</vt:lpstr>
      <vt:lpstr>PowerPoint Presentation</vt:lpstr>
      <vt:lpstr>Prediction Results and Insights</vt:lpstr>
      <vt:lpstr>PowerPoint Presentation</vt:lpstr>
      <vt:lpstr>Conclusion and Future Scope</vt:lpstr>
      <vt:lpstr>References</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1011_CSE_ANKITA BANERJEE</dc:creator>
  <cp:keywords/>
  <dc:description>generated using python-pptx</dc:description>
  <cp:lastModifiedBy>1011_CSE_ANKITA BANERJEE</cp:lastModifiedBy>
  <cp:revision>16</cp:revision>
  <dcterms:created xsi:type="dcterms:W3CDTF">2013-01-27T09:14:16Z</dcterms:created>
  <dcterms:modified xsi:type="dcterms:W3CDTF">2024-12-10T11:27:25Z</dcterms:modified>
  <cp:category/>
</cp:coreProperties>
</file>