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77E8-42E3-4A6B-AF36-F21CB2A5D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A6AF7-E107-475A-8170-EEAA4B01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10A3-5654-48DD-AD66-F9C6FE1A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961C-F8FB-4681-9AFC-1F64C2D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0718-0499-4232-86D1-77963039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45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5666-3F71-45BD-85A6-1FDACB63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6DDD4-E3D0-4AC8-A42E-996E23A3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535B-9F4A-4EE0-994C-993626A4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FD96-561B-45C6-B107-59D47DB2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ED0B6-F626-45E4-A577-B7CAFA88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A0D5E-9EDE-4108-8D97-DD342E70F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A1B53-2459-4796-A546-31E657DF4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159E4-C69E-41FA-AFF2-B17D3058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7438-532E-4414-8138-62A95115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E2DAA-7705-4B20-A6E6-F0E48FEB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7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FF56-F08C-42B7-BDCC-8D70A38B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09CF-FD2D-43F2-9460-3DA915EE4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23DD-0DBC-4145-88F5-369E269C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6C97-5B24-4994-8206-E890DCE1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7FC8-E8FF-48F6-B19C-41D18B5D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12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FC45-BDAD-4A7D-91C6-BF0F5DF9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D76E4-A8B8-4652-BEEE-195C0F32E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AFEB-27F0-421B-B56C-AF4B59D6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BFD7-A6D9-4E1C-98F6-1EDE53F2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F731-7E51-486C-96D4-FD81C87B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9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C57D-037E-4C02-846D-3B238AD0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5CDD-F72B-4F08-97CB-E75582540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FF193-2AAE-4D7E-9536-DE38411D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9BFA3-D644-4C9A-AC9D-03F7E1BB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71FA6-2EA9-45FD-AFCC-F8F7944B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A68A8-764B-418B-9682-49590118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7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AE5D-1CB5-4F73-A387-37B5B106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ED9ED-9554-43BD-97A2-42A317D1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AFD13-1360-4CA4-928D-61B543A7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D4AAD-3D85-476D-A9CB-1CB8EAB1B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DD7FE-0638-4B72-8791-1D4C4A2890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838BC-5953-4808-8350-59E5B4A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F28E1-9A3B-4542-9CDC-F595F8C4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0900A-4EB6-4883-B627-D75F676B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57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13EC-6657-4FFA-BE43-5B814C50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CEA96-551D-4B7E-94EC-2B397926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02BF2-BBD4-4887-9925-5E18DA29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8EE69-883C-4286-92C4-86B57D70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2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0487A-EA98-4F96-8584-3071AEC2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37CF1-8F97-4901-B5D8-030D446C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FCD5-300E-4EDE-A535-F10758FD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B94C-D959-4249-946E-D4253D693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98CEE-B177-4051-B9A6-546528DCE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69015-4362-46B2-A074-EE10B0F88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5BA04-74E5-48B2-921F-B7CEAACF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450F3-6B78-4911-A616-006D988B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9D7CE-9796-42D5-8ADE-086631DA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5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9C13-0554-48BB-B7C1-CB285C43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59E7D-96F4-47A8-8F92-403A9B1E1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6A192-EBEE-4167-BAEA-F5A684155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CBBC-EA0C-41B5-B3C7-953A1241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D40A-852F-4F95-AB61-B02469E5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1892D-A602-4975-9111-00CC4E0B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9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1F5D5-1A9A-4864-AEAF-1B12B20D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C804-6C87-45CD-800A-35C9440C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A6B8C-21C9-4002-AF33-A8265CE60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DACE-4218-4AB6-AE31-1A7071DEF546}" type="datetimeFigureOut">
              <a:rPr lang="en-IN" smtClean="0"/>
              <a:t>18-07-2023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1CC5-2F55-4342-9379-8C2087D4B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6BA9C-986A-4F5E-803D-293E282F8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E7CC-350B-4744-BCBA-DEE9E9524A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A3A2-7890-49B4-89DD-24604D084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Hooks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6002B-C7B3-4AEA-B7A4-6954C4DEB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597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431D-97DD-4DAD-A664-CD60765F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Stateful vs. Stateless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05E6-32D5-428B-9F43-78724D68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React can be stateful or stateless.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stateful component declares and manages local state in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stateless component is a pure function that doesn't have a local state and side-effects to manage.</a:t>
            </a:r>
          </a:p>
          <a:p>
            <a:pPr algn="l" fontAlgn="base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function 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 without any side-effects. This means that a function always returns the same output for the same input.</a:t>
            </a:r>
          </a:p>
          <a:p>
            <a:pPr algn="l" fontAlgn="base"/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take out the stateful and side-effects logic from a functional component, we have a stateless component. Also, the stateful and side-effects logic can be reusable elsewhere in the app. So it makes sense to isolate them from a component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45942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2C2B-BF6C-4C6B-B65F-DC12248A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React Hooks and Stateful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0E8D-AAAB-4988-9B13-BC7A6080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2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React Hooks, we can isolate stateful logic and side-effects from a functional component. Hooks are JavaScript functions that manage the state's </a:t>
            </a:r>
            <a:r>
              <a:rPr lang="en-US" sz="2200" b="0" i="0" dirty="0" err="1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22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side effects by isolating them from a component.</a:t>
            </a:r>
          </a:p>
          <a:p>
            <a:pPr algn="l" fontAlgn="base"/>
            <a:r>
              <a:rPr lang="en-US" sz="22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we can now isolate all the stateful logic in hooks and use (compose them, as hooks are functions, too) into the components.</a:t>
            </a:r>
          </a:p>
          <a:p>
            <a:r>
              <a:rPr lang="en-US" sz="2200" b="0" i="0" dirty="0"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logic to fetch data and manage the data in a local variable is stateful. We may also want to reuse the fetching logic in multiple components.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1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94F2-23C5-48F4-B9A2-5BFFD3BD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Nunito" pitchFamily="2" charset="0"/>
              </a:rPr>
              <a:t>What are Hooks?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571F-FA00-4E71-A295-2EE31A60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follows the principle of Component-based architecture. A Component in React is an isolated and reusable piece of code. The components can be of two types – class components and functional components. Before React version 16.8, developers could handle state and other React features only using class components. But with version 16.8, React introduced a new pattern called Hooks.</a:t>
            </a:r>
          </a:p>
          <a:p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React Hooks, we can use state, and other React features, in a functional component. It empowers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devs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do functional programming in React.</a:t>
            </a:r>
          </a:p>
          <a:p>
            <a:pPr algn="l" fontAlgn="base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things to remember while using hooks: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Hooks are available for React version 16.8 or higher.</a:t>
            </a:r>
          </a:p>
          <a:p>
            <a:pPr lvl="1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Hooks are completely opt-in. Use it partially for a few components or base the whole project on it as per your needs without rewriting any existing code.</a:t>
            </a:r>
          </a:p>
          <a:p>
            <a:pPr lvl="1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Hooks don’t contain any breaking changes and are 100% backward-compatible.</a:t>
            </a:r>
          </a:p>
          <a:p>
            <a:pPr lvl="1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react team has no plan to remove classes from React.</a:t>
            </a:r>
          </a:p>
          <a:p>
            <a:pPr lvl="1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Hooks can’t be used inside class components and but the app can definitely mix class-based components and functional components with Hooks.</a:t>
            </a:r>
          </a:p>
          <a:p>
            <a:pPr lvl="1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Hooks doesn’t violate any existing React concepts. Instead, Hooks provide a direct API to react concepts such as props, state, context, refs and life-cycle.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6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47A2-B78D-49D3-AD8F-B46DD270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0037-6C63-4B4E-9979-0D16C827B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0" i="0" dirty="0" err="1">
                <a:solidFill>
                  <a:srgbClr val="0A0A23"/>
                </a:solidFill>
                <a:effectLst/>
                <a:latin typeface="Roboto Mono"/>
              </a:rPr>
              <a:t>useState</a:t>
            </a:r>
            <a:r>
              <a:rPr lang="en-IN" b="0" i="0" dirty="0">
                <a:solidFill>
                  <a:srgbClr val="0A0A23"/>
                </a:solidFill>
                <a:effectLst/>
                <a:latin typeface="Roboto Mono"/>
              </a:rPr>
              <a:t>:-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 manage states. Returns a stateful value and an updater function to update it.</a:t>
            </a:r>
          </a:p>
          <a:p>
            <a:r>
              <a:rPr lang="en-IN" b="0" i="0" dirty="0" err="1">
                <a:solidFill>
                  <a:srgbClr val="0A0A23"/>
                </a:solidFill>
                <a:effectLst/>
                <a:latin typeface="Roboto Mono"/>
              </a:rPr>
              <a:t>useEffect</a:t>
            </a:r>
            <a:r>
              <a:rPr lang="en-IN" b="0" i="0" dirty="0">
                <a:solidFill>
                  <a:srgbClr val="0A0A23"/>
                </a:solidFill>
                <a:effectLst/>
                <a:latin typeface="Roboto Mono"/>
              </a:rPr>
              <a:t>:-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To manage side-effects like API calls, subscriptions, timers, mutations, and more.</a:t>
            </a:r>
          </a:p>
          <a:p>
            <a:r>
              <a:rPr lang="en-IN" b="0" i="0" dirty="0" err="1">
                <a:solidFill>
                  <a:srgbClr val="0A0A23"/>
                </a:solidFill>
                <a:effectLst/>
                <a:latin typeface="Roboto Mono"/>
              </a:rPr>
              <a:t>useContext</a:t>
            </a: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:-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To return the current value for a context.</a:t>
            </a:r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r>
              <a:rPr lang="en-IN" b="0" i="0" dirty="0" err="1">
                <a:solidFill>
                  <a:srgbClr val="0A0A23"/>
                </a:solidFill>
                <a:effectLst/>
                <a:latin typeface="Roboto Mono"/>
              </a:rPr>
              <a:t>useReducer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:-A </a:t>
            </a:r>
            <a:r>
              <a:rPr lang="en-U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useState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 alternative to help with complex state management.</a:t>
            </a:r>
          </a:p>
          <a:p>
            <a:r>
              <a:rPr lang="en-IN" b="0" i="0" dirty="0" err="1">
                <a:solidFill>
                  <a:srgbClr val="0A0A23"/>
                </a:solidFill>
                <a:effectLst/>
                <a:latin typeface="Roboto Mono"/>
              </a:rPr>
              <a:t>useCallback</a:t>
            </a:r>
            <a:r>
              <a:rPr lang="en-US" dirty="0">
                <a:solidFill>
                  <a:srgbClr val="0A0A23"/>
                </a:solidFill>
                <a:latin typeface="Lato" panose="020F0502020204030203" pitchFamily="34" charset="0"/>
              </a:rPr>
              <a:t>:-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It returns a memorized version of a callback to help a child component not re-render unnecessarily.</a:t>
            </a:r>
            <a:endParaRPr lang="en-US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r>
              <a:rPr lang="en-IN" b="0" i="0" dirty="0" err="1">
                <a:solidFill>
                  <a:srgbClr val="0A0A23"/>
                </a:solidFill>
                <a:effectLst/>
                <a:latin typeface="Roboto Mono"/>
              </a:rPr>
              <a:t>useMemo</a:t>
            </a:r>
            <a:r>
              <a:rPr lang="en-IN" b="0" i="0" dirty="0">
                <a:solidFill>
                  <a:srgbClr val="0A0A23"/>
                </a:solidFill>
                <a:effectLst/>
                <a:latin typeface="Roboto Mono"/>
              </a:rPr>
              <a:t>:-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It returns a </a:t>
            </a:r>
            <a:r>
              <a:rPr lang="en-US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memoized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value that helps in performance optimizations.</a:t>
            </a:r>
          </a:p>
          <a:p>
            <a:r>
              <a:rPr lang="en-IN" b="0" i="0" dirty="0" err="1">
                <a:solidFill>
                  <a:srgbClr val="0A0A23"/>
                </a:solidFill>
                <a:effectLst/>
                <a:latin typeface="Roboto Mono"/>
              </a:rPr>
              <a:t>useRef</a:t>
            </a:r>
            <a:r>
              <a:rPr lang="en-IN" b="0" i="0" dirty="0">
                <a:solidFill>
                  <a:srgbClr val="0A0A23"/>
                </a:solidFill>
                <a:effectLst/>
                <a:latin typeface="Roboto Mono"/>
              </a:rPr>
              <a:t>:-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It returns a ref object with a</a:t>
            </a:r>
            <a:r>
              <a:rPr lang="en-IN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 curren</a:t>
            </a:r>
            <a:r>
              <a:rPr lang="en-IN" dirty="0">
                <a:solidFill>
                  <a:srgbClr val="0A0A23"/>
                </a:solidFill>
                <a:latin typeface="Lato" panose="020F0502020204030203" pitchFamily="34" charset="0"/>
              </a:rPr>
              <a:t>t </a:t>
            </a:r>
            <a:r>
              <a:rPr lang="en-US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property. The ref object is mutable. It is mainly used to access a child component imperatively.</a:t>
            </a:r>
            <a:endParaRPr lang="en-IN" b="0" i="0" dirty="0">
              <a:solidFill>
                <a:srgbClr val="0A0A23"/>
              </a:solidFill>
              <a:effectLst/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03955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566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Lato</vt:lpstr>
      <vt:lpstr>Nunito</vt:lpstr>
      <vt:lpstr>Roboto Mono</vt:lpstr>
      <vt:lpstr>Times New Roman</vt:lpstr>
      <vt:lpstr>Office Theme</vt:lpstr>
      <vt:lpstr>React Hooks</vt:lpstr>
      <vt:lpstr>Stateful vs. Stateless Components</vt:lpstr>
      <vt:lpstr>React Hooks and Stateful Logic</vt:lpstr>
      <vt:lpstr>What are Hooks? </vt:lpstr>
      <vt:lpstr>React Hooks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Ellis Tarmaster</dc:creator>
  <cp:lastModifiedBy>Ellis Tarmaster</cp:lastModifiedBy>
  <cp:revision>1</cp:revision>
  <dcterms:created xsi:type="dcterms:W3CDTF">2023-07-18T06:28:31Z</dcterms:created>
  <dcterms:modified xsi:type="dcterms:W3CDTF">2023-07-18T12:16:30Z</dcterms:modified>
</cp:coreProperties>
</file>