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Viga"/>
      <p:regular r:id="rId25"/>
    </p:embeddedFont>
    <p:embeddedFont>
      <p:font typeface="Pacifico"/>
      <p:regular r:id="rId26"/>
    </p:embeddedFont>
    <p:embeddedFont>
      <p:font typeface="Francois One"/>
      <p:regular r:id="rId27"/>
    </p:embeddedFont>
    <p:embeddedFont>
      <p:font typeface="Ex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5458F1-9E50-42F1-A685-9214AB69C11C}">
  <a:tblStyle styleId="{D75458F1-9E50-42F1-A685-9214AB69C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acifico-regular.fntdata"/><Relationship Id="rId25" Type="http://schemas.openxmlformats.org/officeDocument/2006/relationships/font" Target="fonts/Viga-regular.fntdata"/><Relationship Id="rId28" Type="http://schemas.openxmlformats.org/officeDocument/2006/relationships/font" Target="fonts/Exo-regular.fntdata"/><Relationship Id="rId27" Type="http://schemas.openxmlformats.org/officeDocument/2006/relationships/font" Target="fonts/Francois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x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-boldItalic.fntdata"/><Relationship Id="rId30" Type="http://schemas.openxmlformats.org/officeDocument/2006/relationships/font" Target="fonts/Exo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400776ec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400776ec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8633ff4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8633ff4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d99dcd84d0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d99dcd84d0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bc9ee08b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bc9ee08b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d49814ad5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d49814ad5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d99dcd84d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d99dcd84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d400776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d400776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d400776ec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d400776ec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bc9ee08b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bc9ee08b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049125" y="1528225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994488" y="3596613"/>
            <a:ext cx="2250800" cy="726525"/>
            <a:chOff x="2914688" y="3596613"/>
            <a:chExt cx="2250800" cy="726525"/>
          </a:xfrm>
        </p:grpSpPr>
        <p:sp>
          <p:nvSpPr>
            <p:cNvPr id="11" name="Google Shape;11;p2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92575" y="1086750"/>
            <a:ext cx="1400150" cy="780475"/>
            <a:chOff x="-692575" y="663825"/>
            <a:chExt cx="1400150" cy="780475"/>
          </a:xfrm>
        </p:grpSpPr>
        <p:sp>
          <p:nvSpPr>
            <p:cNvPr id="20" name="Google Shape;20;p2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6145225" y="251275"/>
            <a:ext cx="2420925" cy="777275"/>
            <a:chOff x="7142275" y="251275"/>
            <a:chExt cx="2420925" cy="777275"/>
          </a:xfrm>
        </p:grpSpPr>
        <p:sp>
          <p:nvSpPr>
            <p:cNvPr id="23" name="Google Shape;23;p2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590800" y="479238"/>
            <a:ext cx="909850" cy="606925"/>
            <a:chOff x="1082300" y="336438"/>
            <a:chExt cx="909850" cy="606925"/>
          </a:xfrm>
        </p:grpSpPr>
        <p:sp>
          <p:nvSpPr>
            <p:cNvPr id="28" name="Google Shape;28;p2"/>
            <p:cNvSpPr/>
            <p:nvPr/>
          </p:nvSpPr>
          <p:spPr>
            <a:xfrm>
              <a:off x="1110675" y="355563"/>
              <a:ext cx="866475" cy="568350"/>
            </a:xfrm>
            <a:custGeom>
              <a:rect b="b" l="l" r="r" t="t"/>
              <a:pathLst>
                <a:path extrusionOk="0" h="22734" w="34659">
                  <a:moveTo>
                    <a:pt x="21284" y="1"/>
                  </a:moveTo>
                  <a:cubicBezTo>
                    <a:pt x="18507" y="1"/>
                    <a:pt x="16315" y="2020"/>
                    <a:pt x="15378" y="4510"/>
                  </a:cubicBezTo>
                  <a:cubicBezTo>
                    <a:pt x="15378" y="4610"/>
                    <a:pt x="15411" y="4677"/>
                    <a:pt x="15411" y="4777"/>
                  </a:cubicBezTo>
                  <a:cubicBezTo>
                    <a:pt x="15464" y="4909"/>
                    <a:pt x="15308" y="5041"/>
                    <a:pt x="15175" y="5041"/>
                  </a:cubicBezTo>
                  <a:cubicBezTo>
                    <a:pt x="15139" y="5041"/>
                    <a:pt x="15106" y="5031"/>
                    <a:pt x="15078" y="5011"/>
                  </a:cubicBezTo>
                  <a:cubicBezTo>
                    <a:pt x="14911" y="5011"/>
                    <a:pt x="14744" y="4877"/>
                    <a:pt x="14811" y="4710"/>
                  </a:cubicBezTo>
                  <a:cubicBezTo>
                    <a:pt x="14811" y="4677"/>
                    <a:pt x="14844" y="4644"/>
                    <a:pt x="14844" y="4610"/>
                  </a:cubicBezTo>
                  <a:cubicBezTo>
                    <a:pt x="13996" y="3024"/>
                    <a:pt x="12499" y="2066"/>
                    <a:pt x="10755" y="2066"/>
                  </a:cubicBezTo>
                  <a:cubicBezTo>
                    <a:pt x="10372" y="2066"/>
                    <a:pt x="9977" y="2112"/>
                    <a:pt x="9574" y="2209"/>
                  </a:cubicBezTo>
                  <a:cubicBezTo>
                    <a:pt x="7139" y="2842"/>
                    <a:pt x="5037" y="5211"/>
                    <a:pt x="5904" y="7846"/>
                  </a:cubicBezTo>
                  <a:cubicBezTo>
                    <a:pt x="5971" y="7846"/>
                    <a:pt x="6038" y="7846"/>
                    <a:pt x="6071" y="7879"/>
                  </a:cubicBezTo>
                  <a:cubicBezTo>
                    <a:pt x="6282" y="7969"/>
                    <a:pt x="6167" y="8222"/>
                    <a:pt x="6020" y="8222"/>
                  </a:cubicBezTo>
                  <a:cubicBezTo>
                    <a:pt x="6004" y="8222"/>
                    <a:pt x="5987" y="8219"/>
                    <a:pt x="5971" y="8213"/>
                  </a:cubicBezTo>
                  <a:cubicBezTo>
                    <a:pt x="5568" y="8143"/>
                    <a:pt x="5151" y="8106"/>
                    <a:pt x="4734" y="8106"/>
                  </a:cubicBezTo>
                  <a:cubicBezTo>
                    <a:pt x="3152" y="8106"/>
                    <a:pt x="1565" y="8648"/>
                    <a:pt x="667" y="10047"/>
                  </a:cubicBezTo>
                  <a:cubicBezTo>
                    <a:pt x="0" y="11115"/>
                    <a:pt x="33" y="12349"/>
                    <a:pt x="1201" y="13016"/>
                  </a:cubicBezTo>
                  <a:cubicBezTo>
                    <a:pt x="1968" y="13450"/>
                    <a:pt x="2835" y="13483"/>
                    <a:pt x="3669" y="13550"/>
                  </a:cubicBezTo>
                  <a:cubicBezTo>
                    <a:pt x="3703" y="13550"/>
                    <a:pt x="3703" y="13517"/>
                    <a:pt x="3736" y="13517"/>
                  </a:cubicBezTo>
                  <a:cubicBezTo>
                    <a:pt x="3778" y="13498"/>
                    <a:pt x="3818" y="13490"/>
                    <a:pt x="3855" y="13490"/>
                  </a:cubicBezTo>
                  <a:cubicBezTo>
                    <a:pt x="4084" y="13490"/>
                    <a:pt x="4204" y="13807"/>
                    <a:pt x="4003" y="13950"/>
                  </a:cubicBezTo>
                  <a:cubicBezTo>
                    <a:pt x="2035" y="15351"/>
                    <a:pt x="1735" y="18220"/>
                    <a:pt x="4070" y="19488"/>
                  </a:cubicBezTo>
                  <a:cubicBezTo>
                    <a:pt x="4587" y="19755"/>
                    <a:pt x="5102" y="19870"/>
                    <a:pt x="5606" y="19870"/>
                  </a:cubicBezTo>
                  <a:cubicBezTo>
                    <a:pt x="6990" y="19870"/>
                    <a:pt x="8298" y="19006"/>
                    <a:pt x="9373" y="18053"/>
                  </a:cubicBezTo>
                  <a:cubicBezTo>
                    <a:pt x="9440" y="18003"/>
                    <a:pt x="9524" y="17978"/>
                    <a:pt x="9603" y="17978"/>
                  </a:cubicBezTo>
                  <a:cubicBezTo>
                    <a:pt x="9682" y="17978"/>
                    <a:pt x="9757" y="18003"/>
                    <a:pt x="9807" y="18053"/>
                  </a:cubicBezTo>
                  <a:cubicBezTo>
                    <a:pt x="9824" y="17970"/>
                    <a:pt x="9899" y="17928"/>
                    <a:pt x="9978" y="17928"/>
                  </a:cubicBezTo>
                  <a:cubicBezTo>
                    <a:pt x="10057" y="17928"/>
                    <a:pt x="10141" y="17970"/>
                    <a:pt x="10174" y="18053"/>
                  </a:cubicBezTo>
                  <a:cubicBezTo>
                    <a:pt x="11500" y="21428"/>
                    <a:pt x="14812" y="22734"/>
                    <a:pt x="18194" y="22734"/>
                  </a:cubicBezTo>
                  <a:cubicBezTo>
                    <a:pt x="18556" y="22734"/>
                    <a:pt x="18919" y="22719"/>
                    <a:pt x="19281" y="22690"/>
                  </a:cubicBezTo>
                  <a:cubicBezTo>
                    <a:pt x="23050" y="22390"/>
                    <a:pt x="28053" y="20288"/>
                    <a:pt x="28087" y="15852"/>
                  </a:cubicBezTo>
                  <a:cubicBezTo>
                    <a:pt x="28087" y="15618"/>
                    <a:pt x="28270" y="15501"/>
                    <a:pt x="28454" y="15501"/>
                  </a:cubicBezTo>
                  <a:cubicBezTo>
                    <a:pt x="28637" y="15501"/>
                    <a:pt x="28821" y="15618"/>
                    <a:pt x="28821" y="15852"/>
                  </a:cubicBezTo>
                  <a:lnTo>
                    <a:pt x="28821" y="15885"/>
                  </a:lnTo>
                  <a:lnTo>
                    <a:pt x="28854" y="15885"/>
                  </a:lnTo>
                  <a:cubicBezTo>
                    <a:pt x="29602" y="16324"/>
                    <a:pt x="30469" y="16636"/>
                    <a:pt x="31292" y="16636"/>
                  </a:cubicBezTo>
                  <a:cubicBezTo>
                    <a:pt x="32158" y="16636"/>
                    <a:pt x="32976" y="16291"/>
                    <a:pt x="33557" y="15385"/>
                  </a:cubicBezTo>
                  <a:cubicBezTo>
                    <a:pt x="34658" y="13783"/>
                    <a:pt x="33557" y="11649"/>
                    <a:pt x="31556" y="11649"/>
                  </a:cubicBezTo>
                  <a:cubicBezTo>
                    <a:pt x="31322" y="11649"/>
                    <a:pt x="31189" y="11382"/>
                    <a:pt x="31222" y="11182"/>
                  </a:cubicBezTo>
                  <a:cubicBezTo>
                    <a:pt x="31156" y="11015"/>
                    <a:pt x="31189" y="10848"/>
                    <a:pt x="31356" y="10715"/>
                  </a:cubicBezTo>
                  <a:cubicBezTo>
                    <a:pt x="32090" y="10248"/>
                    <a:pt x="32890" y="9781"/>
                    <a:pt x="33157" y="8847"/>
                  </a:cubicBezTo>
                  <a:cubicBezTo>
                    <a:pt x="33357" y="7979"/>
                    <a:pt x="32990" y="7145"/>
                    <a:pt x="32423" y="6478"/>
                  </a:cubicBezTo>
                  <a:cubicBezTo>
                    <a:pt x="31718" y="5617"/>
                    <a:pt x="30738" y="5226"/>
                    <a:pt x="29731" y="5226"/>
                  </a:cubicBezTo>
                  <a:cubicBezTo>
                    <a:pt x="29022" y="5226"/>
                    <a:pt x="28301" y="5420"/>
                    <a:pt x="27653" y="5778"/>
                  </a:cubicBezTo>
                  <a:cubicBezTo>
                    <a:pt x="27586" y="5811"/>
                    <a:pt x="27553" y="5811"/>
                    <a:pt x="27553" y="5811"/>
                  </a:cubicBezTo>
                  <a:cubicBezTo>
                    <a:pt x="27503" y="5828"/>
                    <a:pt x="27453" y="5836"/>
                    <a:pt x="27405" y="5836"/>
                  </a:cubicBezTo>
                  <a:cubicBezTo>
                    <a:pt x="27261" y="5836"/>
                    <a:pt x="27136" y="5761"/>
                    <a:pt x="27086" y="5611"/>
                  </a:cubicBezTo>
                  <a:cubicBezTo>
                    <a:pt x="26719" y="2809"/>
                    <a:pt x="24551" y="174"/>
                    <a:pt x="21549" y="7"/>
                  </a:cubicBezTo>
                  <a:cubicBezTo>
                    <a:pt x="21460" y="3"/>
                    <a:pt x="21371" y="1"/>
                    <a:pt x="21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82300" y="336438"/>
              <a:ext cx="909850" cy="606925"/>
            </a:xfrm>
            <a:custGeom>
              <a:rect b="b" l="l" r="r" t="t"/>
              <a:pathLst>
                <a:path extrusionOk="0" h="24277" w="36394">
                  <a:moveTo>
                    <a:pt x="22319" y="732"/>
                  </a:moveTo>
                  <a:cubicBezTo>
                    <a:pt x="22406" y="732"/>
                    <a:pt x="22495" y="735"/>
                    <a:pt x="22584" y="739"/>
                  </a:cubicBezTo>
                  <a:cubicBezTo>
                    <a:pt x="25553" y="905"/>
                    <a:pt x="27787" y="3541"/>
                    <a:pt x="28154" y="6343"/>
                  </a:cubicBezTo>
                  <a:cubicBezTo>
                    <a:pt x="28181" y="6500"/>
                    <a:pt x="28351" y="6554"/>
                    <a:pt x="28503" y="6554"/>
                  </a:cubicBezTo>
                  <a:cubicBezTo>
                    <a:pt x="28545" y="6554"/>
                    <a:pt x="28586" y="6550"/>
                    <a:pt x="28621" y="6543"/>
                  </a:cubicBezTo>
                  <a:cubicBezTo>
                    <a:pt x="28655" y="6543"/>
                    <a:pt x="28688" y="6543"/>
                    <a:pt x="28721" y="6509"/>
                  </a:cubicBezTo>
                  <a:cubicBezTo>
                    <a:pt x="29376" y="6127"/>
                    <a:pt x="30098" y="5929"/>
                    <a:pt x="30805" y="5929"/>
                  </a:cubicBezTo>
                  <a:cubicBezTo>
                    <a:pt x="31826" y="5929"/>
                    <a:pt x="32815" y="6343"/>
                    <a:pt x="33525" y="7210"/>
                  </a:cubicBezTo>
                  <a:cubicBezTo>
                    <a:pt x="34125" y="7877"/>
                    <a:pt x="34492" y="8711"/>
                    <a:pt x="34225" y="9578"/>
                  </a:cubicBezTo>
                  <a:cubicBezTo>
                    <a:pt x="33992" y="10546"/>
                    <a:pt x="33191" y="10946"/>
                    <a:pt x="32457" y="11446"/>
                  </a:cubicBezTo>
                  <a:cubicBezTo>
                    <a:pt x="32257" y="11580"/>
                    <a:pt x="32257" y="11780"/>
                    <a:pt x="32324" y="11913"/>
                  </a:cubicBezTo>
                  <a:cubicBezTo>
                    <a:pt x="32291" y="12113"/>
                    <a:pt x="32357" y="12380"/>
                    <a:pt x="32658" y="12380"/>
                  </a:cubicBezTo>
                  <a:cubicBezTo>
                    <a:pt x="32673" y="12380"/>
                    <a:pt x="32689" y="12380"/>
                    <a:pt x="32705" y="12380"/>
                  </a:cubicBezTo>
                  <a:cubicBezTo>
                    <a:pt x="34676" y="12380"/>
                    <a:pt x="35718" y="14462"/>
                    <a:pt x="34659" y="16116"/>
                  </a:cubicBezTo>
                  <a:cubicBezTo>
                    <a:pt x="34085" y="17012"/>
                    <a:pt x="33279" y="17342"/>
                    <a:pt x="32425" y="17342"/>
                  </a:cubicBezTo>
                  <a:cubicBezTo>
                    <a:pt x="31592" y="17342"/>
                    <a:pt x="30713" y="17028"/>
                    <a:pt x="29956" y="16617"/>
                  </a:cubicBezTo>
                  <a:lnTo>
                    <a:pt x="29889" y="16617"/>
                  </a:lnTo>
                  <a:lnTo>
                    <a:pt x="29889" y="16583"/>
                  </a:lnTo>
                  <a:cubicBezTo>
                    <a:pt x="29889" y="16350"/>
                    <a:pt x="29714" y="16233"/>
                    <a:pt x="29539" y="16233"/>
                  </a:cubicBezTo>
                  <a:cubicBezTo>
                    <a:pt x="29364" y="16233"/>
                    <a:pt x="29188" y="16350"/>
                    <a:pt x="29188" y="16583"/>
                  </a:cubicBezTo>
                  <a:cubicBezTo>
                    <a:pt x="29155" y="20953"/>
                    <a:pt x="24185" y="23121"/>
                    <a:pt x="20382" y="23422"/>
                  </a:cubicBezTo>
                  <a:cubicBezTo>
                    <a:pt x="20021" y="23451"/>
                    <a:pt x="19657" y="23466"/>
                    <a:pt x="19294" y="23466"/>
                  </a:cubicBezTo>
                  <a:cubicBezTo>
                    <a:pt x="15907" y="23466"/>
                    <a:pt x="12568" y="22159"/>
                    <a:pt x="11242" y="18785"/>
                  </a:cubicBezTo>
                  <a:cubicBezTo>
                    <a:pt x="11205" y="18729"/>
                    <a:pt x="11115" y="18683"/>
                    <a:pt x="11032" y="18683"/>
                  </a:cubicBezTo>
                  <a:cubicBezTo>
                    <a:pt x="10966" y="18683"/>
                    <a:pt x="10905" y="18711"/>
                    <a:pt x="10875" y="18785"/>
                  </a:cubicBezTo>
                  <a:cubicBezTo>
                    <a:pt x="10839" y="18748"/>
                    <a:pt x="10772" y="18722"/>
                    <a:pt x="10692" y="18722"/>
                  </a:cubicBezTo>
                  <a:cubicBezTo>
                    <a:pt x="10626" y="18722"/>
                    <a:pt x="10550" y="18740"/>
                    <a:pt x="10475" y="18785"/>
                  </a:cubicBezTo>
                  <a:cubicBezTo>
                    <a:pt x="9429" y="19758"/>
                    <a:pt x="8134" y="20607"/>
                    <a:pt x="6747" y="20607"/>
                  </a:cubicBezTo>
                  <a:cubicBezTo>
                    <a:pt x="6232" y="20607"/>
                    <a:pt x="5704" y="20490"/>
                    <a:pt x="5171" y="20219"/>
                  </a:cubicBezTo>
                  <a:cubicBezTo>
                    <a:pt x="2836" y="19018"/>
                    <a:pt x="3170" y="16083"/>
                    <a:pt x="5105" y="14682"/>
                  </a:cubicBezTo>
                  <a:cubicBezTo>
                    <a:pt x="5306" y="14538"/>
                    <a:pt x="5185" y="14222"/>
                    <a:pt x="4956" y="14222"/>
                  </a:cubicBezTo>
                  <a:cubicBezTo>
                    <a:pt x="4919" y="14222"/>
                    <a:pt x="4879" y="14230"/>
                    <a:pt x="4838" y="14248"/>
                  </a:cubicBezTo>
                  <a:cubicBezTo>
                    <a:pt x="4804" y="14248"/>
                    <a:pt x="4804" y="14282"/>
                    <a:pt x="4771" y="14282"/>
                  </a:cubicBezTo>
                  <a:cubicBezTo>
                    <a:pt x="3937" y="14215"/>
                    <a:pt x="3036" y="14182"/>
                    <a:pt x="2303" y="13748"/>
                  </a:cubicBezTo>
                  <a:cubicBezTo>
                    <a:pt x="1135" y="13081"/>
                    <a:pt x="1102" y="11847"/>
                    <a:pt x="1769" y="10779"/>
                  </a:cubicBezTo>
                  <a:cubicBezTo>
                    <a:pt x="2640" y="9380"/>
                    <a:pt x="4243" y="8837"/>
                    <a:pt x="5816" y="8837"/>
                  </a:cubicBezTo>
                  <a:cubicBezTo>
                    <a:pt x="6231" y="8837"/>
                    <a:pt x="6643" y="8875"/>
                    <a:pt x="7039" y="8944"/>
                  </a:cubicBezTo>
                  <a:cubicBezTo>
                    <a:pt x="7062" y="8951"/>
                    <a:pt x="7084" y="8954"/>
                    <a:pt x="7104" y="8954"/>
                  </a:cubicBezTo>
                  <a:cubicBezTo>
                    <a:pt x="7289" y="8954"/>
                    <a:pt x="7350" y="8701"/>
                    <a:pt x="7139" y="8611"/>
                  </a:cubicBezTo>
                  <a:cubicBezTo>
                    <a:pt x="7073" y="8611"/>
                    <a:pt x="7006" y="8578"/>
                    <a:pt x="6973" y="8578"/>
                  </a:cubicBezTo>
                  <a:cubicBezTo>
                    <a:pt x="6105" y="5942"/>
                    <a:pt x="8173" y="3574"/>
                    <a:pt x="10642" y="2940"/>
                  </a:cubicBezTo>
                  <a:cubicBezTo>
                    <a:pt x="11054" y="2836"/>
                    <a:pt x="11458" y="2785"/>
                    <a:pt x="11848" y="2785"/>
                  </a:cubicBezTo>
                  <a:cubicBezTo>
                    <a:pt x="13571" y="2785"/>
                    <a:pt x="15036" y="3764"/>
                    <a:pt x="15879" y="5342"/>
                  </a:cubicBezTo>
                  <a:cubicBezTo>
                    <a:pt x="15879" y="5375"/>
                    <a:pt x="15846" y="5409"/>
                    <a:pt x="15846" y="5442"/>
                  </a:cubicBezTo>
                  <a:cubicBezTo>
                    <a:pt x="15846" y="5646"/>
                    <a:pt x="15973" y="5748"/>
                    <a:pt x="16095" y="5748"/>
                  </a:cubicBezTo>
                  <a:cubicBezTo>
                    <a:pt x="16112" y="5748"/>
                    <a:pt x="16129" y="5746"/>
                    <a:pt x="16146" y="5742"/>
                  </a:cubicBezTo>
                  <a:cubicBezTo>
                    <a:pt x="16171" y="5776"/>
                    <a:pt x="16206" y="5790"/>
                    <a:pt x="16245" y="5790"/>
                  </a:cubicBezTo>
                  <a:cubicBezTo>
                    <a:pt x="16361" y="5790"/>
                    <a:pt x="16504" y="5659"/>
                    <a:pt x="16479" y="5509"/>
                  </a:cubicBezTo>
                  <a:cubicBezTo>
                    <a:pt x="16479" y="5409"/>
                    <a:pt x="16413" y="5342"/>
                    <a:pt x="16413" y="5242"/>
                  </a:cubicBezTo>
                  <a:cubicBezTo>
                    <a:pt x="17350" y="2752"/>
                    <a:pt x="19542" y="732"/>
                    <a:pt x="22319" y="732"/>
                  </a:cubicBezTo>
                  <a:close/>
                  <a:moveTo>
                    <a:pt x="22273" y="0"/>
                  </a:moveTo>
                  <a:cubicBezTo>
                    <a:pt x="19555" y="0"/>
                    <a:pt x="17039" y="1817"/>
                    <a:pt x="16146" y="4375"/>
                  </a:cubicBezTo>
                  <a:cubicBezTo>
                    <a:pt x="15371" y="2849"/>
                    <a:pt x="13556" y="2132"/>
                    <a:pt x="11793" y="2132"/>
                  </a:cubicBezTo>
                  <a:cubicBezTo>
                    <a:pt x="11050" y="2132"/>
                    <a:pt x="10317" y="2259"/>
                    <a:pt x="9675" y="2507"/>
                  </a:cubicBezTo>
                  <a:cubicBezTo>
                    <a:pt x="7540" y="3340"/>
                    <a:pt x="5138" y="6076"/>
                    <a:pt x="6439" y="8377"/>
                  </a:cubicBezTo>
                  <a:cubicBezTo>
                    <a:pt x="6094" y="8302"/>
                    <a:pt x="5735" y="8265"/>
                    <a:pt x="5373" y="8265"/>
                  </a:cubicBezTo>
                  <a:cubicBezTo>
                    <a:pt x="3499" y="8265"/>
                    <a:pt x="1539" y="9262"/>
                    <a:pt x="868" y="11079"/>
                  </a:cubicBezTo>
                  <a:cubicBezTo>
                    <a:pt x="1" y="13514"/>
                    <a:pt x="2136" y="14548"/>
                    <a:pt x="4104" y="14649"/>
                  </a:cubicBezTo>
                  <a:cubicBezTo>
                    <a:pt x="2436" y="15983"/>
                    <a:pt x="2269" y="18585"/>
                    <a:pt x="3837" y="20152"/>
                  </a:cubicBezTo>
                  <a:cubicBezTo>
                    <a:pt x="4638" y="20966"/>
                    <a:pt x="5640" y="21315"/>
                    <a:pt x="6662" y="21315"/>
                  </a:cubicBezTo>
                  <a:cubicBezTo>
                    <a:pt x="8239" y="21315"/>
                    <a:pt x="9864" y="20486"/>
                    <a:pt x="10875" y="19252"/>
                  </a:cubicBezTo>
                  <a:cubicBezTo>
                    <a:pt x="10942" y="19252"/>
                    <a:pt x="10942" y="19218"/>
                    <a:pt x="10942" y="19218"/>
                  </a:cubicBezTo>
                  <a:cubicBezTo>
                    <a:pt x="11567" y="22970"/>
                    <a:pt x="16073" y="24277"/>
                    <a:pt x="19572" y="24277"/>
                  </a:cubicBezTo>
                  <a:cubicBezTo>
                    <a:pt x="19993" y="24277"/>
                    <a:pt x="20399" y="24258"/>
                    <a:pt x="20782" y="24222"/>
                  </a:cubicBezTo>
                  <a:cubicBezTo>
                    <a:pt x="24619" y="23788"/>
                    <a:pt x="29522" y="21553"/>
                    <a:pt x="29889" y="17250"/>
                  </a:cubicBezTo>
                  <a:cubicBezTo>
                    <a:pt x="30558" y="17830"/>
                    <a:pt x="31402" y="18106"/>
                    <a:pt x="32243" y="18106"/>
                  </a:cubicBezTo>
                  <a:cubicBezTo>
                    <a:pt x="33580" y="18106"/>
                    <a:pt x="34912" y="17407"/>
                    <a:pt x="35526" y="16116"/>
                  </a:cubicBezTo>
                  <a:cubicBezTo>
                    <a:pt x="36394" y="14282"/>
                    <a:pt x="35326" y="12113"/>
                    <a:pt x="33458" y="11713"/>
                  </a:cubicBezTo>
                  <a:cubicBezTo>
                    <a:pt x="35026" y="10546"/>
                    <a:pt x="35660" y="8778"/>
                    <a:pt x="34292" y="6943"/>
                  </a:cubicBezTo>
                  <a:cubicBezTo>
                    <a:pt x="33477" y="5856"/>
                    <a:pt x="32257" y="5280"/>
                    <a:pt x="31007" y="5280"/>
                  </a:cubicBezTo>
                  <a:cubicBezTo>
                    <a:pt x="30262" y="5280"/>
                    <a:pt x="29507" y="5485"/>
                    <a:pt x="28822" y="5909"/>
                  </a:cubicBezTo>
                  <a:cubicBezTo>
                    <a:pt x="28355" y="2907"/>
                    <a:pt x="26020" y="372"/>
                    <a:pt x="22951" y="38"/>
                  </a:cubicBezTo>
                  <a:cubicBezTo>
                    <a:pt x="22724" y="13"/>
                    <a:pt x="22498" y="0"/>
                    <a:pt x="2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-345650" y="4762175"/>
            <a:ext cx="9772500" cy="381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-345650" y="4425525"/>
            <a:ext cx="9772500" cy="26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1718475" y="410884"/>
            <a:ext cx="339000" cy="315900"/>
            <a:chOff x="1023100" y="1410284"/>
            <a:chExt cx="339000" cy="315900"/>
          </a:xfrm>
        </p:grpSpPr>
        <p:cxnSp>
          <p:nvCxnSpPr>
            <p:cNvPr id="33" name="Google Shape;33;p2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2"/>
          <p:cNvSpPr/>
          <p:nvPr/>
        </p:nvSpPr>
        <p:spPr>
          <a:xfrm>
            <a:off x="-345650" y="4147375"/>
            <a:ext cx="9772500" cy="203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 rot="-2700000">
            <a:off x="6952320" y="3268558"/>
            <a:ext cx="338997" cy="315897"/>
            <a:chOff x="1023100" y="1410284"/>
            <a:chExt cx="339000" cy="315900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371600" y="1037531"/>
            <a:ext cx="6400800" cy="17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solidFill>
                  <a:srgbClr val="2C5A5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371600" y="3082369"/>
            <a:ext cx="6400800" cy="2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1" name="Google Shape;41;p2"/>
          <p:cNvGrpSpPr/>
          <p:nvPr/>
        </p:nvGrpSpPr>
        <p:grpSpPr>
          <a:xfrm>
            <a:off x="-1780387" y="2121238"/>
            <a:ext cx="3118550" cy="2386924"/>
            <a:chOff x="-804212" y="2048313"/>
            <a:chExt cx="3118550" cy="2386924"/>
          </a:xfrm>
        </p:grpSpPr>
        <p:sp>
          <p:nvSpPr>
            <p:cNvPr id="42" name="Google Shape;42;p2"/>
            <p:cNvSpPr/>
            <p:nvPr/>
          </p:nvSpPr>
          <p:spPr>
            <a:xfrm>
              <a:off x="-528741" y="2591695"/>
              <a:ext cx="1308711" cy="497922"/>
            </a:xfrm>
            <a:custGeom>
              <a:rect b="b" l="l" r="r" t="t"/>
              <a:pathLst>
                <a:path extrusionOk="0" h="931" w="2447">
                  <a:moveTo>
                    <a:pt x="1379" y="0"/>
                  </a:moveTo>
                  <a:cubicBezTo>
                    <a:pt x="1359" y="78"/>
                    <a:pt x="1313" y="145"/>
                    <a:pt x="1222" y="145"/>
                  </a:cubicBezTo>
                  <a:cubicBezTo>
                    <a:pt x="1219" y="145"/>
                    <a:pt x="1217" y="145"/>
                    <a:pt x="1214" y="145"/>
                  </a:cubicBezTo>
                  <a:cubicBezTo>
                    <a:pt x="1133" y="141"/>
                    <a:pt x="1085" y="81"/>
                    <a:pt x="1065" y="8"/>
                  </a:cubicBezTo>
                  <a:cubicBezTo>
                    <a:pt x="1046" y="84"/>
                    <a:pt x="977" y="146"/>
                    <a:pt x="888" y="146"/>
                  </a:cubicBezTo>
                  <a:cubicBezTo>
                    <a:pt x="882" y="146"/>
                    <a:pt x="877" y="146"/>
                    <a:pt x="871" y="145"/>
                  </a:cubicBezTo>
                  <a:cubicBezTo>
                    <a:pt x="811" y="141"/>
                    <a:pt x="763" y="101"/>
                    <a:pt x="742" y="49"/>
                  </a:cubicBezTo>
                  <a:cubicBezTo>
                    <a:pt x="722" y="113"/>
                    <a:pt x="666" y="165"/>
                    <a:pt x="589" y="169"/>
                  </a:cubicBezTo>
                  <a:cubicBezTo>
                    <a:pt x="585" y="170"/>
                    <a:pt x="580" y="170"/>
                    <a:pt x="575" y="170"/>
                  </a:cubicBezTo>
                  <a:cubicBezTo>
                    <a:pt x="488" y="170"/>
                    <a:pt x="439" y="97"/>
                    <a:pt x="424" y="12"/>
                  </a:cubicBezTo>
                  <a:cubicBezTo>
                    <a:pt x="402" y="83"/>
                    <a:pt x="358" y="155"/>
                    <a:pt x="278" y="155"/>
                  </a:cubicBezTo>
                  <a:cubicBezTo>
                    <a:pt x="272" y="155"/>
                    <a:pt x="265" y="154"/>
                    <a:pt x="259" y="153"/>
                  </a:cubicBezTo>
                  <a:cubicBezTo>
                    <a:pt x="190" y="149"/>
                    <a:pt x="138" y="101"/>
                    <a:pt x="122" y="40"/>
                  </a:cubicBezTo>
                  <a:cubicBezTo>
                    <a:pt x="102" y="93"/>
                    <a:pt x="57" y="149"/>
                    <a:pt x="1" y="153"/>
                  </a:cubicBezTo>
                  <a:cubicBezTo>
                    <a:pt x="9" y="411"/>
                    <a:pt x="5" y="665"/>
                    <a:pt x="17" y="919"/>
                  </a:cubicBezTo>
                  <a:cubicBezTo>
                    <a:pt x="21" y="926"/>
                    <a:pt x="18" y="930"/>
                    <a:pt x="12" y="931"/>
                  </a:cubicBezTo>
                  <a:lnTo>
                    <a:pt x="12" y="931"/>
                  </a:lnTo>
                  <a:cubicBezTo>
                    <a:pt x="414" y="903"/>
                    <a:pt x="828" y="891"/>
                    <a:pt x="1230" y="883"/>
                  </a:cubicBezTo>
                  <a:cubicBezTo>
                    <a:pt x="1490" y="875"/>
                    <a:pt x="1752" y="870"/>
                    <a:pt x="2013" y="870"/>
                  </a:cubicBezTo>
                  <a:cubicBezTo>
                    <a:pt x="2157" y="870"/>
                    <a:pt x="2300" y="872"/>
                    <a:pt x="2443" y="875"/>
                  </a:cubicBezTo>
                  <a:lnTo>
                    <a:pt x="2447" y="875"/>
                  </a:lnTo>
                  <a:cubicBezTo>
                    <a:pt x="2423" y="766"/>
                    <a:pt x="2427" y="645"/>
                    <a:pt x="2423" y="528"/>
                  </a:cubicBezTo>
                  <a:cubicBezTo>
                    <a:pt x="2423" y="403"/>
                    <a:pt x="2423" y="278"/>
                    <a:pt x="2427" y="149"/>
                  </a:cubicBezTo>
                  <a:cubicBezTo>
                    <a:pt x="2427" y="145"/>
                    <a:pt x="2427" y="141"/>
                    <a:pt x="2435" y="141"/>
                  </a:cubicBezTo>
                  <a:cubicBezTo>
                    <a:pt x="2366" y="133"/>
                    <a:pt x="2326" y="81"/>
                    <a:pt x="2314" y="20"/>
                  </a:cubicBezTo>
                  <a:cubicBezTo>
                    <a:pt x="2295" y="70"/>
                    <a:pt x="2250" y="109"/>
                    <a:pt x="2186" y="109"/>
                  </a:cubicBezTo>
                  <a:cubicBezTo>
                    <a:pt x="2183" y="109"/>
                    <a:pt x="2180" y="109"/>
                    <a:pt x="2177" y="109"/>
                  </a:cubicBezTo>
                  <a:cubicBezTo>
                    <a:pt x="2112" y="105"/>
                    <a:pt x="2060" y="53"/>
                    <a:pt x="2040" y="0"/>
                  </a:cubicBezTo>
                  <a:cubicBezTo>
                    <a:pt x="2015" y="76"/>
                    <a:pt x="1964" y="132"/>
                    <a:pt x="1876" y="132"/>
                  </a:cubicBezTo>
                  <a:cubicBezTo>
                    <a:pt x="1866" y="132"/>
                    <a:pt x="1854" y="131"/>
                    <a:pt x="1842" y="129"/>
                  </a:cubicBezTo>
                  <a:cubicBezTo>
                    <a:pt x="1778" y="121"/>
                    <a:pt x="1730" y="65"/>
                    <a:pt x="1709" y="4"/>
                  </a:cubicBezTo>
                  <a:cubicBezTo>
                    <a:pt x="1690" y="78"/>
                    <a:pt x="1622" y="129"/>
                    <a:pt x="1545" y="129"/>
                  </a:cubicBezTo>
                  <a:cubicBezTo>
                    <a:pt x="1542" y="129"/>
                    <a:pt x="1539" y="129"/>
                    <a:pt x="1536" y="129"/>
                  </a:cubicBezTo>
                  <a:cubicBezTo>
                    <a:pt x="1456" y="125"/>
                    <a:pt x="1395" y="69"/>
                    <a:pt x="1379" y="0"/>
                  </a:cubicBezTo>
                  <a:close/>
                  <a:moveTo>
                    <a:pt x="12" y="931"/>
                  </a:moveTo>
                  <a:cubicBezTo>
                    <a:pt x="11" y="931"/>
                    <a:pt x="10" y="931"/>
                    <a:pt x="9" y="931"/>
                  </a:cubicBezTo>
                  <a:cubicBezTo>
                    <a:pt x="10" y="931"/>
                    <a:pt x="11" y="931"/>
                    <a:pt x="12" y="9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657634" y="3261831"/>
              <a:ext cx="1573448" cy="34764"/>
            </a:xfrm>
            <a:custGeom>
              <a:rect b="b" l="l" r="r" t="t"/>
              <a:pathLst>
                <a:path extrusionOk="0" h="65" w="2942">
                  <a:moveTo>
                    <a:pt x="2930" y="0"/>
                  </a:moveTo>
                  <a:cubicBezTo>
                    <a:pt x="2454" y="4"/>
                    <a:pt x="1975" y="12"/>
                    <a:pt x="1495" y="20"/>
                  </a:cubicBezTo>
                  <a:cubicBezTo>
                    <a:pt x="1241" y="20"/>
                    <a:pt x="991" y="25"/>
                    <a:pt x="738" y="25"/>
                  </a:cubicBezTo>
                  <a:cubicBezTo>
                    <a:pt x="564" y="30"/>
                    <a:pt x="390" y="36"/>
                    <a:pt x="218" y="36"/>
                  </a:cubicBezTo>
                  <a:cubicBezTo>
                    <a:pt x="146" y="36"/>
                    <a:pt x="75" y="35"/>
                    <a:pt x="4" y="33"/>
                  </a:cubicBezTo>
                  <a:cubicBezTo>
                    <a:pt x="4" y="25"/>
                    <a:pt x="0" y="25"/>
                    <a:pt x="0" y="25"/>
                  </a:cubicBezTo>
                  <a:lnTo>
                    <a:pt x="0" y="65"/>
                  </a:lnTo>
                  <a:cubicBezTo>
                    <a:pt x="325" y="43"/>
                    <a:pt x="657" y="42"/>
                    <a:pt x="990" y="42"/>
                  </a:cubicBezTo>
                  <a:cubicBezTo>
                    <a:pt x="1056" y="42"/>
                    <a:pt x="1123" y="42"/>
                    <a:pt x="1189" y="42"/>
                  </a:cubicBezTo>
                  <a:cubicBezTo>
                    <a:pt x="1289" y="42"/>
                    <a:pt x="1388" y="41"/>
                    <a:pt x="1487" y="41"/>
                  </a:cubicBezTo>
                  <a:cubicBezTo>
                    <a:pt x="1971" y="37"/>
                    <a:pt x="2458" y="33"/>
                    <a:pt x="2942" y="33"/>
                  </a:cubicBezTo>
                  <a:cubicBezTo>
                    <a:pt x="2938" y="20"/>
                    <a:pt x="2930" y="12"/>
                    <a:pt x="293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4721" y="2545700"/>
              <a:ext cx="123544" cy="109104"/>
            </a:xfrm>
            <a:custGeom>
              <a:rect b="b" l="l" r="r" t="t"/>
              <a:pathLst>
                <a:path extrusionOk="0" h="204" w="231">
                  <a:moveTo>
                    <a:pt x="47" y="0"/>
                  </a:moveTo>
                  <a:cubicBezTo>
                    <a:pt x="34" y="0"/>
                    <a:pt x="20" y="1"/>
                    <a:pt x="5" y="2"/>
                  </a:cubicBezTo>
                  <a:cubicBezTo>
                    <a:pt x="5" y="22"/>
                    <a:pt x="5" y="42"/>
                    <a:pt x="1" y="62"/>
                  </a:cubicBezTo>
                  <a:cubicBezTo>
                    <a:pt x="13" y="127"/>
                    <a:pt x="39" y="204"/>
                    <a:pt x="118" y="204"/>
                  </a:cubicBezTo>
                  <a:cubicBezTo>
                    <a:pt x="122" y="204"/>
                    <a:pt x="126" y="203"/>
                    <a:pt x="130" y="203"/>
                  </a:cubicBezTo>
                  <a:cubicBezTo>
                    <a:pt x="231" y="187"/>
                    <a:pt x="223" y="82"/>
                    <a:pt x="207" y="6"/>
                  </a:cubicBezTo>
                  <a:cubicBezTo>
                    <a:pt x="152" y="6"/>
                    <a:pt x="102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1688" y="2544095"/>
              <a:ext cx="164191" cy="104291"/>
            </a:xfrm>
            <a:custGeom>
              <a:rect b="b" l="l" r="r" t="t"/>
              <a:pathLst>
                <a:path extrusionOk="0" h="195" w="307">
                  <a:moveTo>
                    <a:pt x="307" y="1"/>
                  </a:moveTo>
                  <a:cubicBezTo>
                    <a:pt x="206" y="9"/>
                    <a:pt x="105" y="9"/>
                    <a:pt x="5" y="9"/>
                  </a:cubicBezTo>
                  <a:cubicBezTo>
                    <a:pt x="1" y="97"/>
                    <a:pt x="53" y="194"/>
                    <a:pt x="154" y="194"/>
                  </a:cubicBezTo>
                  <a:cubicBezTo>
                    <a:pt x="156" y="194"/>
                    <a:pt x="158" y="194"/>
                    <a:pt x="160" y="194"/>
                  </a:cubicBezTo>
                  <a:cubicBezTo>
                    <a:pt x="256" y="194"/>
                    <a:pt x="295" y="107"/>
                    <a:pt x="307" y="25"/>
                  </a:cubicBezTo>
                  <a:lnTo>
                    <a:pt x="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1006" y="2556931"/>
              <a:ext cx="153494" cy="100012"/>
            </a:xfrm>
            <a:custGeom>
              <a:rect b="b" l="l" r="r" t="t"/>
              <a:pathLst>
                <a:path extrusionOk="0" h="187" w="287">
                  <a:moveTo>
                    <a:pt x="287" y="1"/>
                  </a:moveTo>
                  <a:lnTo>
                    <a:pt x="287" y="1"/>
                  </a:lnTo>
                  <a:cubicBezTo>
                    <a:pt x="186" y="5"/>
                    <a:pt x="90" y="5"/>
                    <a:pt x="1" y="9"/>
                  </a:cubicBezTo>
                  <a:cubicBezTo>
                    <a:pt x="1" y="93"/>
                    <a:pt x="45" y="186"/>
                    <a:pt x="146" y="186"/>
                  </a:cubicBezTo>
                  <a:cubicBezTo>
                    <a:pt x="251" y="186"/>
                    <a:pt x="267" y="77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93420" y="2567628"/>
              <a:ext cx="155633" cy="102686"/>
            </a:xfrm>
            <a:custGeom>
              <a:rect b="b" l="l" r="r" t="t"/>
              <a:pathLst>
                <a:path extrusionOk="0" h="192" w="291">
                  <a:moveTo>
                    <a:pt x="0" y="1"/>
                  </a:moveTo>
                  <a:lnTo>
                    <a:pt x="0" y="5"/>
                  </a:lnTo>
                  <a:lnTo>
                    <a:pt x="0" y="13"/>
                  </a:lnTo>
                  <a:cubicBezTo>
                    <a:pt x="8" y="97"/>
                    <a:pt x="48" y="191"/>
                    <a:pt x="144" y="191"/>
                  </a:cubicBezTo>
                  <a:cubicBezTo>
                    <a:pt x="150" y="191"/>
                    <a:pt x="155" y="191"/>
                    <a:pt x="161" y="190"/>
                  </a:cubicBezTo>
                  <a:cubicBezTo>
                    <a:pt x="250" y="186"/>
                    <a:pt x="290" y="89"/>
                    <a:pt x="286" y="9"/>
                  </a:cubicBezTo>
                  <a:cubicBezTo>
                    <a:pt x="278" y="5"/>
                    <a:pt x="286" y="1"/>
                    <a:pt x="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602012" y="2552653"/>
              <a:ext cx="142798" cy="111244"/>
            </a:xfrm>
            <a:custGeom>
              <a:rect b="b" l="l" r="r" t="t"/>
              <a:pathLst>
                <a:path extrusionOk="0" h="208" w="267">
                  <a:moveTo>
                    <a:pt x="17" y="1"/>
                  </a:moveTo>
                  <a:cubicBezTo>
                    <a:pt x="1" y="73"/>
                    <a:pt x="17" y="142"/>
                    <a:pt x="78" y="186"/>
                  </a:cubicBezTo>
                  <a:cubicBezTo>
                    <a:pt x="98" y="201"/>
                    <a:pt x="118" y="208"/>
                    <a:pt x="136" y="208"/>
                  </a:cubicBezTo>
                  <a:cubicBezTo>
                    <a:pt x="210" y="208"/>
                    <a:pt x="259" y="101"/>
                    <a:pt x="259" y="33"/>
                  </a:cubicBezTo>
                  <a:cubicBezTo>
                    <a:pt x="259" y="21"/>
                    <a:pt x="263" y="17"/>
                    <a:pt x="267" y="17"/>
                  </a:cubicBezTo>
                  <a:cubicBezTo>
                    <a:pt x="182" y="13"/>
                    <a:pt x="102" y="13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53355" y="3107801"/>
              <a:ext cx="1567030" cy="156704"/>
            </a:xfrm>
            <a:custGeom>
              <a:rect b="b" l="l" r="r" t="t"/>
              <a:pathLst>
                <a:path extrusionOk="0" h="293" w="2930">
                  <a:moveTo>
                    <a:pt x="2237" y="0"/>
                  </a:moveTo>
                  <a:cubicBezTo>
                    <a:pt x="1989" y="0"/>
                    <a:pt x="1740" y="10"/>
                    <a:pt x="1491" y="10"/>
                  </a:cubicBezTo>
                  <a:cubicBezTo>
                    <a:pt x="1115" y="17"/>
                    <a:pt x="740" y="27"/>
                    <a:pt x="367" y="27"/>
                  </a:cubicBezTo>
                  <a:cubicBezTo>
                    <a:pt x="308" y="27"/>
                    <a:pt x="249" y="27"/>
                    <a:pt x="190" y="26"/>
                  </a:cubicBezTo>
                  <a:cubicBezTo>
                    <a:pt x="186" y="28"/>
                    <a:pt x="182" y="29"/>
                    <a:pt x="178" y="29"/>
                  </a:cubicBezTo>
                  <a:cubicBezTo>
                    <a:pt x="175" y="29"/>
                    <a:pt x="172" y="28"/>
                    <a:pt x="169" y="26"/>
                  </a:cubicBezTo>
                  <a:lnTo>
                    <a:pt x="117" y="26"/>
                  </a:lnTo>
                  <a:cubicBezTo>
                    <a:pt x="81" y="119"/>
                    <a:pt x="41" y="208"/>
                    <a:pt x="0" y="292"/>
                  </a:cubicBezTo>
                  <a:cubicBezTo>
                    <a:pt x="123" y="286"/>
                    <a:pt x="248" y="285"/>
                    <a:pt x="373" y="285"/>
                  </a:cubicBezTo>
                  <a:cubicBezTo>
                    <a:pt x="435" y="285"/>
                    <a:pt x="498" y="286"/>
                    <a:pt x="560" y="286"/>
                  </a:cubicBezTo>
                  <a:cubicBezTo>
                    <a:pt x="622" y="286"/>
                    <a:pt x="684" y="285"/>
                    <a:pt x="746" y="284"/>
                  </a:cubicBezTo>
                  <a:cubicBezTo>
                    <a:pt x="992" y="276"/>
                    <a:pt x="1233" y="276"/>
                    <a:pt x="1483" y="272"/>
                  </a:cubicBezTo>
                  <a:cubicBezTo>
                    <a:pt x="1967" y="268"/>
                    <a:pt x="2446" y="264"/>
                    <a:pt x="2930" y="264"/>
                  </a:cubicBezTo>
                  <a:cubicBezTo>
                    <a:pt x="2893" y="188"/>
                    <a:pt x="2873" y="107"/>
                    <a:pt x="2837" y="30"/>
                  </a:cubicBezTo>
                  <a:cubicBezTo>
                    <a:pt x="2638" y="7"/>
                    <a:pt x="2438" y="0"/>
                    <a:pt x="223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6040" y="2544095"/>
              <a:ext cx="138519" cy="95199"/>
            </a:xfrm>
            <a:custGeom>
              <a:rect b="b" l="l" r="r" t="t"/>
              <a:pathLst>
                <a:path extrusionOk="0" h="178" w="259">
                  <a:moveTo>
                    <a:pt x="9" y="1"/>
                  </a:moveTo>
                  <a:cubicBezTo>
                    <a:pt x="13" y="9"/>
                    <a:pt x="13" y="13"/>
                    <a:pt x="9" y="13"/>
                  </a:cubicBezTo>
                  <a:cubicBezTo>
                    <a:pt x="9" y="29"/>
                    <a:pt x="9" y="41"/>
                    <a:pt x="1" y="53"/>
                  </a:cubicBezTo>
                  <a:cubicBezTo>
                    <a:pt x="17" y="109"/>
                    <a:pt x="53" y="158"/>
                    <a:pt x="114" y="174"/>
                  </a:cubicBezTo>
                  <a:cubicBezTo>
                    <a:pt x="124" y="176"/>
                    <a:pt x="133" y="177"/>
                    <a:pt x="142" y="177"/>
                  </a:cubicBezTo>
                  <a:cubicBezTo>
                    <a:pt x="226" y="177"/>
                    <a:pt x="259" y="81"/>
                    <a:pt x="2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15197" y="2550513"/>
              <a:ext cx="162051" cy="99477"/>
            </a:xfrm>
            <a:custGeom>
              <a:rect b="b" l="l" r="r" t="t"/>
              <a:pathLst>
                <a:path extrusionOk="0" h="186" w="303">
                  <a:moveTo>
                    <a:pt x="302" y="1"/>
                  </a:moveTo>
                  <a:cubicBezTo>
                    <a:pt x="202" y="1"/>
                    <a:pt x="105" y="5"/>
                    <a:pt x="4" y="13"/>
                  </a:cubicBezTo>
                  <a:cubicBezTo>
                    <a:pt x="0" y="101"/>
                    <a:pt x="57" y="186"/>
                    <a:pt x="157" y="186"/>
                  </a:cubicBezTo>
                  <a:cubicBezTo>
                    <a:pt x="250" y="186"/>
                    <a:pt x="302" y="101"/>
                    <a:pt x="298" y="13"/>
                  </a:cubicBezTo>
                  <a:cubicBezTo>
                    <a:pt x="298" y="5"/>
                    <a:pt x="302" y="1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125485" y="2561210"/>
              <a:ext cx="157773" cy="95734"/>
            </a:xfrm>
            <a:custGeom>
              <a:rect b="b" l="l" r="r" t="t"/>
              <a:pathLst>
                <a:path extrusionOk="0" h="179" w="295">
                  <a:moveTo>
                    <a:pt x="295" y="1"/>
                  </a:moveTo>
                  <a:cubicBezTo>
                    <a:pt x="294" y="1"/>
                    <a:pt x="294" y="1"/>
                    <a:pt x="294" y="1"/>
                  </a:cubicBezTo>
                  <a:lnTo>
                    <a:pt x="294" y="1"/>
                  </a:lnTo>
                  <a:cubicBezTo>
                    <a:pt x="294" y="1"/>
                    <a:pt x="294" y="1"/>
                    <a:pt x="295" y="1"/>
                  </a:cubicBezTo>
                  <a:lnTo>
                    <a:pt x="295" y="1"/>
                  </a:lnTo>
                  <a:cubicBezTo>
                    <a:pt x="295" y="1"/>
                    <a:pt x="295" y="1"/>
                    <a:pt x="295" y="1"/>
                  </a:cubicBezTo>
                  <a:close/>
                  <a:moveTo>
                    <a:pt x="295" y="1"/>
                  </a:moveTo>
                  <a:lnTo>
                    <a:pt x="295" y="1"/>
                  </a:lnTo>
                  <a:cubicBezTo>
                    <a:pt x="293" y="2"/>
                    <a:pt x="292" y="3"/>
                    <a:pt x="292" y="3"/>
                  </a:cubicBezTo>
                  <a:cubicBezTo>
                    <a:pt x="291" y="3"/>
                    <a:pt x="292" y="1"/>
                    <a:pt x="294" y="1"/>
                  </a:cubicBezTo>
                  <a:lnTo>
                    <a:pt x="294" y="1"/>
                  </a:lnTo>
                  <a:cubicBezTo>
                    <a:pt x="194" y="5"/>
                    <a:pt x="97" y="5"/>
                    <a:pt x="0" y="5"/>
                  </a:cubicBezTo>
                  <a:lnTo>
                    <a:pt x="0" y="17"/>
                  </a:lnTo>
                  <a:lnTo>
                    <a:pt x="0" y="41"/>
                  </a:lnTo>
                  <a:cubicBezTo>
                    <a:pt x="5" y="118"/>
                    <a:pt x="61" y="178"/>
                    <a:pt x="142" y="178"/>
                  </a:cubicBezTo>
                  <a:cubicBezTo>
                    <a:pt x="238" y="178"/>
                    <a:pt x="295" y="97"/>
                    <a:pt x="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453331" y="2563349"/>
              <a:ext cx="144937" cy="104291"/>
            </a:xfrm>
            <a:custGeom>
              <a:rect b="b" l="l" r="r" t="t"/>
              <a:pathLst>
                <a:path extrusionOk="0" h="195" w="271">
                  <a:moveTo>
                    <a:pt x="1" y="1"/>
                  </a:moveTo>
                  <a:lnTo>
                    <a:pt x="1" y="13"/>
                  </a:lnTo>
                  <a:lnTo>
                    <a:pt x="1" y="21"/>
                  </a:lnTo>
                  <a:cubicBezTo>
                    <a:pt x="1" y="108"/>
                    <a:pt x="36" y="194"/>
                    <a:pt x="131" y="194"/>
                  </a:cubicBezTo>
                  <a:cubicBezTo>
                    <a:pt x="134" y="194"/>
                    <a:pt x="136" y="194"/>
                    <a:pt x="138" y="194"/>
                  </a:cubicBezTo>
                  <a:cubicBezTo>
                    <a:pt x="231" y="190"/>
                    <a:pt x="259" y="81"/>
                    <a:pt x="271" y="9"/>
                  </a:cubicBezTo>
                  <a:cubicBezTo>
                    <a:pt x="182" y="9"/>
                    <a:pt x="90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88491" y="2264392"/>
              <a:ext cx="213929" cy="252972"/>
            </a:xfrm>
            <a:custGeom>
              <a:rect b="b" l="l" r="r" t="t"/>
              <a:pathLst>
                <a:path extrusionOk="0" h="473" w="400">
                  <a:moveTo>
                    <a:pt x="1" y="1"/>
                  </a:moveTo>
                  <a:cubicBezTo>
                    <a:pt x="57" y="154"/>
                    <a:pt x="114" y="311"/>
                    <a:pt x="154" y="464"/>
                  </a:cubicBezTo>
                  <a:cubicBezTo>
                    <a:pt x="239" y="464"/>
                    <a:pt x="319" y="472"/>
                    <a:pt x="400" y="472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2573" y="2266531"/>
              <a:ext cx="194675" cy="257251"/>
            </a:xfrm>
            <a:custGeom>
              <a:rect b="b" l="l" r="r" t="t"/>
              <a:pathLst>
                <a:path extrusionOk="0" h="481" w="364">
                  <a:moveTo>
                    <a:pt x="1" y="1"/>
                  </a:moveTo>
                  <a:cubicBezTo>
                    <a:pt x="25" y="158"/>
                    <a:pt x="49" y="319"/>
                    <a:pt x="65" y="480"/>
                  </a:cubicBezTo>
                  <a:cubicBezTo>
                    <a:pt x="166" y="476"/>
                    <a:pt x="263" y="476"/>
                    <a:pt x="363" y="472"/>
                  </a:cubicBezTo>
                  <a:cubicBezTo>
                    <a:pt x="311" y="319"/>
                    <a:pt x="283" y="158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5485" y="2266531"/>
              <a:ext cx="170608" cy="270087"/>
            </a:xfrm>
            <a:custGeom>
              <a:rect b="b" l="l" r="r" t="t"/>
              <a:pathLst>
                <a:path extrusionOk="0" h="505" w="319">
                  <a:moveTo>
                    <a:pt x="93" y="1"/>
                  </a:moveTo>
                  <a:cubicBezTo>
                    <a:pt x="65" y="174"/>
                    <a:pt x="37" y="339"/>
                    <a:pt x="0" y="505"/>
                  </a:cubicBezTo>
                  <a:cubicBezTo>
                    <a:pt x="97" y="505"/>
                    <a:pt x="198" y="500"/>
                    <a:pt x="299" y="496"/>
                  </a:cubicBezTo>
                  <a:cubicBezTo>
                    <a:pt x="295" y="335"/>
                    <a:pt x="307" y="166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448518" y="2266531"/>
              <a:ext cx="250297" cy="276505"/>
            </a:xfrm>
            <a:custGeom>
              <a:rect b="b" l="l" r="r" t="t"/>
              <a:pathLst>
                <a:path extrusionOk="0" h="517" w="468">
                  <a:moveTo>
                    <a:pt x="262" y="1"/>
                  </a:moveTo>
                  <a:lnTo>
                    <a:pt x="262" y="13"/>
                  </a:lnTo>
                  <a:cubicBezTo>
                    <a:pt x="153" y="162"/>
                    <a:pt x="97" y="351"/>
                    <a:pt x="0" y="513"/>
                  </a:cubicBezTo>
                  <a:cubicBezTo>
                    <a:pt x="93" y="517"/>
                    <a:pt x="189" y="517"/>
                    <a:pt x="278" y="517"/>
                  </a:cubicBezTo>
                  <a:cubicBezTo>
                    <a:pt x="343" y="343"/>
                    <a:pt x="403" y="178"/>
                    <a:pt x="467" y="9"/>
                  </a:cubicBezTo>
                  <a:cubicBezTo>
                    <a:pt x="399" y="9"/>
                    <a:pt x="335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97595" y="2267067"/>
              <a:ext cx="218208" cy="257251"/>
            </a:xfrm>
            <a:custGeom>
              <a:rect b="b" l="l" r="r" t="t"/>
              <a:pathLst>
                <a:path extrusionOk="0" h="481" w="408">
                  <a:moveTo>
                    <a:pt x="0" y="1"/>
                  </a:moveTo>
                  <a:cubicBezTo>
                    <a:pt x="77" y="154"/>
                    <a:pt x="146" y="307"/>
                    <a:pt x="206" y="472"/>
                  </a:cubicBezTo>
                  <a:cubicBezTo>
                    <a:pt x="266" y="476"/>
                    <a:pt x="335" y="476"/>
                    <a:pt x="399" y="480"/>
                  </a:cubicBezTo>
                  <a:cubicBezTo>
                    <a:pt x="407" y="456"/>
                    <a:pt x="335" y="363"/>
                    <a:pt x="319" y="343"/>
                  </a:cubicBezTo>
                  <a:cubicBezTo>
                    <a:pt x="295" y="303"/>
                    <a:pt x="262" y="263"/>
                    <a:pt x="242" y="222"/>
                  </a:cubicBezTo>
                  <a:cubicBezTo>
                    <a:pt x="194" y="150"/>
                    <a:pt x="133" y="77"/>
                    <a:pt x="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24835" y="2264392"/>
              <a:ext cx="235322" cy="252972"/>
            </a:xfrm>
            <a:custGeom>
              <a:rect b="b" l="l" r="r" t="t"/>
              <a:pathLst>
                <a:path extrusionOk="0" h="473" w="440">
                  <a:moveTo>
                    <a:pt x="283" y="1"/>
                  </a:moveTo>
                  <a:cubicBezTo>
                    <a:pt x="224" y="1"/>
                    <a:pt x="163" y="3"/>
                    <a:pt x="99" y="3"/>
                  </a:cubicBezTo>
                  <a:cubicBezTo>
                    <a:pt x="67" y="3"/>
                    <a:pt x="34" y="2"/>
                    <a:pt x="1" y="1"/>
                  </a:cubicBezTo>
                  <a:lnTo>
                    <a:pt x="1" y="1"/>
                  </a:lnTo>
                  <a:cubicBezTo>
                    <a:pt x="41" y="158"/>
                    <a:pt x="81" y="315"/>
                    <a:pt x="105" y="472"/>
                  </a:cubicBezTo>
                  <a:cubicBezTo>
                    <a:pt x="218" y="464"/>
                    <a:pt x="327" y="464"/>
                    <a:pt x="440" y="464"/>
                  </a:cubicBezTo>
                  <a:cubicBezTo>
                    <a:pt x="387" y="307"/>
                    <a:pt x="339" y="158"/>
                    <a:pt x="2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449" y="2266531"/>
              <a:ext cx="166865" cy="267947"/>
            </a:xfrm>
            <a:custGeom>
              <a:rect b="b" l="l" r="r" t="t"/>
              <a:pathLst>
                <a:path extrusionOk="0" h="501" w="312">
                  <a:moveTo>
                    <a:pt x="243" y="1"/>
                  </a:moveTo>
                  <a:cubicBezTo>
                    <a:pt x="222" y="1"/>
                    <a:pt x="206" y="1"/>
                    <a:pt x="186" y="9"/>
                  </a:cubicBezTo>
                  <a:lnTo>
                    <a:pt x="29" y="9"/>
                  </a:lnTo>
                  <a:cubicBezTo>
                    <a:pt x="25" y="170"/>
                    <a:pt x="21" y="339"/>
                    <a:pt x="1" y="500"/>
                  </a:cubicBezTo>
                  <a:cubicBezTo>
                    <a:pt x="106" y="496"/>
                    <a:pt x="206" y="492"/>
                    <a:pt x="311" y="484"/>
                  </a:cubicBezTo>
                  <a:cubicBezTo>
                    <a:pt x="283" y="327"/>
                    <a:pt x="263" y="166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291280" y="2270810"/>
              <a:ext cx="200558" cy="272226"/>
            </a:xfrm>
            <a:custGeom>
              <a:rect b="b" l="l" r="r" t="t"/>
              <a:pathLst>
                <a:path extrusionOk="0" h="509" w="375">
                  <a:moveTo>
                    <a:pt x="198" y="1"/>
                  </a:moveTo>
                  <a:cubicBezTo>
                    <a:pt x="141" y="170"/>
                    <a:pt x="69" y="343"/>
                    <a:pt x="0" y="509"/>
                  </a:cubicBezTo>
                  <a:cubicBezTo>
                    <a:pt x="97" y="509"/>
                    <a:pt x="198" y="509"/>
                    <a:pt x="298" y="505"/>
                  </a:cubicBezTo>
                  <a:cubicBezTo>
                    <a:pt x="315" y="339"/>
                    <a:pt x="347" y="166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580084" y="2264392"/>
              <a:ext cx="258854" cy="276505"/>
            </a:xfrm>
            <a:custGeom>
              <a:rect b="b" l="l" r="r" t="t"/>
              <a:pathLst>
                <a:path extrusionOk="0" h="517" w="484">
                  <a:moveTo>
                    <a:pt x="399" y="1"/>
                  </a:moveTo>
                  <a:cubicBezTo>
                    <a:pt x="262" y="162"/>
                    <a:pt x="121" y="323"/>
                    <a:pt x="0" y="500"/>
                  </a:cubicBezTo>
                  <a:cubicBezTo>
                    <a:pt x="77" y="513"/>
                    <a:pt x="149" y="513"/>
                    <a:pt x="226" y="517"/>
                  </a:cubicBezTo>
                  <a:cubicBezTo>
                    <a:pt x="258" y="432"/>
                    <a:pt x="298" y="347"/>
                    <a:pt x="339" y="271"/>
                  </a:cubicBezTo>
                  <a:cubicBezTo>
                    <a:pt x="383" y="178"/>
                    <a:pt x="423" y="85"/>
                    <a:pt x="484" y="5"/>
                  </a:cubicBezTo>
                  <a:cubicBezTo>
                    <a:pt x="460" y="1"/>
                    <a:pt x="435" y="1"/>
                    <a:pt x="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94968" y="3313709"/>
              <a:ext cx="869087" cy="439626"/>
            </a:xfrm>
            <a:custGeom>
              <a:rect b="b" l="l" r="r" t="t"/>
              <a:pathLst>
                <a:path extrusionOk="0" h="822" w="1625">
                  <a:moveTo>
                    <a:pt x="1371" y="0"/>
                  </a:moveTo>
                  <a:cubicBezTo>
                    <a:pt x="920" y="0"/>
                    <a:pt x="460" y="8"/>
                    <a:pt x="1" y="16"/>
                  </a:cubicBezTo>
                  <a:cubicBezTo>
                    <a:pt x="9" y="69"/>
                    <a:pt x="9" y="121"/>
                    <a:pt x="13" y="177"/>
                  </a:cubicBezTo>
                  <a:cubicBezTo>
                    <a:pt x="21" y="318"/>
                    <a:pt x="29" y="451"/>
                    <a:pt x="37" y="588"/>
                  </a:cubicBezTo>
                  <a:cubicBezTo>
                    <a:pt x="41" y="669"/>
                    <a:pt x="17" y="786"/>
                    <a:pt x="122" y="814"/>
                  </a:cubicBezTo>
                  <a:cubicBezTo>
                    <a:pt x="141" y="819"/>
                    <a:pt x="162" y="821"/>
                    <a:pt x="185" y="821"/>
                  </a:cubicBezTo>
                  <a:cubicBezTo>
                    <a:pt x="230" y="821"/>
                    <a:pt x="279" y="814"/>
                    <a:pt x="319" y="814"/>
                  </a:cubicBezTo>
                  <a:cubicBezTo>
                    <a:pt x="319" y="810"/>
                    <a:pt x="319" y="806"/>
                    <a:pt x="323" y="802"/>
                  </a:cubicBezTo>
                  <a:cubicBezTo>
                    <a:pt x="480" y="621"/>
                    <a:pt x="722" y="588"/>
                    <a:pt x="948" y="580"/>
                  </a:cubicBezTo>
                  <a:cubicBezTo>
                    <a:pt x="983" y="578"/>
                    <a:pt x="1019" y="576"/>
                    <a:pt x="1056" y="576"/>
                  </a:cubicBezTo>
                  <a:cubicBezTo>
                    <a:pt x="1133" y="576"/>
                    <a:pt x="1210" y="585"/>
                    <a:pt x="1278" y="621"/>
                  </a:cubicBezTo>
                  <a:cubicBezTo>
                    <a:pt x="1323" y="649"/>
                    <a:pt x="1359" y="689"/>
                    <a:pt x="1407" y="721"/>
                  </a:cubicBezTo>
                  <a:cubicBezTo>
                    <a:pt x="1436" y="739"/>
                    <a:pt x="1463" y="746"/>
                    <a:pt x="1485" y="746"/>
                  </a:cubicBezTo>
                  <a:cubicBezTo>
                    <a:pt x="1569" y="746"/>
                    <a:pt x="1609" y="646"/>
                    <a:pt x="1613" y="560"/>
                  </a:cubicBezTo>
                  <a:cubicBezTo>
                    <a:pt x="1625" y="379"/>
                    <a:pt x="1625" y="189"/>
                    <a:pt x="1613" y="8"/>
                  </a:cubicBezTo>
                  <a:cubicBezTo>
                    <a:pt x="1540" y="0"/>
                    <a:pt x="1460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709511" y="3322266"/>
              <a:ext cx="2868788" cy="554079"/>
            </a:xfrm>
            <a:custGeom>
              <a:rect b="b" l="l" r="r" t="t"/>
              <a:pathLst>
                <a:path extrusionOk="0" h="1036" w="5364">
                  <a:moveTo>
                    <a:pt x="4832" y="0"/>
                  </a:moveTo>
                  <a:cubicBezTo>
                    <a:pt x="4836" y="65"/>
                    <a:pt x="4836" y="133"/>
                    <a:pt x="4836" y="202"/>
                  </a:cubicBezTo>
                  <a:cubicBezTo>
                    <a:pt x="4836" y="335"/>
                    <a:pt x="4856" y="496"/>
                    <a:pt x="4820" y="629"/>
                  </a:cubicBezTo>
                  <a:cubicBezTo>
                    <a:pt x="4800" y="703"/>
                    <a:pt x="4750" y="770"/>
                    <a:pt x="4673" y="770"/>
                  </a:cubicBezTo>
                  <a:cubicBezTo>
                    <a:pt x="4671" y="770"/>
                    <a:pt x="4669" y="770"/>
                    <a:pt x="4667" y="770"/>
                  </a:cubicBezTo>
                  <a:cubicBezTo>
                    <a:pt x="4558" y="766"/>
                    <a:pt x="4489" y="649"/>
                    <a:pt x="4389" y="617"/>
                  </a:cubicBezTo>
                  <a:cubicBezTo>
                    <a:pt x="4329" y="600"/>
                    <a:pt x="4262" y="593"/>
                    <a:pt x="4194" y="593"/>
                  </a:cubicBezTo>
                  <a:cubicBezTo>
                    <a:pt x="4101" y="593"/>
                    <a:pt x="4005" y="605"/>
                    <a:pt x="3921" y="617"/>
                  </a:cubicBezTo>
                  <a:cubicBezTo>
                    <a:pt x="3768" y="637"/>
                    <a:pt x="3627" y="697"/>
                    <a:pt x="3526" y="814"/>
                  </a:cubicBezTo>
                  <a:cubicBezTo>
                    <a:pt x="3526" y="818"/>
                    <a:pt x="3522" y="818"/>
                    <a:pt x="3518" y="818"/>
                  </a:cubicBezTo>
                  <a:cubicBezTo>
                    <a:pt x="3518" y="826"/>
                    <a:pt x="3510" y="830"/>
                    <a:pt x="3506" y="830"/>
                  </a:cubicBezTo>
                  <a:cubicBezTo>
                    <a:pt x="3469" y="832"/>
                    <a:pt x="3414" y="842"/>
                    <a:pt x="3360" y="842"/>
                  </a:cubicBezTo>
                  <a:cubicBezTo>
                    <a:pt x="3297" y="842"/>
                    <a:pt x="3238" y="828"/>
                    <a:pt x="3216" y="774"/>
                  </a:cubicBezTo>
                  <a:cubicBezTo>
                    <a:pt x="3188" y="713"/>
                    <a:pt x="3200" y="637"/>
                    <a:pt x="3196" y="576"/>
                  </a:cubicBezTo>
                  <a:lnTo>
                    <a:pt x="3180" y="306"/>
                  </a:lnTo>
                  <a:cubicBezTo>
                    <a:pt x="3176" y="206"/>
                    <a:pt x="3168" y="109"/>
                    <a:pt x="3164" y="8"/>
                  </a:cubicBezTo>
                  <a:cubicBezTo>
                    <a:pt x="2865" y="8"/>
                    <a:pt x="2571" y="12"/>
                    <a:pt x="2273" y="20"/>
                  </a:cubicBezTo>
                  <a:cubicBezTo>
                    <a:pt x="1894" y="24"/>
                    <a:pt x="1512" y="28"/>
                    <a:pt x="1129" y="32"/>
                  </a:cubicBezTo>
                  <a:cubicBezTo>
                    <a:pt x="816" y="32"/>
                    <a:pt x="504" y="46"/>
                    <a:pt x="190" y="46"/>
                  </a:cubicBezTo>
                  <a:cubicBezTo>
                    <a:pt x="127" y="46"/>
                    <a:pt x="64" y="46"/>
                    <a:pt x="0" y="44"/>
                  </a:cubicBezTo>
                  <a:lnTo>
                    <a:pt x="0" y="44"/>
                  </a:lnTo>
                  <a:cubicBezTo>
                    <a:pt x="45" y="306"/>
                    <a:pt x="101" y="568"/>
                    <a:pt x="162" y="826"/>
                  </a:cubicBezTo>
                  <a:cubicBezTo>
                    <a:pt x="166" y="830"/>
                    <a:pt x="162" y="834"/>
                    <a:pt x="162" y="834"/>
                  </a:cubicBezTo>
                  <a:cubicBezTo>
                    <a:pt x="186" y="838"/>
                    <a:pt x="206" y="850"/>
                    <a:pt x="222" y="854"/>
                  </a:cubicBezTo>
                  <a:cubicBezTo>
                    <a:pt x="396" y="906"/>
                    <a:pt x="572" y="929"/>
                    <a:pt x="754" y="929"/>
                  </a:cubicBezTo>
                  <a:cubicBezTo>
                    <a:pt x="784" y="929"/>
                    <a:pt x="813" y="928"/>
                    <a:pt x="843" y="927"/>
                  </a:cubicBezTo>
                  <a:cubicBezTo>
                    <a:pt x="968" y="774"/>
                    <a:pt x="1145" y="709"/>
                    <a:pt x="1330" y="693"/>
                  </a:cubicBezTo>
                  <a:cubicBezTo>
                    <a:pt x="1366" y="690"/>
                    <a:pt x="1402" y="688"/>
                    <a:pt x="1438" y="688"/>
                  </a:cubicBezTo>
                  <a:cubicBezTo>
                    <a:pt x="1605" y="688"/>
                    <a:pt x="1766" y="730"/>
                    <a:pt x="1898" y="846"/>
                  </a:cubicBezTo>
                  <a:cubicBezTo>
                    <a:pt x="1959" y="899"/>
                    <a:pt x="2011" y="967"/>
                    <a:pt x="2052" y="1036"/>
                  </a:cubicBezTo>
                  <a:cubicBezTo>
                    <a:pt x="2539" y="1020"/>
                    <a:pt x="3027" y="1020"/>
                    <a:pt x="3510" y="1012"/>
                  </a:cubicBezTo>
                  <a:lnTo>
                    <a:pt x="3514" y="1012"/>
                  </a:lnTo>
                  <a:cubicBezTo>
                    <a:pt x="3631" y="834"/>
                    <a:pt x="3865" y="717"/>
                    <a:pt x="4066" y="709"/>
                  </a:cubicBezTo>
                  <a:cubicBezTo>
                    <a:pt x="4082" y="708"/>
                    <a:pt x="4099" y="708"/>
                    <a:pt x="4115" y="708"/>
                  </a:cubicBezTo>
                  <a:cubicBezTo>
                    <a:pt x="4309" y="708"/>
                    <a:pt x="4484" y="775"/>
                    <a:pt x="4618" y="891"/>
                  </a:cubicBezTo>
                  <a:cubicBezTo>
                    <a:pt x="4626" y="887"/>
                    <a:pt x="4626" y="887"/>
                    <a:pt x="4630" y="887"/>
                  </a:cubicBezTo>
                  <a:cubicBezTo>
                    <a:pt x="4856" y="875"/>
                    <a:pt x="5082" y="838"/>
                    <a:pt x="5299" y="774"/>
                  </a:cubicBezTo>
                  <a:cubicBezTo>
                    <a:pt x="5319" y="766"/>
                    <a:pt x="5344" y="758"/>
                    <a:pt x="5364" y="754"/>
                  </a:cubicBezTo>
                  <a:lnTo>
                    <a:pt x="5364" y="617"/>
                  </a:lnTo>
                  <a:cubicBezTo>
                    <a:pt x="5303" y="447"/>
                    <a:pt x="5243" y="270"/>
                    <a:pt x="5114" y="141"/>
                  </a:cubicBezTo>
                  <a:cubicBezTo>
                    <a:pt x="5033" y="61"/>
                    <a:pt x="4937" y="20"/>
                    <a:pt x="4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71436" y="2323747"/>
              <a:ext cx="886201" cy="988357"/>
            </a:xfrm>
            <a:custGeom>
              <a:rect b="b" l="l" r="r" t="t"/>
              <a:pathLst>
                <a:path extrusionOk="0" h="1848" w="1657">
                  <a:moveTo>
                    <a:pt x="629" y="114"/>
                  </a:moveTo>
                  <a:cubicBezTo>
                    <a:pt x="827" y="114"/>
                    <a:pt x="1028" y="114"/>
                    <a:pt x="1230" y="118"/>
                  </a:cubicBezTo>
                  <a:cubicBezTo>
                    <a:pt x="1354" y="122"/>
                    <a:pt x="1431" y="143"/>
                    <a:pt x="1451" y="280"/>
                  </a:cubicBezTo>
                  <a:cubicBezTo>
                    <a:pt x="1475" y="461"/>
                    <a:pt x="1487" y="642"/>
                    <a:pt x="1504" y="824"/>
                  </a:cubicBezTo>
                  <a:cubicBezTo>
                    <a:pt x="1516" y="1033"/>
                    <a:pt x="1536" y="1243"/>
                    <a:pt x="1556" y="1452"/>
                  </a:cubicBezTo>
                  <a:cubicBezTo>
                    <a:pt x="1556" y="1463"/>
                    <a:pt x="1551" y="1466"/>
                    <a:pt x="1543" y="1466"/>
                  </a:cubicBezTo>
                  <a:cubicBezTo>
                    <a:pt x="1540" y="1466"/>
                    <a:pt x="1536" y="1466"/>
                    <a:pt x="1532" y="1464"/>
                  </a:cubicBezTo>
                  <a:cubicBezTo>
                    <a:pt x="1532" y="1468"/>
                    <a:pt x="1528" y="1472"/>
                    <a:pt x="1520" y="1476"/>
                  </a:cubicBezTo>
                  <a:cubicBezTo>
                    <a:pt x="1195" y="1500"/>
                    <a:pt x="861" y="1520"/>
                    <a:pt x="532" y="1520"/>
                  </a:cubicBezTo>
                  <a:cubicBezTo>
                    <a:pt x="420" y="1520"/>
                    <a:pt x="308" y="1518"/>
                    <a:pt x="198" y="1513"/>
                  </a:cubicBezTo>
                  <a:cubicBezTo>
                    <a:pt x="186" y="1513"/>
                    <a:pt x="186" y="1509"/>
                    <a:pt x="186" y="1505"/>
                  </a:cubicBezTo>
                  <a:cubicBezTo>
                    <a:pt x="158" y="1484"/>
                    <a:pt x="150" y="1456"/>
                    <a:pt x="146" y="1424"/>
                  </a:cubicBezTo>
                  <a:cubicBezTo>
                    <a:pt x="129" y="1323"/>
                    <a:pt x="138" y="1210"/>
                    <a:pt x="129" y="1110"/>
                  </a:cubicBezTo>
                  <a:cubicBezTo>
                    <a:pt x="121" y="912"/>
                    <a:pt x="109" y="723"/>
                    <a:pt x="105" y="525"/>
                  </a:cubicBezTo>
                  <a:cubicBezTo>
                    <a:pt x="105" y="421"/>
                    <a:pt x="65" y="243"/>
                    <a:pt x="166" y="167"/>
                  </a:cubicBezTo>
                  <a:cubicBezTo>
                    <a:pt x="214" y="126"/>
                    <a:pt x="279" y="126"/>
                    <a:pt x="339" y="122"/>
                  </a:cubicBezTo>
                  <a:cubicBezTo>
                    <a:pt x="432" y="118"/>
                    <a:pt x="532" y="114"/>
                    <a:pt x="629" y="114"/>
                  </a:cubicBezTo>
                  <a:close/>
                  <a:moveTo>
                    <a:pt x="311" y="1"/>
                  </a:moveTo>
                  <a:cubicBezTo>
                    <a:pt x="265" y="1"/>
                    <a:pt x="220" y="5"/>
                    <a:pt x="178" y="18"/>
                  </a:cubicBezTo>
                  <a:cubicBezTo>
                    <a:pt x="1" y="66"/>
                    <a:pt x="5" y="239"/>
                    <a:pt x="5" y="388"/>
                  </a:cubicBezTo>
                  <a:cubicBezTo>
                    <a:pt x="1" y="662"/>
                    <a:pt x="5" y="940"/>
                    <a:pt x="17" y="1210"/>
                  </a:cubicBezTo>
                  <a:lnTo>
                    <a:pt x="45" y="1847"/>
                  </a:lnTo>
                  <a:cubicBezTo>
                    <a:pt x="258" y="1839"/>
                    <a:pt x="464" y="1839"/>
                    <a:pt x="669" y="1835"/>
                  </a:cubicBezTo>
                  <a:cubicBezTo>
                    <a:pt x="871" y="1831"/>
                    <a:pt x="1080" y="1831"/>
                    <a:pt x="1282" y="1827"/>
                  </a:cubicBezTo>
                  <a:cubicBezTo>
                    <a:pt x="1357" y="1827"/>
                    <a:pt x="1432" y="1823"/>
                    <a:pt x="1507" y="1823"/>
                  </a:cubicBezTo>
                  <a:cubicBezTo>
                    <a:pt x="1557" y="1823"/>
                    <a:pt x="1607" y="1824"/>
                    <a:pt x="1657" y="1831"/>
                  </a:cubicBezTo>
                  <a:cubicBezTo>
                    <a:pt x="1653" y="1750"/>
                    <a:pt x="1653" y="1674"/>
                    <a:pt x="1649" y="1597"/>
                  </a:cubicBezTo>
                  <a:cubicBezTo>
                    <a:pt x="1636" y="1315"/>
                    <a:pt x="1616" y="1033"/>
                    <a:pt x="1588" y="767"/>
                  </a:cubicBezTo>
                  <a:cubicBezTo>
                    <a:pt x="1576" y="626"/>
                    <a:pt x="1568" y="485"/>
                    <a:pt x="1548" y="348"/>
                  </a:cubicBezTo>
                  <a:cubicBezTo>
                    <a:pt x="1532" y="207"/>
                    <a:pt x="1495" y="66"/>
                    <a:pt x="1342" y="26"/>
                  </a:cubicBezTo>
                  <a:cubicBezTo>
                    <a:pt x="1300" y="17"/>
                    <a:pt x="1257" y="14"/>
                    <a:pt x="1213" y="14"/>
                  </a:cubicBezTo>
                  <a:cubicBezTo>
                    <a:pt x="1136" y="14"/>
                    <a:pt x="1058" y="23"/>
                    <a:pt x="984" y="26"/>
                  </a:cubicBezTo>
                  <a:cubicBezTo>
                    <a:pt x="941" y="28"/>
                    <a:pt x="898" y="29"/>
                    <a:pt x="855" y="29"/>
                  </a:cubicBezTo>
                  <a:cubicBezTo>
                    <a:pt x="760" y="29"/>
                    <a:pt x="663" y="24"/>
                    <a:pt x="569" y="22"/>
                  </a:cubicBezTo>
                  <a:cubicBezTo>
                    <a:pt x="490" y="16"/>
                    <a:pt x="398" y="1"/>
                    <a:pt x="311" y="1"/>
                  </a:cubicBez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29291" y="2552653"/>
              <a:ext cx="329985" cy="1049861"/>
            </a:xfrm>
            <a:custGeom>
              <a:rect b="b" l="l" r="r" t="t"/>
              <a:pathLst>
                <a:path extrusionOk="0" h="1963" w="617">
                  <a:moveTo>
                    <a:pt x="49" y="1"/>
                  </a:moveTo>
                  <a:lnTo>
                    <a:pt x="0" y="9"/>
                  </a:lnTo>
                  <a:cubicBezTo>
                    <a:pt x="4" y="69"/>
                    <a:pt x="4" y="122"/>
                    <a:pt x="8" y="170"/>
                  </a:cubicBezTo>
                  <a:cubicBezTo>
                    <a:pt x="45" y="492"/>
                    <a:pt x="65" y="819"/>
                    <a:pt x="81" y="1145"/>
                  </a:cubicBezTo>
                  <a:cubicBezTo>
                    <a:pt x="85" y="1230"/>
                    <a:pt x="89" y="1318"/>
                    <a:pt x="89" y="1403"/>
                  </a:cubicBezTo>
                  <a:cubicBezTo>
                    <a:pt x="125" y="1407"/>
                    <a:pt x="161" y="1419"/>
                    <a:pt x="194" y="1427"/>
                  </a:cubicBezTo>
                  <a:cubicBezTo>
                    <a:pt x="427" y="1512"/>
                    <a:pt x="536" y="1741"/>
                    <a:pt x="617" y="1963"/>
                  </a:cubicBezTo>
                  <a:cubicBezTo>
                    <a:pt x="613" y="1641"/>
                    <a:pt x="605" y="1322"/>
                    <a:pt x="585" y="1000"/>
                  </a:cubicBezTo>
                  <a:cubicBezTo>
                    <a:pt x="530" y="1008"/>
                    <a:pt x="475" y="1012"/>
                    <a:pt x="420" y="1012"/>
                  </a:cubicBezTo>
                  <a:cubicBezTo>
                    <a:pt x="365" y="1012"/>
                    <a:pt x="311" y="1008"/>
                    <a:pt x="258" y="1000"/>
                  </a:cubicBezTo>
                  <a:cubicBezTo>
                    <a:pt x="218" y="996"/>
                    <a:pt x="186" y="996"/>
                    <a:pt x="165" y="956"/>
                  </a:cubicBezTo>
                  <a:cubicBezTo>
                    <a:pt x="129" y="899"/>
                    <a:pt x="137" y="798"/>
                    <a:pt x="133" y="734"/>
                  </a:cubicBezTo>
                  <a:cubicBezTo>
                    <a:pt x="125" y="633"/>
                    <a:pt x="113" y="524"/>
                    <a:pt x="105" y="424"/>
                  </a:cubicBezTo>
                  <a:cubicBezTo>
                    <a:pt x="89" y="291"/>
                    <a:pt x="61" y="142"/>
                    <a:pt x="49" y="1"/>
                  </a:cubicBez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772111" y="2059544"/>
              <a:ext cx="2726525" cy="1273953"/>
            </a:xfrm>
            <a:custGeom>
              <a:rect b="b" l="l" r="r" t="t"/>
              <a:pathLst>
                <a:path extrusionOk="0" h="2382" w="5098">
                  <a:moveTo>
                    <a:pt x="2652" y="375"/>
                  </a:moveTo>
                  <a:cubicBezTo>
                    <a:pt x="2668" y="375"/>
                    <a:pt x="2672" y="391"/>
                    <a:pt x="2668" y="399"/>
                  </a:cubicBezTo>
                  <a:cubicBezTo>
                    <a:pt x="2749" y="491"/>
                    <a:pt x="2817" y="592"/>
                    <a:pt x="2890" y="693"/>
                  </a:cubicBezTo>
                  <a:cubicBezTo>
                    <a:pt x="2914" y="733"/>
                    <a:pt x="3011" y="830"/>
                    <a:pt x="2999" y="890"/>
                  </a:cubicBezTo>
                  <a:cubicBezTo>
                    <a:pt x="2999" y="890"/>
                    <a:pt x="3003" y="890"/>
                    <a:pt x="3003" y="894"/>
                  </a:cubicBezTo>
                  <a:cubicBezTo>
                    <a:pt x="3043" y="963"/>
                    <a:pt x="3039" y="1076"/>
                    <a:pt x="2970" y="1124"/>
                  </a:cubicBezTo>
                  <a:cubicBezTo>
                    <a:pt x="2991" y="1402"/>
                    <a:pt x="2978" y="1684"/>
                    <a:pt x="2995" y="1962"/>
                  </a:cubicBezTo>
                  <a:cubicBezTo>
                    <a:pt x="3023" y="1962"/>
                    <a:pt x="3051" y="1966"/>
                    <a:pt x="3079" y="1970"/>
                  </a:cubicBezTo>
                  <a:cubicBezTo>
                    <a:pt x="3087" y="1970"/>
                    <a:pt x="3087" y="1986"/>
                    <a:pt x="3083" y="1990"/>
                  </a:cubicBezTo>
                  <a:cubicBezTo>
                    <a:pt x="3119" y="2067"/>
                    <a:pt x="3156" y="2152"/>
                    <a:pt x="3164" y="2232"/>
                  </a:cubicBezTo>
                  <a:cubicBezTo>
                    <a:pt x="3168" y="2232"/>
                    <a:pt x="3168" y="2232"/>
                    <a:pt x="3168" y="2240"/>
                  </a:cubicBezTo>
                  <a:lnTo>
                    <a:pt x="3164" y="2244"/>
                  </a:lnTo>
                  <a:cubicBezTo>
                    <a:pt x="3172" y="2252"/>
                    <a:pt x="3176" y="2268"/>
                    <a:pt x="3176" y="2281"/>
                  </a:cubicBezTo>
                  <a:lnTo>
                    <a:pt x="3176" y="2285"/>
                  </a:lnTo>
                  <a:cubicBezTo>
                    <a:pt x="3176" y="2289"/>
                    <a:pt x="3176" y="2301"/>
                    <a:pt x="3160" y="2305"/>
                  </a:cubicBezTo>
                  <a:cubicBezTo>
                    <a:pt x="2672" y="2309"/>
                    <a:pt x="2189" y="2309"/>
                    <a:pt x="1701" y="2313"/>
                  </a:cubicBezTo>
                  <a:cubicBezTo>
                    <a:pt x="1328" y="2319"/>
                    <a:pt x="956" y="2336"/>
                    <a:pt x="586" y="2336"/>
                  </a:cubicBezTo>
                  <a:cubicBezTo>
                    <a:pt x="460" y="2336"/>
                    <a:pt x="335" y="2334"/>
                    <a:pt x="210" y="2329"/>
                  </a:cubicBezTo>
                  <a:lnTo>
                    <a:pt x="202" y="2325"/>
                  </a:lnTo>
                  <a:cubicBezTo>
                    <a:pt x="198" y="2325"/>
                    <a:pt x="194" y="2325"/>
                    <a:pt x="194" y="2321"/>
                  </a:cubicBezTo>
                  <a:cubicBezTo>
                    <a:pt x="190" y="2301"/>
                    <a:pt x="190" y="2281"/>
                    <a:pt x="198" y="2264"/>
                  </a:cubicBezTo>
                  <a:lnTo>
                    <a:pt x="198" y="2260"/>
                  </a:lnTo>
                  <a:cubicBezTo>
                    <a:pt x="230" y="2164"/>
                    <a:pt x="271" y="2067"/>
                    <a:pt x="331" y="1986"/>
                  </a:cubicBezTo>
                  <a:lnTo>
                    <a:pt x="339" y="1986"/>
                  </a:lnTo>
                  <a:cubicBezTo>
                    <a:pt x="339" y="1982"/>
                    <a:pt x="339" y="1982"/>
                    <a:pt x="343" y="1982"/>
                  </a:cubicBezTo>
                  <a:lnTo>
                    <a:pt x="391" y="1982"/>
                  </a:lnTo>
                  <a:cubicBezTo>
                    <a:pt x="379" y="1704"/>
                    <a:pt x="375" y="1422"/>
                    <a:pt x="391" y="1144"/>
                  </a:cubicBezTo>
                  <a:cubicBezTo>
                    <a:pt x="315" y="1100"/>
                    <a:pt x="275" y="991"/>
                    <a:pt x="319" y="911"/>
                  </a:cubicBezTo>
                  <a:cubicBezTo>
                    <a:pt x="319" y="902"/>
                    <a:pt x="323" y="902"/>
                    <a:pt x="323" y="902"/>
                  </a:cubicBezTo>
                  <a:cubicBezTo>
                    <a:pt x="456" y="721"/>
                    <a:pt x="593" y="540"/>
                    <a:pt x="746" y="387"/>
                  </a:cubicBezTo>
                  <a:cubicBezTo>
                    <a:pt x="749" y="384"/>
                    <a:pt x="751" y="383"/>
                    <a:pt x="753" y="383"/>
                  </a:cubicBezTo>
                  <a:cubicBezTo>
                    <a:pt x="758" y="383"/>
                    <a:pt x="762" y="388"/>
                    <a:pt x="762" y="391"/>
                  </a:cubicBezTo>
                  <a:lnTo>
                    <a:pt x="766" y="391"/>
                  </a:lnTo>
                  <a:cubicBezTo>
                    <a:pt x="976" y="380"/>
                    <a:pt x="1187" y="378"/>
                    <a:pt x="1397" y="378"/>
                  </a:cubicBezTo>
                  <a:cubicBezTo>
                    <a:pt x="1501" y="378"/>
                    <a:pt x="1606" y="379"/>
                    <a:pt x="1709" y="379"/>
                  </a:cubicBezTo>
                  <a:cubicBezTo>
                    <a:pt x="2023" y="379"/>
                    <a:pt x="2338" y="375"/>
                    <a:pt x="2652" y="375"/>
                  </a:cubicBezTo>
                  <a:close/>
                  <a:moveTo>
                    <a:pt x="2588" y="1"/>
                  </a:moveTo>
                  <a:cubicBezTo>
                    <a:pt x="2185" y="1"/>
                    <a:pt x="1782" y="21"/>
                    <a:pt x="1383" y="72"/>
                  </a:cubicBezTo>
                  <a:cubicBezTo>
                    <a:pt x="1089" y="113"/>
                    <a:pt x="782" y="169"/>
                    <a:pt x="524" y="318"/>
                  </a:cubicBezTo>
                  <a:cubicBezTo>
                    <a:pt x="234" y="491"/>
                    <a:pt x="81" y="770"/>
                    <a:pt x="41" y="1096"/>
                  </a:cubicBezTo>
                  <a:cubicBezTo>
                    <a:pt x="1" y="1422"/>
                    <a:pt x="41" y="1765"/>
                    <a:pt x="81" y="2091"/>
                  </a:cubicBezTo>
                  <a:cubicBezTo>
                    <a:pt x="93" y="2188"/>
                    <a:pt x="109" y="2285"/>
                    <a:pt x="122" y="2381"/>
                  </a:cubicBezTo>
                  <a:cubicBezTo>
                    <a:pt x="577" y="2361"/>
                    <a:pt x="1036" y="2365"/>
                    <a:pt x="1492" y="2361"/>
                  </a:cubicBezTo>
                  <a:cubicBezTo>
                    <a:pt x="2088" y="2349"/>
                    <a:pt x="2684" y="2345"/>
                    <a:pt x="3285" y="2333"/>
                  </a:cubicBezTo>
                  <a:cubicBezTo>
                    <a:pt x="3273" y="2079"/>
                    <a:pt x="3261" y="1821"/>
                    <a:pt x="3252" y="1563"/>
                  </a:cubicBezTo>
                  <a:cubicBezTo>
                    <a:pt x="3244" y="1402"/>
                    <a:pt x="3240" y="1237"/>
                    <a:pt x="3240" y="1076"/>
                  </a:cubicBezTo>
                  <a:cubicBezTo>
                    <a:pt x="3236" y="939"/>
                    <a:pt x="3220" y="794"/>
                    <a:pt x="3252" y="661"/>
                  </a:cubicBezTo>
                  <a:cubicBezTo>
                    <a:pt x="3291" y="495"/>
                    <a:pt x="3432" y="461"/>
                    <a:pt x="3580" y="461"/>
                  </a:cubicBezTo>
                  <a:cubicBezTo>
                    <a:pt x="3662" y="461"/>
                    <a:pt x="3746" y="471"/>
                    <a:pt x="3817" y="475"/>
                  </a:cubicBezTo>
                  <a:cubicBezTo>
                    <a:pt x="3897" y="479"/>
                    <a:pt x="3979" y="481"/>
                    <a:pt x="4060" y="481"/>
                  </a:cubicBezTo>
                  <a:cubicBezTo>
                    <a:pt x="4142" y="481"/>
                    <a:pt x="4224" y="479"/>
                    <a:pt x="4304" y="475"/>
                  </a:cubicBezTo>
                  <a:cubicBezTo>
                    <a:pt x="4363" y="473"/>
                    <a:pt x="4424" y="467"/>
                    <a:pt x="4485" y="467"/>
                  </a:cubicBezTo>
                  <a:cubicBezTo>
                    <a:pt x="4546" y="467"/>
                    <a:pt x="4606" y="473"/>
                    <a:pt x="4663" y="495"/>
                  </a:cubicBezTo>
                  <a:cubicBezTo>
                    <a:pt x="4824" y="560"/>
                    <a:pt x="4852" y="757"/>
                    <a:pt x="4864" y="935"/>
                  </a:cubicBezTo>
                  <a:lnTo>
                    <a:pt x="4913" y="931"/>
                  </a:lnTo>
                  <a:cubicBezTo>
                    <a:pt x="4909" y="854"/>
                    <a:pt x="4905" y="782"/>
                    <a:pt x="4909" y="713"/>
                  </a:cubicBezTo>
                  <a:cubicBezTo>
                    <a:pt x="4913" y="592"/>
                    <a:pt x="4973" y="479"/>
                    <a:pt x="5098" y="459"/>
                  </a:cubicBezTo>
                  <a:cubicBezTo>
                    <a:pt x="4969" y="310"/>
                    <a:pt x="4792" y="209"/>
                    <a:pt x="4594" y="153"/>
                  </a:cubicBezTo>
                  <a:cubicBezTo>
                    <a:pt x="4268" y="68"/>
                    <a:pt x="3909" y="56"/>
                    <a:pt x="3575" y="36"/>
                  </a:cubicBezTo>
                  <a:cubicBezTo>
                    <a:pt x="3246" y="14"/>
                    <a:pt x="2916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554413" y="2664966"/>
              <a:ext cx="1371285" cy="452997"/>
            </a:xfrm>
            <a:custGeom>
              <a:rect b="b" l="l" r="r" t="t"/>
              <a:pathLst>
                <a:path extrusionOk="0" h="847" w="2564">
                  <a:moveTo>
                    <a:pt x="2547" y="0"/>
                  </a:moveTo>
                  <a:lnTo>
                    <a:pt x="2547" y="0"/>
                  </a:lnTo>
                  <a:cubicBezTo>
                    <a:pt x="2535" y="4"/>
                    <a:pt x="2523" y="8"/>
                    <a:pt x="2499" y="12"/>
                  </a:cubicBezTo>
                  <a:lnTo>
                    <a:pt x="2495" y="12"/>
                  </a:lnTo>
                  <a:cubicBezTo>
                    <a:pt x="2499" y="12"/>
                    <a:pt x="2499" y="20"/>
                    <a:pt x="2499" y="24"/>
                  </a:cubicBezTo>
                  <a:cubicBezTo>
                    <a:pt x="2495" y="145"/>
                    <a:pt x="2495" y="262"/>
                    <a:pt x="2495" y="383"/>
                  </a:cubicBezTo>
                  <a:cubicBezTo>
                    <a:pt x="2495" y="496"/>
                    <a:pt x="2511" y="625"/>
                    <a:pt x="2499" y="738"/>
                  </a:cubicBezTo>
                  <a:cubicBezTo>
                    <a:pt x="2499" y="746"/>
                    <a:pt x="2495" y="746"/>
                    <a:pt x="2491" y="746"/>
                  </a:cubicBezTo>
                  <a:cubicBezTo>
                    <a:pt x="2499" y="750"/>
                    <a:pt x="2499" y="766"/>
                    <a:pt x="2487" y="766"/>
                  </a:cubicBezTo>
                  <a:cubicBezTo>
                    <a:pt x="2424" y="766"/>
                    <a:pt x="2362" y="767"/>
                    <a:pt x="2299" y="767"/>
                  </a:cubicBezTo>
                  <a:cubicBezTo>
                    <a:pt x="2100" y="767"/>
                    <a:pt x="1901" y="764"/>
                    <a:pt x="1701" y="764"/>
                  </a:cubicBezTo>
                  <a:cubicBezTo>
                    <a:pt x="1557" y="764"/>
                    <a:pt x="1413" y="766"/>
                    <a:pt x="1270" y="770"/>
                  </a:cubicBezTo>
                  <a:cubicBezTo>
                    <a:pt x="863" y="774"/>
                    <a:pt x="460" y="810"/>
                    <a:pt x="53" y="814"/>
                  </a:cubicBezTo>
                  <a:cubicBezTo>
                    <a:pt x="41" y="814"/>
                    <a:pt x="41" y="798"/>
                    <a:pt x="53" y="798"/>
                  </a:cubicBezTo>
                  <a:cubicBezTo>
                    <a:pt x="49" y="798"/>
                    <a:pt x="41" y="794"/>
                    <a:pt x="41" y="790"/>
                  </a:cubicBezTo>
                  <a:cubicBezTo>
                    <a:pt x="29" y="536"/>
                    <a:pt x="17" y="274"/>
                    <a:pt x="37" y="24"/>
                  </a:cubicBezTo>
                  <a:cubicBezTo>
                    <a:pt x="29" y="16"/>
                    <a:pt x="17" y="16"/>
                    <a:pt x="9" y="12"/>
                  </a:cubicBezTo>
                  <a:lnTo>
                    <a:pt x="1" y="12"/>
                  </a:lnTo>
                  <a:cubicBezTo>
                    <a:pt x="13" y="290"/>
                    <a:pt x="9" y="568"/>
                    <a:pt x="13" y="846"/>
                  </a:cubicBezTo>
                  <a:cubicBezTo>
                    <a:pt x="452" y="826"/>
                    <a:pt x="895" y="826"/>
                    <a:pt x="1334" y="814"/>
                  </a:cubicBezTo>
                  <a:cubicBezTo>
                    <a:pt x="1583" y="809"/>
                    <a:pt x="1838" y="793"/>
                    <a:pt x="2093" y="793"/>
                  </a:cubicBezTo>
                  <a:cubicBezTo>
                    <a:pt x="2251" y="793"/>
                    <a:pt x="2409" y="800"/>
                    <a:pt x="2563" y="818"/>
                  </a:cubicBezTo>
                  <a:cubicBezTo>
                    <a:pt x="2543" y="552"/>
                    <a:pt x="2523" y="266"/>
                    <a:pt x="2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4962" y="2322143"/>
              <a:ext cx="287200" cy="756777"/>
            </a:xfrm>
            <a:custGeom>
              <a:rect b="b" l="l" r="r" t="t"/>
              <a:pathLst>
                <a:path extrusionOk="0" h="1415" w="537">
                  <a:moveTo>
                    <a:pt x="210" y="0"/>
                  </a:moveTo>
                  <a:cubicBezTo>
                    <a:pt x="206" y="0"/>
                    <a:pt x="206" y="4"/>
                    <a:pt x="202" y="4"/>
                  </a:cubicBezTo>
                  <a:cubicBezTo>
                    <a:pt x="1" y="37"/>
                    <a:pt x="25" y="270"/>
                    <a:pt x="41" y="424"/>
                  </a:cubicBezTo>
                  <a:cubicBezTo>
                    <a:pt x="57" y="569"/>
                    <a:pt x="69" y="718"/>
                    <a:pt x="85" y="867"/>
                  </a:cubicBezTo>
                  <a:cubicBezTo>
                    <a:pt x="101" y="1012"/>
                    <a:pt x="117" y="1161"/>
                    <a:pt x="130" y="1310"/>
                  </a:cubicBezTo>
                  <a:cubicBezTo>
                    <a:pt x="138" y="1387"/>
                    <a:pt x="178" y="1407"/>
                    <a:pt x="246" y="1411"/>
                  </a:cubicBezTo>
                  <a:cubicBezTo>
                    <a:pt x="259" y="1412"/>
                    <a:pt x="271" y="1413"/>
                    <a:pt x="284" y="1413"/>
                  </a:cubicBezTo>
                  <a:cubicBezTo>
                    <a:pt x="309" y="1413"/>
                    <a:pt x="335" y="1411"/>
                    <a:pt x="359" y="1411"/>
                  </a:cubicBezTo>
                  <a:cubicBezTo>
                    <a:pt x="420" y="1411"/>
                    <a:pt x="472" y="1411"/>
                    <a:pt x="537" y="1415"/>
                  </a:cubicBezTo>
                  <a:cubicBezTo>
                    <a:pt x="528" y="1399"/>
                    <a:pt x="528" y="1391"/>
                    <a:pt x="528" y="1375"/>
                  </a:cubicBezTo>
                  <a:lnTo>
                    <a:pt x="528" y="1338"/>
                  </a:lnTo>
                  <a:cubicBezTo>
                    <a:pt x="473" y="1345"/>
                    <a:pt x="394" y="1367"/>
                    <a:pt x="323" y="1367"/>
                  </a:cubicBezTo>
                  <a:cubicBezTo>
                    <a:pt x="260" y="1367"/>
                    <a:pt x="205" y="1349"/>
                    <a:pt x="182" y="1286"/>
                  </a:cubicBezTo>
                  <a:cubicBezTo>
                    <a:pt x="158" y="1221"/>
                    <a:pt x="162" y="1153"/>
                    <a:pt x="158" y="1092"/>
                  </a:cubicBezTo>
                  <a:cubicBezTo>
                    <a:pt x="154" y="996"/>
                    <a:pt x="146" y="907"/>
                    <a:pt x="142" y="810"/>
                  </a:cubicBezTo>
                  <a:cubicBezTo>
                    <a:pt x="138" y="706"/>
                    <a:pt x="126" y="601"/>
                    <a:pt x="113" y="500"/>
                  </a:cubicBezTo>
                  <a:cubicBezTo>
                    <a:pt x="97" y="411"/>
                    <a:pt x="73" y="327"/>
                    <a:pt x="77" y="242"/>
                  </a:cubicBezTo>
                  <a:cubicBezTo>
                    <a:pt x="81" y="146"/>
                    <a:pt x="130" y="45"/>
                    <a:pt x="230" y="25"/>
                  </a:cubicBezTo>
                  <a:cubicBezTo>
                    <a:pt x="226" y="17"/>
                    <a:pt x="218" y="9"/>
                    <a:pt x="210" y="0"/>
                  </a:cubicBezTo>
                  <a:close/>
                </a:path>
              </a:pathLst>
            </a:custGeom>
            <a:solidFill>
              <a:srgbClr val="9D9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36149" y="2399693"/>
              <a:ext cx="752495" cy="722549"/>
            </a:xfrm>
            <a:custGeom>
              <a:rect b="b" l="l" r="r" t="t"/>
              <a:pathLst>
                <a:path extrusionOk="0" h="1351" w="1407">
                  <a:moveTo>
                    <a:pt x="1001" y="42"/>
                  </a:moveTo>
                  <a:cubicBezTo>
                    <a:pt x="1046" y="42"/>
                    <a:pt x="1089" y="43"/>
                    <a:pt x="1133" y="45"/>
                  </a:cubicBezTo>
                  <a:cubicBezTo>
                    <a:pt x="1233" y="53"/>
                    <a:pt x="1266" y="85"/>
                    <a:pt x="1274" y="182"/>
                  </a:cubicBezTo>
                  <a:cubicBezTo>
                    <a:pt x="1314" y="524"/>
                    <a:pt x="1322" y="867"/>
                    <a:pt x="1334" y="1209"/>
                  </a:cubicBezTo>
                  <a:lnTo>
                    <a:pt x="1334" y="1213"/>
                  </a:lnTo>
                  <a:cubicBezTo>
                    <a:pt x="1350" y="1213"/>
                    <a:pt x="1350" y="1242"/>
                    <a:pt x="1334" y="1242"/>
                  </a:cubicBezTo>
                  <a:cubicBezTo>
                    <a:pt x="992" y="1259"/>
                    <a:pt x="651" y="1290"/>
                    <a:pt x="307" y="1290"/>
                  </a:cubicBezTo>
                  <a:cubicBezTo>
                    <a:pt x="241" y="1290"/>
                    <a:pt x="175" y="1289"/>
                    <a:pt x="109" y="1286"/>
                  </a:cubicBezTo>
                  <a:cubicBezTo>
                    <a:pt x="101" y="1286"/>
                    <a:pt x="101" y="1274"/>
                    <a:pt x="105" y="1270"/>
                  </a:cubicBezTo>
                  <a:cubicBezTo>
                    <a:pt x="101" y="1270"/>
                    <a:pt x="97" y="1270"/>
                    <a:pt x="97" y="1266"/>
                  </a:cubicBezTo>
                  <a:cubicBezTo>
                    <a:pt x="45" y="935"/>
                    <a:pt x="49" y="593"/>
                    <a:pt x="45" y="266"/>
                  </a:cubicBezTo>
                  <a:cubicBezTo>
                    <a:pt x="45" y="186"/>
                    <a:pt x="37" y="81"/>
                    <a:pt x="137" y="57"/>
                  </a:cubicBezTo>
                  <a:cubicBezTo>
                    <a:pt x="164" y="50"/>
                    <a:pt x="193" y="48"/>
                    <a:pt x="223" y="48"/>
                  </a:cubicBezTo>
                  <a:cubicBezTo>
                    <a:pt x="243" y="48"/>
                    <a:pt x="263" y="49"/>
                    <a:pt x="282" y="49"/>
                  </a:cubicBezTo>
                  <a:cubicBezTo>
                    <a:pt x="307" y="45"/>
                    <a:pt x="339" y="45"/>
                    <a:pt x="367" y="45"/>
                  </a:cubicBezTo>
                  <a:cubicBezTo>
                    <a:pt x="375" y="45"/>
                    <a:pt x="379" y="45"/>
                    <a:pt x="379" y="49"/>
                  </a:cubicBezTo>
                  <a:lnTo>
                    <a:pt x="601" y="49"/>
                  </a:lnTo>
                  <a:cubicBezTo>
                    <a:pt x="734" y="49"/>
                    <a:pt x="869" y="42"/>
                    <a:pt x="1001" y="42"/>
                  </a:cubicBezTo>
                  <a:close/>
                  <a:moveTo>
                    <a:pt x="645" y="1"/>
                  </a:moveTo>
                  <a:cubicBezTo>
                    <a:pt x="496" y="1"/>
                    <a:pt x="347" y="1"/>
                    <a:pt x="202" y="9"/>
                  </a:cubicBezTo>
                  <a:cubicBezTo>
                    <a:pt x="85" y="17"/>
                    <a:pt x="8" y="77"/>
                    <a:pt x="4" y="198"/>
                  </a:cubicBezTo>
                  <a:cubicBezTo>
                    <a:pt x="0" y="271"/>
                    <a:pt x="4" y="347"/>
                    <a:pt x="8" y="424"/>
                  </a:cubicBezTo>
                  <a:cubicBezTo>
                    <a:pt x="17" y="573"/>
                    <a:pt x="25" y="722"/>
                    <a:pt x="33" y="871"/>
                  </a:cubicBezTo>
                  <a:cubicBezTo>
                    <a:pt x="37" y="943"/>
                    <a:pt x="37" y="1012"/>
                    <a:pt x="41" y="1084"/>
                  </a:cubicBezTo>
                  <a:cubicBezTo>
                    <a:pt x="45" y="1145"/>
                    <a:pt x="25" y="1310"/>
                    <a:pt x="85" y="1350"/>
                  </a:cubicBezTo>
                  <a:cubicBezTo>
                    <a:pt x="524" y="1330"/>
                    <a:pt x="963" y="1330"/>
                    <a:pt x="1403" y="1306"/>
                  </a:cubicBezTo>
                  <a:lnTo>
                    <a:pt x="1407" y="1306"/>
                  </a:lnTo>
                  <a:cubicBezTo>
                    <a:pt x="1374" y="1004"/>
                    <a:pt x="1350" y="706"/>
                    <a:pt x="1330" y="403"/>
                  </a:cubicBezTo>
                  <a:cubicBezTo>
                    <a:pt x="1326" y="323"/>
                    <a:pt x="1322" y="246"/>
                    <a:pt x="1310" y="166"/>
                  </a:cubicBezTo>
                  <a:cubicBezTo>
                    <a:pt x="1302" y="85"/>
                    <a:pt x="1294" y="41"/>
                    <a:pt x="1185" y="9"/>
                  </a:cubicBezTo>
                  <a:cubicBezTo>
                    <a:pt x="1167" y="5"/>
                    <a:pt x="1148" y="4"/>
                    <a:pt x="1129" y="4"/>
                  </a:cubicBezTo>
                  <a:cubicBezTo>
                    <a:pt x="1110" y="4"/>
                    <a:pt x="1090" y="5"/>
                    <a:pt x="1072" y="5"/>
                  </a:cubicBezTo>
                  <a:cubicBezTo>
                    <a:pt x="927" y="1"/>
                    <a:pt x="786" y="1"/>
                    <a:pt x="645" y="1"/>
                  </a:cubicBezTo>
                  <a:close/>
                </a:path>
              </a:pathLst>
            </a:custGeom>
            <a:solidFill>
              <a:srgbClr val="9D9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876355" y="2337118"/>
              <a:ext cx="259389" cy="693668"/>
            </a:xfrm>
            <a:custGeom>
              <a:rect b="b" l="l" r="r" t="t"/>
              <a:pathLst>
                <a:path extrusionOk="0" h="1297" w="485">
                  <a:moveTo>
                    <a:pt x="190" y="1"/>
                  </a:moveTo>
                  <a:cubicBezTo>
                    <a:pt x="1" y="73"/>
                    <a:pt x="49" y="283"/>
                    <a:pt x="82" y="440"/>
                  </a:cubicBezTo>
                  <a:cubicBezTo>
                    <a:pt x="102" y="545"/>
                    <a:pt x="114" y="653"/>
                    <a:pt x="118" y="758"/>
                  </a:cubicBezTo>
                  <a:cubicBezTo>
                    <a:pt x="122" y="883"/>
                    <a:pt x="126" y="1004"/>
                    <a:pt x="138" y="1129"/>
                  </a:cubicBezTo>
                  <a:cubicBezTo>
                    <a:pt x="142" y="1165"/>
                    <a:pt x="142" y="1205"/>
                    <a:pt x="158" y="1234"/>
                  </a:cubicBezTo>
                  <a:cubicBezTo>
                    <a:pt x="186" y="1294"/>
                    <a:pt x="247" y="1294"/>
                    <a:pt x="303" y="1294"/>
                  </a:cubicBezTo>
                  <a:cubicBezTo>
                    <a:pt x="315" y="1296"/>
                    <a:pt x="327" y="1296"/>
                    <a:pt x="339" y="1296"/>
                  </a:cubicBezTo>
                  <a:cubicBezTo>
                    <a:pt x="387" y="1296"/>
                    <a:pt x="436" y="1285"/>
                    <a:pt x="484" y="1282"/>
                  </a:cubicBezTo>
                  <a:cubicBezTo>
                    <a:pt x="460" y="936"/>
                    <a:pt x="444" y="573"/>
                    <a:pt x="319" y="242"/>
                  </a:cubicBezTo>
                  <a:cubicBezTo>
                    <a:pt x="287" y="154"/>
                    <a:pt x="243" y="73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66099" y="2445153"/>
              <a:ext cx="668528" cy="635907"/>
            </a:xfrm>
            <a:custGeom>
              <a:rect b="b" l="l" r="r" t="t"/>
              <a:pathLst>
                <a:path extrusionOk="0" h="1189" w="1250">
                  <a:moveTo>
                    <a:pt x="110" y="0"/>
                  </a:moveTo>
                  <a:cubicBezTo>
                    <a:pt x="98" y="0"/>
                    <a:pt x="81" y="8"/>
                    <a:pt x="69" y="12"/>
                  </a:cubicBezTo>
                  <a:cubicBezTo>
                    <a:pt x="65" y="16"/>
                    <a:pt x="53" y="20"/>
                    <a:pt x="49" y="28"/>
                  </a:cubicBezTo>
                  <a:cubicBezTo>
                    <a:pt x="37" y="36"/>
                    <a:pt x="25" y="53"/>
                    <a:pt x="21" y="73"/>
                  </a:cubicBezTo>
                  <a:cubicBezTo>
                    <a:pt x="17" y="81"/>
                    <a:pt x="9" y="93"/>
                    <a:pt x="9" y="101"/>
                  </a:cubicBezTo>
                  <a:cubicBezTo>
                    <a:pt x="1" y="129"/>
                    <a:pt x="9" y="181"/>
                    <a:pt x="9" y="210"/>
                  </a:cubicBezTo>
                  <a:cubicBezTo>
                    <a:pt x="9" y="274"/>
                    <a:pt x="17" y="339"/>
                    <a:pt x="17" y="403"/>
                  </a:cubicBezTo>
                  <a:cubicBezTo>
                    <a:pt x="25" y="665"/>
                    <a:pt x="53" y="927"/>
                    <a:pt x="53" y="1185"/>
                  </a:cubicBezTo>
                  <a:cubicBezTo>
                    <a:pt x="53" y="1185"/>
                    <a:pt x="53" y="1189"/>
                    <a:pt x="49" y="1189"/>
                  </a:cubicBezTo>
                  <a:lnTo>
                    <a:pt x="53" y="1189"/>
                  </a:lnTo>
                  <a:cubicBezTo>
                    <a:pt x="448" y="1149"/>
                    <a:pt x="851" y="1145"/>
                    <a:pt x="1250" y="1128"/>
                  </a:cubicBezTo>
                  <a:lnTo>
                    <a:pt x="1250" y="1124"/>
                  </a:lnTo>
                  <a:cubicBezTo>
                    <a:pt x="1238" y="858"/>
                    <a:pt x="1226" y="584"/>
                    <a:pt x="1198" y="314"/>
                  </a:cubicBezTo>
                  <a:cubicBezTo>
                    <a:pt x="1194" y="262"/>
                    <a:pt x="1194" y="218"/>
                    <a:pt x="1190" y="173"/>
                  </a:cubicBezTo>
                  <a:cubicBezTo>
                    <a:pt x="1190" y="113"/>
                    <a:pt x="1185" y="69"/>
                    <a:pt x="1137" y="32"/>
                  </a:cubicBezTo>
                  <a:cubicBezTo>
                    <a:pt x="1111" y="11"/>
                    <a:pt x="1082" y="6"/>
                    <a:pt x="1052" y="6"/>
                  </a:cubicBezTo>
                  <a:cubicBezTo>
                    <a:pt x="1032" y="6"/>
                    <a:pt x="1011" y="8"/>
                    <a:pt x="988" y="8"/>
                  </a:cubicBezTo>
                  <a:lnTo>
                    <a:pt x="750" y="8"/>
                  </a:lnTo>
                  <a:cubicBezTo>
                    <a:pt x="672" y="8"/>
                    <a:pt x="592" y="10"/>
                    <a:pt x="513" y="10"/>
                  </a:cubicBezTo>
                  <a:cubicBezTo>
                    <a:pt x="434" y="10"/>
                    <a:pt x="355" y="8"/>
                    <a:pt x="279" y="0"/>
                  </a:cubicBezTo>
                  <a:cubicBezTo>
                    <a:pt x="253" y="4"/>
                    <a:pt x="224" y="6"/>
                    <a:pt x="196" y="6"/>
                  </a:cubicBezTo>
                  <a:cubicBezTo>
                    <a:pt x="167" y="6"/>
                    <a:pt x="138" y="4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743740" y="3393398"/>
              <a:ext cx="60435" cy="181306"/>
            </a:xfrm>
            <a:custGeom>
              <a:rect b="b" l="l" r="r" t="t"/>
              <a:pathLst>
                <a:path extrusionOk="0" h="339" w="113">
                  <a:moveTo>
                    <a:pt x="48" y="0"/>
                  </a:moveTo>
                  <a:cubicBezTo>
                    <a:pt x="0" y="57"/>
                    <a:pt x="0" y="121"/>
                    <a:pt x="12" y="194"/>
                  </a:cubicBezTo>
                  <a:cubicBezTo>
                    <a:pt x="24" y="254"/>
                    <a:pt x="44" y="339"/>
                    <a:pt x="113" y="339"/>
                  </a:cubicBezTo>
                  <a:cubicBezTo>
                    <a:pt x="89" y="230"/>
                    <a:pt x="69" y="113"/>
                    <a:pt x="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232012" y="3345799"/>
              <a:ext cx="62039" cy="203233"/>
            </a:xfrm>
            <a:custGeom>
              <a:rect b="b" l="l" r="r" t="t"/>
              <a:pathLst>
                <a:path extrusionOk="0" h="380" w="116">
                  <a:moveTo>
                    <a:pt x="33" y="0"/>
                  </a:moveTo>
                  <a:cubicBezTo>
                    <a:pt x="17" y="65"/>
                    <a:pt x="5" y="129"/>
                    <a:pt x="1" y="198"/>
                  </a:cubicBezTo>
                  <a:cubicBezTo>
                    <a:pt x="1" y="222"/>
                    <a:pt x="5" y="379"/>
                    <a:pt x="21" y="379"/>
                  </a:cubicBezTo>
                  <a:cubicBezTo>
                    <a:pt x="22" y="379"/>
                    <a:pt x="23" y="379"/>
                    <a:pt x="24" y="379"/>
                  </a:cubicBezTo>
                  <a:cubicBezTo>
                    <a:pt x="116" y="379"/>
                    <a:pt x="45" y="60"/>
                    <a:pt x="33" y="0"/>
                  </a:cubicBezTo>
                  <a:close/>
                </a:path>
              </a:pathLst>
            </a:custGeom>
            <a:solidFill>
              <a:srgbClr val="ECC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76391" y="3346868"/>
              <a:ext cx="58296" cy="217139"/>
            </a:xfrm>
            <a:custGeom>
              <a:rect b="b" l="l" r="r" t="t"/>
              <a:pathLst>
                <a:path extrusionOk="0" h="406" w="109">
                  <a:moveTo>
                    <a:pt x="90" y="0"/>
                  </a:moveTo>
                  <a:cubicBezTo>
                    <a:pt x="63" y="0"/>
                    <a:pt x="17" y="38"/>
                    <a:pt x="0" y="55"/>
                  </a:cubicBezTo>
                  <a:cubicBezTo>
                    <a:pt x="0" y="148"/>
                    <a:pt x="4" y="248"/>
                    <a:pt x="4" y="345"/>
                  </a:cubicBezTo>
                  <a:cubicBezTo>
                    <a:pt x="28" y="381"/>
                    <a:pt x="69" y="401"/>
                    <a:pt x="109" y="405"/>
                  </a:cubicBezTo>
                  <a:cubicBezTo>
                    <a:pt x="85" y="365"/>
                    <a:pt x="85" y="285"/>
                    <a:pt x="85" y="256"/>
                  </a:cubicBezTo>
                  <a:cubicBezTo>
                    <a:pt x="81" y="204"/>
                    <a:pt x="85" y="148"/>
                    <a:pt x="89" y="99"/>
                  </a:cubicBezTo>
                  <a:cubicBezTo>
                    <a:pt x="89" y="83"/>
                    <a:pt x="109" y="19"/>
                    <a:pt x="105" y="7"/>
                  </a:cubicBezTo>
                  <a:cubicBezTo>
                    <a:pt x="101" y="2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C7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707372" y="3776868"/>
              <a:ext cx="435880" cy="237462"/>
            </a:xfrm>
            <a:custGeom>
              <a:rect b="b" l="l" r="r" t="t"/>
              <a:pathLst>
                <a:path extrusionOk="0" h="444" w="815">
                  <a:moveTo>
                    <a:pt x="105" y="0"/>
                  </a:moveTo>
                  <a:cubicBezTo>
                    <a:pt x="82" y="0"/>
                    <a:pt x="59" y="5"/>
                    <a:pt x="37" y="17"/>
                  </a:cubicBezTo>
                  <a:cubicBezTo>
                    <a:pt x="37" y="29"/>
                    <a:pt x="33" y="41"/>
                    <a:pt x="33" y="57"/>
                  </a:cubicBezTo>
                  <a:cubicBezTo>
                    <a:pt x="13" y="97"/>
                    <a:pt x="17" y="162"/>
                    <a:pt x="13" y="206"/>
                  </a:cubicBezTo>
                  <a:cubicBezTo>
                    <a:pt x="13" y="230"/>
                    <a:pt x="1" y="286"/>
                    <a:pt x="9" y="311"/>
                  </a:cubicBezTo>
                  <a:cubicBezTo>
                    <a:pt x="37" y="432"/>
                    <a:pt x="162" y="423"/>
                    <a:pt x="258" y="428"/>
                  </a:cubicBezTo>
                  <a:cubicBezTo>
                    <a:pt x="403" y="440"/>
                    <a:pt x="549" y="440"/>
                    <a:pt x="698" y="444"/>
                  </a:cubicBezTo>
                  <a:cubicBezTo>
                    <a:pt x="698" y="323"/>
                    <a:pt x="742" y="206"/>
                    <a:pt x="814" y="105"/>
                  </a:cubicBezTo>
                  <a:lnTo>
                    <a:pt x="814" y="105"/>
                  </a:lnTo>
                  <a:cubicBezTo>
                    <a:pt x="785" y="106"/>
                    <a:pt x="757" y="107"/>
                    <a:pt x="728" y="107"/>
                  </a:cubicBezTo>
                  <a:cubicBezTo>
                    <a:pt x="629" y="107"/>
                    <a:pt x="533" y="101"/>
                    <a:pt x="436" y="85"/>
                  </a:cubicBezTo>
                  <a:cubicBezTo>
                    <a:pt x="371" y="69"/>
                    <a:pt x="303" y="57"/>
                    <a:pt x="238" y="37"/>
                  </a:cubicBezTo>
                  <a:cubicBezTo>
                    <a:pt x="214" y="25"/>
                    <a:pt x="182" y="17"/>
                    <a:pt x="158" y="8"/>
                  </a:cubicBezTo>
                  <a:cubicBezTo>
                    <a:pt x="140" y="3"/>
                    <a:pt x="122" y="0"/>
                    <a:pt x="105" y="0"/>
                  </a:cubicBezTo>
                  <a:close/>
                </a:path>
              </a:pathLst>
            </a:custGeom>
            <a:solidFill>
              <a:srgbClr val="C7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9549" y="3877950"/>
              <a:ext cx="772284" cy="127823"/>
            </a:xfrm>
            <a:custGeom>
              <a:rect b="b" l="l" r="r" t="t"/>
              <a:pathLst>
                <a:path extrusionOk="0" h="239" w="1444">
                  <a:moveTo>
                    <a:pt x="1443" y="1"/>
                  </a:moveTo>
                  <a:cubicBezTo>
                    <a:pt x="1135" y="14"/>
                    <a:pt x="825" y="25"/>
                    <a:pt x="516" y="25"/>
                  </a:cubicBezTo>
                  <a:cubicBezTo>
                    <a:pt x="344" y="25"/>
                    <a:pt x="172" y="22"/>
                    <a:pt x="1" y="13"/>
                  </a:cubicBezTo>
                  <a:lnTo>
                    <a:pt x="1" y="13"/>
                  </a:lnTo>
                  <a:cubicBezTo>
                    <a:pt x="41" y="81"/>
                    <a:pt x="65" y="158"/>
                    <a:pt x="81" y="239"/>
                  </a:cubicBezTo>
                  <a:cubicBezTo>
                    <a:pt x="392" y="224"/>
                    <a:pt x="701" y="222"/>
                    <a:pt x="1008" y="222"/>
                  </a:cubicBezTo>
                  <a:cubicBezTo>
                    <a:pt x="1130" y="222"/>
                    <a:pt x="1253" y="222"/>
                    <a:pt x="1375" y="222"/>
                  </a:cubicBezTo>
                  <a:cubicBezTo>
                    <a:pt x="1383" y="142"/>
                    <a:pt x="1403" y="69"/>
                    <a:pt x="1443" y="1"/>
                  </a:cubicBezTo>
                  <a:close/>
                </a:path>
              </a:pathLst>
            </a:custGeom>
            <a:solidFill>
              <a:srgbClr val="C7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77413" y="3735151"/>
              <a:ext cx="455134" cy="247089"/>
            </a:xfrm>
            <a:custGeom>
              <a:rect b="b" l="l" r="r" t="t"/>
              <a:pathLst>
                <a:path extrusionOk="0" h="462" w="851">
                  <a:moveTo>
                    <a:pt x="769" y="0"/>
                  </a:moveTo>
                  <a:cubicBezTo>
                    <a:pt x="760" y="0"/>
                    <a:pt x="750" y="2"/>
                    <a:pt x="742" y="2"/>
                  </a:cubicBezTo>
                  <a:cubicBezTo>
                    <a:pt x="734" y="6"/>
                    <a:pt x="726" y="6"/>
                    <a:pt x="722" y="6"/>
                  </a:cubicBezTo>
                  <a:cubicBezTo>
                    <a:pt x="665" y="22"/>
                    <a:pt x="601" y="54"/>
                    <a:pt x="565" y="62"/>
                  </a:cubicBezTo>
                  <a:cubicBezTo>
                    <a:pt x="500" y="82"/>
                    <a:pt x="432" y="99"/>
                    <a:pt x="367" y="107"/>
                  </a:cubicBezTo>
                  <a:cubicBezTo>
                    <a:pt x="246" y="127"/>
                    <a:pt x="125" y="143"/>
                    <a:pt x="1" y="147"/>
                  </a:cubicBezTo>
                  <a:cubicBezTo>
                    <a:pt x="85" y="227"/>
                    <a:pt x="150" y="340"/>
                    <a:pt x="190" y="461"/>
                  </a:cubicBezTo>
                  <a:lnTo>
                    <a:pt x="198" y="461"/>
                  </a:lnTo>
                  <a:cubicBezTo>
                    <a:pt x="331" y="441"/>
                    <a:pt x="468" y="425"/>
                    <a:pt x="605" y="417"/>
                  </a:cubicBezTo>
                  <a:cubicBezTo>
                    <a:pt x="694" y="405"/>
                    <a:pt x="815" y="385"/>
                    <a:pt x="835" y="280"/>
                  </a:cubicBezTo>
                  <a:cubicBezTo>
                    <a:pt x="847" y="240"/>
                    <a:pt x="851" y="199"/>
                    <a:pt x="851" y="159"/>
                  </a:cubicBezTo>
                  <a:lnTo>
                    <a:pt x="851" y="82"/>
                  </a:lnTo>
                  <a:cubicBezTo>
                    <a:pt x="831" y="58"/>
                    <a:pt x="806" y="26"/>
                    <a:pt x="782" y="2"/>
                  </a:cubicBezTo>
                  <a:cubicBezTo>
                    <a:pt x="778" y="0"/>
                    <a:pt x="774" y="0"/>
                    <a:pt x="769" y="0"/>
                  </a:cubicBezTo>
                  <a:close/>
                </a:path>
              </a:pathLst>
            </a:custGeom>
            <a:solidFill>
              <a:srgbClr val="C7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33511" y="4089206"/>
              <a:ext cx="339077" cy="195211"/>
            </a:xfrm>
            <a:custGeom>
              <a:rect b="b" l="l" r="r" t="t"/>
              <a:pathLst>
                <a:path extrusionOk="0" h="365" w="634">
                  <a:moveTo>
                    <a:pt x="13" y="1"/>
                  </a:moveTo>
                  <a:lnTo>
                    <a:pt x="13" y="1"/>
                  </a:lnTo>
                  <a:cubicBezTo>
                    <a:pt x="0" y="178"/>
                    <a:pt x="109" y="343"/>
                    <a:pt x="295" y="363"/>
                  </a:cubicBezTo>
                  <a:cubicBezTo>
                    <a:pt x="305" y="364"/>
                    <a:pt x="316" y="365"/>
                    <a:pt x="327" y="365"/>
                  </a:cubicBezTo>
                  <a:cubicBezTo>
                    <a:pt x="421" y="365"/>
                    <a:pt x="542" y="333"/>
                    <a:pt x="589" y="251"/>
                  </a:cubicBezTo>
                  <a:cubicBezTo>
                    <a:pt x="629" y="178"/>
                    <a:pt x="633" y="85"/>
                    <a:pt x="629" y="5"/>
                  </a:cubicBezTo>
                  <a:lnTo>
                    <a:pt x="629" y="5"/>
                  </a:lnTo>
                  <a:cubicBezTo>
                    <a:pt x="532" y="9"/>
                    <a:pt x="436" y="17"/>
                    <a:pt x="347" y="17"/>
                  </a:cubicBezTo>
                  <a:cubicBezTo>
                    <a:pt x="234" y="17"/>
                    <a:pt x="125" y="9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131903" y="4102041"/>
              <a:ext cx="360470" cy="203233"/>
            </a:xfrm>
            <a:custGeom>
              <a:rect b="b" l="l" r="r" t="t"/>
              <a:pathLst>
                <a:path extrusionOk="0" h="380" w="674">
                  <a:moveTo>
                    <a:pt x="12" y="1"/>
                  </a:moveTo>
                  <a:lnTo>
                    <a:pt x="12" y="1"/>
                  </a:lnTo>
                  <a:cubicBezTo>
                    <a:pt x="0" y="194"/>
                    <a:pt x="109" y="376"/>
                    <a:pt x="323" y="380"/>
                  </a:cubicBezTo>
                  <a:cubicBezTo>
                    <a:pt x="325" y="380"/>
                    <a:pt x="327" y="380"/>
                    <a:pt x="330" y="380"/>
                  </a:cubicBezTo>
                  <a:cubicBezTo>
                    <a:pt x="535" y="380"/>
                    <a:pt x="673" y="200"/>
                    <a:pt x="649" y="1"/>
                  </a:cubicBezTo>
                  <a:lnTo>
                    <a:pt x="649" y="1"/>
                  </a:lnTo>
                  <a:cubicBezTo>
                    <a:pt x="542" y="9"/>
                    <a:pt x="437" y="13"/>
                    <a:pt x="331" y="13"/>
                  </a:cubicBezTo>
                  <a:cubicBezTo>
                    <a:pt x="225" y="13"/>
                    <a:pt x="119" y="9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67748" y="4082788"/>
              <a:ext cx="620929" cy="334800"/>
            </a:xfrm>
            <a:custGeom>
              <a:rect b="b" l="l" r="r" t="t"/>
              <a:pathLst>
                <a:path extrusionOk="0" h="626" w="1161">
                  <a:moveTo>
                    <a:pt x="1153" y="1"/>
                  </a:moveTo>
                  <a:lnTo>
                    <a:pt x="1153" y="1"/>
                  </a:lnTo>
                  <a:cubicBezTo>
                    <a:pt x="1080" y="13"/>
                    <a:pt x="1008" y="21"/>
                    <a:pt x="931" y="29"/>
                  </a:cubicBezTo>
                  <a:lnTo>
                    <a:pt x="931" y="33"/>
                  </a:lnTo>
                  <a:cubicBezTo>
                    <a:pt x="958" y="246"/>
                    <a:pt x="799" y="437"/>
                    <a:pt x="586" y="437"/>
                  </a:cubicBezTo>
                  <a:cubicBezTo>
                    <a:pt x="578" y="437"/>
                    <a:pt x="569" y="436"/>
                    <a:pt x="561" y="436"/>
                  </a:cubicBezTo>
                  <a:cubicBezTo>
                    <a:pt x="363" y="420"/>
                    <a:pt x="206" y="230"/>
                    <a:pt x="246" y="33"/>
                  </a:cubicBezTo>
                  <a:cubicBezTo>
                    <a:pt x="174" y="29"/>
                    <a:pt x="97" y="17"/>
                    <a:pt x="21" y="9"/>
                  </a:cubicBezTo>
                  <a:lnTo>
                    <a:pt x="21" y="9"/>
                  </a:lnTo>
                  <a:cubicBezTo>
                    <a:pt x="1" y="331"/>
                    <a:pt x="222" y="617"/>
                    <a:pt x="557" y="625"/>
                  </a:cubicBezTo>
                  <a:cubicBezTo>
                    <a:pt x="563" y="625"/>
                    <a:pt x="570" y="626"/>
                    <a:pt x="577" y="626"/>
                  </a:cubicBezTo>
                  <a:cubicBezTo>
                    <a:pt x="913" y="626"/>
                    <a:pt x="1161" y="332"/>
                    <a:pt x="1153" y="1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95526" y="4069952"/>
              <a:ext cx="627347" cy="345497"/>
            </a:xfrm>
            <a:custGeom>
              <a:rect b="b" l="l" r="r" t="t"/>
              <a:pathLst>
                <a:path extrusionOk="0" h="646" w="1173">
                  <a:moveTo>
                    <a:pt x="21" y="0"/>
                  </a:moveTo>
                  <a:cubicBezTo>
                    <a:pt x="1" y="327"/>
                    <a:pt x="210" y="637"/>
                    <a:pt x="565" y="645"/>
                  </a:cubicBezTo>
                  <a:cubicBezTo>
                    <a:pt x="571" y="645"/>
                    <a:pt x="578" y="645"/>
                    <a:pt x="584" y="645"/>
                  </a:cubicBezTo>
                  <a:cubicBezTo>
                    <a:pt x="921" y="645"/>
                    <a:pt x="1172" y="337"/>
                    <a:pt x="1133" y="4"/>
                  </a:cubicBezTo>
                  <a:lnTo>
                    <a:pt x="1133" y="4"/>
                  </a:lnTo>
                  <a:cubicBezTo>
                    <a:pt x="1064" y="21"/>
                    <a:pt x="988" y="33"/>
                    <a:pt x="915" y="37"/>
                  </a:cubicBezTo>
                  <a:cubicBezTo>
                    <a:pt x="927" y="133"/>
                    <a:pt x="911" y="246"/>
                    <a:pt x="855" y="323"/>
                  </a:cubicBezTo>
                  <a:cubicBezTo>
                    <a:pt x="799" y="398"/>
                    <a:pt x="679" y="424"/>
                    <a:pt x="585" y="424"/>
                  </a:cubicBezTo>
                  <a:cubicBezTo>
                    <a:pt x="578" y="424"/>
                    <a:pt x="571" y="424"/>
                    <a:pt x="565" y="424"/>
                  </a:cubicBezTo>
                  <a:cubicBezTo>
                    <a:pt x="359" y="407"/>
                    <a:pt x="218" y="222"/>
                    <a:pt x="246" y="25"/>
                  </a:cubicBezTo>
                  <a:cubicBezTo>
                    <a:pt x="170" y="21"/>
                    <a:pt x="97" y="12"/>
                    <a:pt x="21" y="0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804212" y="2048313"/>
              <a:ext cx="3118550" cy="2386924"/>
            </a:xfrm>
            <a:custGeom>
              <a:rect b="b" l="l" r="r" t="t"/>
              <a:pathLst>
                <a:path extrusionOk="0" h="4463" w="5831">
                  <a:moveTo>
                    <a:pt x="5210" y="549"/>
                  </a:moveTo>
                  <a:cubicBezTo>
                    <a:pt x="5259" y="617"/>
                    <a:pt x="5299" y="698"/>
                    <a:pt x="5335" y="791"/>
                  </a:cubicBezTo>
                  <a:cubicBezTo>
                    <a:pt x="5456" y="1113"/>
                    <a:pt x="5472" y="1480"/>
                    <a:pt x="5496" y="1822"/>
                  </a:cubicBezTo>
                  <a:cubicBezTo>
                    <a:pt x="5436" y="1826"/>
                    <a:pt x="5376" y="1834"/>
                    <a:pt x="5319" y="1842"/>
                  </a:cubicBezTo>
                  <a:cubicBezTo>
                    <a:pt x="5267" y="1842"/>
                    <a:pt x="5206" y="1834"/>
                    <a:pt x="5174" y="1782"/>
                  </a:cubicBezTo>
                  <a:cubicBezTo>
                    <a:pt x="5154" y="1745"/>
                    <a:pt x="5158" y="1709"/>
                    <a:pt x="5154" y="1677"/>
                  </a:cubicBezTo>
                  <a:cubicBezTo>
                    <a:pt x="5146" y="1556"/>
                    <a:pt x="5138" y="1427"/>
                    <a:pt x="5134" y="1302"/>
                  </a:cubicBezTo>
                  <a:cubicBezTo>
                    <a:pt x="5130" y="1197"/>
                    <a:pt x="5118" y="1093"/>
                    <a:pt x="5098" y="984"/>
                  </a:cubicBezTo>
                  <a:cubicBezTo>
                    <a:pt x="5073" y="827"/>
                    <a:pt x="5017" y="617"/>
                    <a:pt x="5210" y="549"/>
                  </a:cubicBezTo>
                  <a:close/>
                  <a:moveTo>
                    <a:pt x="5174" y="508"/>
                  </a:moveTo>
                  <a:cubicBezTo>
                    <a:pt x="5178" y="512"/>
                    <a:pt x="5190" y="521"/>
                    <a:pt x="5194" y="533"/>
                  </a:cubicBezTo>
                  <a:cubicBezTo>
                    <a:pt x="5094" y="549"/>
                    <a:pt x="5045" y="653"/>
                    <a:pt x="5037" y="750"/>
                  </a:cubicBezTo>
                  <a:cubicBezTo>
                    <a:pt x="5033" y="835"/>
                    <a:pt x="5057" y="919"/>
                    <a:pt x="5073" y="1004"/>
                  </a:cubicBezTo>
                  <a:cubicBezTo>
                    <a:pt x="5089" y="1113"/>
                    <a:pt x="5098" y="1214"/>
                    <a:pt x="5106" y="1318"/>
                  </a:cubicBezTo>
                  <a:cubicBezTo>
                    <a:pt x="5110" y="1415"/>
                    <a:pt x="5114" y="1504"/>
                    <a:pt x="5118" y="1600"/>
                  </a:cubicBezTo>
                  <a:cubicBezTo>
                    <a:pt x="5126" y="1661"/>
                    <a:pt x="5118" y="1729"/>
                    <a:pt x="5146" y="1790"/>
                  </a:cubicBezTo>
                  <a:cubicBezTo>
                    <a:pt x="5169" y="1855"/>
                    <a:pt x="5227" y="1872"/>
                    <a:pt x="5293" y="1872"/>
                  </a:cubicBezTo>
                  <a:cubicBezTo>
                    <a:pt x="5361" y="1872"/>
                    <a:pt x="5439" y="1852"/>
                    <a:pt x="5492" y="1846"/>
                  </a:cubicBezTo>
                  <a:cubicBezTo>
                    <a:pt x="5496" y="1862"/>
                    <a:pt x="5496" y="1870"/>
                    <a:pt x="5496" y="1887"/>
                  </a:cubicBezTo>
                  <a:cubicBezTo>
                    <a:pt x="5500" y="1903"/>
                    <a:pt x="5500" y="1911"/>
                    <a:pt x="5500" y="1927"/>
                  </a:cubicBezTo>
                  <a:cubicBezTo>
                    <a:pt x="5448" y="1919"/>
                    <a:pt x="5388" y="1923"/>
                    <a:pt x="5319" y="1919"/>
                  </a:cubicBezTo>
                  <a:cubicBezTo>
                    <a:pt x="5298" y="1919"/>
                    <a:pt x="5273" y="1921"/>
                    <a:pt x="5248" y="1921"/>
                  </a:cubicBezTo>
                  <a:cubicBezTo>
                    <a:pt x="5235" y="1921"/>
                    <a:pt x="5222" y="1920"/>
                    <a:pt x="5210" y="1919"/>
                  </a:cubicBezTo>
                  <a:cubicBezTo>
                    <a:pt x="5138" y="1911"/>
                    <a:pt x="5106" y="1891"/>
                    <a:pt x="5094" y="1818"/>
                  </a:cubicBezTo>
                  <a:cubicBezTo>
                    <a:pt x="5077" y="1669"/>
                    <a:pt x="5061" y="1520"/>
                    <a:pt x="5049" y="1375"/>
                  </a:cubicBezTo>
                  <a:cubicBezTo>
                    <a:pt x="5033" y="1226"/>
                    <a:pt x="5017" y="1077"/>
                    <a:pt x="5001" y="932"/>
                  </a:cubicBezTo>
                  <a:cubicBezTo>
                    <a:pt x="4985" y="778"/>
                    <a:pt x="4961" y="537"/>
                    <a:pt x="5162" y="512"/>
                  </a:cubicBezTo>
                  <a:cubicBezTo>
                    <a:pt x="5170" y="512"/>
                    <a:pt x="5174" y="508"/>
                    <a:pt x="5174" y="508"/>
                  </a:cubicBezTo>
                  <a:close/>
                  <a:moveTo>
                    <a:pt x="3627" y="501"/>
                  </a:moveTo>
                  <a:cubicBezTo>
                    <a:pt x="3716" y="501"/>
                    <a:pt x="3810" y="518"/>
                    <a:pt x="3897" y="521"/>
                  </a:cubicBezTo>
                  <a:cubicBezTo>
                    <a:pt x="3970" y="527"/>
                    <a:pt x="4046" y="530"/>
                    <a:pt x="4122" y="530"/>
                  </a:cubicBezTo>
                  <a:cubicBezTo>
                    <a:pt x="4184" y="530"/>
                    <a:pt x="4246" y="528"/>
                    <a:pt x="4308" y="525"/>
                  </a:cubicBezTo>
                  <a:cubicBezTo>
                    <a:pt x="4382" y="522"/>
                    <a:pt x="4460" y="513"/>
                    <a:pt x="4537" y="513"/>
                  </a:cubicBezTo>
                  <a:cubicBezTo>
                    <a:pt x="4581" y="513"/>
                    <a:pt x="4624" y="516"/>
                    <a:pt x="4666" y="525"/>
                  </a:cubicBezTo>
                  <a:cubicBezTo>
                    <a:pt x="4824" y="569"/>
                    <a:pt x="4852" y="710"/>
                    <a:pt x="4872" y="851"/>
                  </a:cubicBezTo>
                  <a:cubicBezTo>
                    <a:pt x="4888" y="992"/>
                    <a:pt x="4896" y="1125"/>
                    <a:pt x="4912" y="1266"/>
                  </a:cubicBezTo>
                  <a:cubicBezTo>
                    <a:pt x="4936" y="1544"/>
                    <a:pt x="4956" y="1826"/>
                    <a:pt x="4969" y="2108"/>
                  </a:cubicBezTo>
                  <a:cubicBezTo>
                    <a:pt x="4973" y="2185"/>
                    <a:pt x="4973" y="2265"/>
                    <a:pt x="4977" y="2342"/>
                  </a:cubicBezTo>
                  <a:cubicBezTo>
                    <a:pt x="4852" y="2326"/>
                    <a:pt x="4727" y="2334"/>
                    <a:pt x="4606" y="2326"/>
                  </a:cubicBezTo>
                  <a:cubicBezTo>
                    <a:pt x="4404" y="2330"/>
                    <a:pt x="4199" y="2330"/>
                    <a:pt x="3997" y="2334"/>
                  </a:cubicBezTo>
                  <a:cubicBezTo>
                    <a:pt x="3784" y="2342"/>
                    <a:pt x="3578" y="2342"/>
                    <a:pt x="3373" y="2346"/>
                  </a:cubicBezTo>
                  <a:cubicBezTo>
                    <a:pt x="3357" y="2132"/>
                    <a:pt x="3345" y="1923"/>
                    <a:pt x="3341" y="1709"/>
                  </a:cubicBezTo>
                  <a:cubicBezTo>
                    <a:pt x="3333" y="1439"/>
                    <a:pt x="3325" y="1161"/>
                    <a:pt x="3333" y="891"/>
                  </a:cubicBezTo>
                  <a:cubicBezTo>
                    <a:pt x="3333" y="738"/>
                    <a:pt x="3325" y="569"/>
                    <a:pt x="3502" y="516"/>
                  </a:cubicBezTo>
                  <a:cubicBezTo>
                    <a:pt x="3541" y="505"/>
                    <a:pt x="3584" y="501"/>
                    <a:pt x="3627" y="501"/>
                  </a:cubicBezTo>
                  <a:close/>
                  <a:moveTo>
                    <a:pt x="5710" y="2426"/>
                  </a:moveTo>
                  <a:cubicBezTo>
                    <a:pt x="5722" y="2482"/>
                    <a:pt x="5793" y="2805"/>
                    <a:pt x="5701" y="2805"/>
                  </a:cubicBezTo>
                  <a:cubicBezTo>
                    <a:pt x="5700" y="2805"/>
                    <a:pt x="5699" y="2805"/>
                    <a:pt x="5698" y="2805"/>
                  </a:cubicBezTo>
                  <a:cubicBezTo>
                    <a:pt x="5682" y="2805"/>
                    <a:pt x="5682" y="2648"/>
                    <a:pt x="5682" y="2624"/>
                  </a:cubicBezTo>
                  <a:cubicBezTo>
                    <a:pt x="5682" y="2555"/>
                    <a:pt x="5694" y="2491"/>
                    <a:pt x="5710" y="2426"/>
                  </a:cubicBezTo>
                  <a:close/>
                  <a:moveTo>
                    <a:pt x="5662" y="2427"/>
                  </a:moveTo>
                  <a:cubicBezTo>
                    <a:pt x="5668" y="2427"/>
                    <a:pt x="5674" y="2429"/>
                    <a:pt x="5678" y="2435"/>
                  </a:cubicBezTo>
                  <a:cubicBezTo>
                    <a:pt x="5690" y="2447"/>
                    <a:pt x="5662" y="2511"/>
                    <a:pt x="5662" y="2527"/>
                  </a:cubicBezTo>
                  <a:cubicBezTo>
                    <a:pt x="5654" y="2584"/>
                    <a:pt x="5654" y="2632"/>
                    <a:pt x="5654" y="2684"/>
                  </a:cubicBezTo>
                  <a:cubicBezTo>
                    <a:pt x="5654" y="2713"/>
                    <a:pt x="5654" y="2793"/>
                    <a:pt x="5678" y="2833"/>
                  </a:cubicBezTo>
                  <a:cubicBezTo>
                    <a:pt x="5637" y="2829"/>
                    <a:pt x="5597" y="2809"/>
                    <a:pt x="5573" y="2773"/>
                  </a:cubicBezTo>
                  <a:cubicBezTo>
                    <a:pt x="5573" y="2676"/>
                    <a:pt x="5573" y="2576"/>
                    <a:pt x="5569" y="2483"/>
                  </a:cubicBezTo>
                  <a:cubicBezTo>
                    <a:pt x="5588" y="2467"/>
                    <a:pt x="5634" y="2427"/>
                    <a:pt x="5662" y="2427"/>
                  </a:cubicBezTo>
                  <a:close/>
                  <a:moveTo>
                    <a:pt x="161" y="2515"/>
                  </a:moveTo>
                  <a:cubicBezTo>
                    <a:pt x="182" y="2632"/>
                    <a:pt x="202" y="2745"/>
                    <a:pt x="226" y="2854"/>
                  </a:cubicBezTo>
                  <a:cubicBezTo>
                    <a:pt x="157" y="2854"/>
                    <a:pt x="137" y="2769"/>
                    <a:pt x="125" y="2709"/>
                  </a:cubicBezTo>
                  <a:cubicBezTo>
                    <a:pt x="113" y="2636"/>
                    <a:pt x="113" y="2572"/>
                    <a:pt x="161" y="2515"/>
                  </a:cubicBezTo>
                  <a:close/>
                  <a:moveTo>
                    <a:pt x="2648" y="23"/>
                  </a:moveTo>
                  <a:cubicBezTo>
                    <a:pt x="2969" y="23"/>
                    <a:pt x="3292" y="36"/>
                    <a:pt x="3615" y="57"/>
                  </a:cubicBezTo>
                  <a:cubicBezTo>
                    <a:pt x="3949" y="85"/>
                    <a:pt x="4308" y="89"/>
                    <a:pt x="4634" y="174"/>
                  </a:cubicBezTo>
                  <a:cubicBezTo>
                    <a:pt x="4848" y="230"/>
                    <a:pt x="5025" y="331"/>
                    <a:pt x="5154" y="480"/>
                  </a:cubicBezTo>
                  <a:cubicBezTo>
                    <a:pt x="5033" y="500"/>
                    <a:pt x="4973" y="617"/>
                    <a:pt x="4965" y="734"/>
                  </a:cubicBezTo>
                  <a:cubicBezTo>
                    <a:pt x="4956" y="803"/>
                    <a:pt x="4965" y="879"/>
                    <a:pt x="4969" y="948"/>
                  </a:cubicBezTo>
                  <a:cubicBezTo>
                    <a:pt x="4985" y="1093"/>
                    <a:pt x="5009" y="1238"/>
                    <a:pt x="5025" y="1371"/>
                  </a:cubicBezTo>
                  <a:cubicBezTo>
                    <a:pt x="5033" y="1471"/>
                    <a:pt x="5041" y="1580"/>
                    <a:pt x="5053" y="1681"/>
                  </a:cubicBezTo>
                  <a:cubicBezTo>
                    <a:pt x="5061" y="1745"/>
                    <a:pt x="5053" y="1846"/>
                    <a:pt x="5081" y="1903"/>
                  </a:cubicBezTo>
                  <a:cubicBezTo>
                    <a:pt x="5102" y="1943"/>
                    <a:pt x="5138" y="1943"/>
                    <a:pt x="5178" y="1947"/>
                  </a:cubicBezTo>
                  <a:cubicBezTo>
                    <a:pt x="5220" y="1949"/>
                    <a:pt x="5264" y="1950"/>
                    <a:pt x="5310" y="1950"/>
                  </a:cubicBezTo>
                  <a:cubicBezTo>
                    <a:pt x="5374" y="1950"/>
                    <a:pt x="5439" y="1948"/>
                    <a:pt x="5500" y="1943"/>
                  </a:cubicBezTo>
                  <a:cubicBezTo>
                    <a:pt x="5529" y="2265"/>
                    <a:pt x="5537" y="2584"/>
                    <a:pt x="5537" y="2906"/>
                  </a:cubicBezTo>
                  <a:cubicBezTo>
                    <a:pt x="5460" y="2684"/>
                    <a:pt x="5351" y="2455"/>
                    <a:pt x="5098" y="2374"/>
                  </a:cubicBezTo>
                  <a:cubicBezTo>
                    <a:pt x="5065" y="2366"/>
                    <a:pt x="5029" y="2354"/>
                    <a:pt x="4993" y="2350"/>
                  </a:cubicBezTo>
                  <a:cubicBezTo>
                    <a:pt x="4989" y="2265"/>
                    <a:pt x="4989" y="2181"/>
                    <a:pt x="4985" y="2092"/>
                  </a:cubicBezTo>
                  <a:cubicBezTo>
                    <a:pt x="4969" y="1770"/>
                    <a:pt x="4944" y="1443"/>
                    <a:pt x="4912" y="1117"/>
                  </a:cubicBezTo>
                  <a:cubicBezTo>
                    <a:pt x="4908" y="1073"/>
                    <a:pt x="4908" y="1016"/>
                    <a:pt x="4904" y="956"/>
                  </a:cubicBezTo>
                  <a:cubicBezTo>
                    <a:pt x="4888" y="782"/>
                    <a:pt x="4856" y="581"/>
                    <a:pt x="4703" y="516"/>
                  </a:cubicBezTo>
                  <a:cubicBezTo>
                    <a:pt x="4646" y="494"/>
                    <a:pt x="4586" y="488"/>
                    <a:pt x="4525" y="488"/>
                  </a:cubicBezTo>
                  <a:cubicBezTo>
                    <a:pt x="4464" y="488"/>
                    <a:pt x="4402" y="494"/>
                    <a:pt x="4344" y="496"/>
                  </a:cubicBezTo>
                  <a:cubicBezTo>
                    <a:pt x="4263" y="502"/>
                    <a:pt x="4182" y="505"/>
                    <a:pt x="4100" y="505"/>
                  </a:cubicBezTo>
                  <a:cubicBezTo>
                    <a:pt x="4019" y="505"/>
                    <a:pt x="3937" y="502"/>
                    <a:pt x="3856" y="496"/>
                  </a:cubicBezTo>
                  <a:cubicBezTo>
                    <a:pt x="3788" y="494"/>
                    <a:pt x="3705" y="484"/>
                    <a:pt x="3625" y="484"/>
                  </a:cubicBezTo>
                  <a:cubicBezTo>
                    <a:pt x="3475" y="484"/>
                    <a:pt x="3332" y="516"/>
                    <a:pt x="3292" y="682"/>
                  </a:cubicBezTo>
                  <a:cubicBezTo>
                    <a:pt x="3264" y="815"/>
                    <a:pt x="3280" y="964"/>
                    <a:pt x="3280" y="1097"/>
                  </a:cubicBezTo>
                  <a:cubicBezTo>
                    <a:pt x="3280" y="1258"/>
                    <a:pt x="3284" y="1423"/>
                    <a:pt x="3292" y="1584"/>
                  </a:cubicBezTo>
                  <a:cubicBezTo>
                    <a:pt x="3300" y="1842"/>
                    <a:pt x="3312" y="2100"/>
                    <a:pt x="3325" y="2354"/>
                  </a:cubicBezTo>
                  <a:cubicBezTo>
                    <a:pt x="2732" y="2366"/>
                    <a:pt x="2132" y="2370"/>
                    <a:pt x="1531" y="2382"/>
                  </a:cubicBezTo>
                  <a:cubicBezTo>
                    <a:pt x="1448" y="2383"/>
                    <a:pt x="1364" y="2383"/>
                    <a:pt x="1280" y="2383"/>
                  </a:cubicBezTo>
                  <a:cubicBezTo>
                    <a:pt x="1188" y="2383"/>
                    <a:pt x="1096" y="2383"/>
                    <a:pt x="1004" y="2383"/>
                  </a:cubicBezTo>
                  <a:cubicBezTo>
                    <a:pt x="723" y="2383"/>
                    <a:pt x="441" y="2385"/>
                    <a:pt x="161" y="2402"/>
                  </a:cubicBezTo>
                  <a:cubicBezTo>
                    <a:pt x="149" y="2306"/>
                    <a:pt x="133" y="2209"/>
                    <a:pt x="121" y="2112"/>
                  </a:cubicBezTo>
                  <a:cubicBezTo>
                    <a:pt x="81" y="1786"/>
                    <a:pt x="40" y="1443"/>
                    <a:pt x="81" y="1117"/>
                  </a:cubicBezTo>
                  <a:cubicBezTo>
                    <a:pt x="121" y="791"/>
                    <a:pt x="278" y="508"/>
                    <a:pt x="564" y="339"/>
                  </a:cubicBezTo>
                  <a:cubicBezTo>
                    <a:pt x="822" y="190"/>
                    <a:pt x="1128" y="130"/>
                    <a:pt x="1423" y="93"/>
                  </a:cubicBezTo>
                  <a:cubicBezTo>
                    <a:pt x="1829" y="44"/>
                    <a:pt x="2238" y="23"/>
                    <a:pt x="2648" y="23"/>
                  </a:cubicBezTo>
                  <a:close/>
                  <a:moveTo>
                    <a:pt x="4743" y="2366"/>
                  </a:moveTo>
                  <a:cubicBezTo>
                    <a:pt x="4824" y="2366"/>
                    <a:pt x="4908" y="2366"/>
                    <a:pt x="4985" y="2374"/>
                  </a:cubicBezTo>
                  <a:cubicBezTo>
                    <a:pt x="4989" y="2555"/>
                    <a:pt x="4993" y="2745"/>
                    <a:pt x="4985" y="2926"/>
                  </a:cubicBezTo>
                  <a:cubicBezTo>
                    <a:pt x="4975" y="3014"/>
                    <a:pt x="4934" y="3112"/>
                    <a:pt x="4852" y="3112"/>
                  </a:cubicBezTo>
                  <a:cubicBezTo>
                    <a:pt x="4830" y="3112"/>
                    <a:pt x="4804" y="3105"/>
                    <a:pt x="4775" y="3087"/>
                  </a:cubicBezTo>
                  <a:cubicBezTo>
                    <a:pt x="4731" y="3055"/>
                    <a:pt x="4695" y="3011"/>
                    <a:pt x="4646" y="2987"/>
                  </a:cubicBezTo>
                  <a:cubicBezTo>
                    <a:pt x="4578" y="2951"/>
                    <a:pt x="4502" y="2942"/>
                    <a:pt x="4427" y="2942"/>
                  </a:cubicBezTo>
                  <a:cubicBezTo>
                    <a:pt x="4391" y="2942"/>
                    <a:pt x="4355" y="2944"/>
                    <a:pt x="4320" y="2946"/>
                  </a:cubicBezTo>
                  <a:cubicBezTo>
                    <a:pt x="4090" y="2950"/>
                    <a:pt x="3848" y="2987"/>
                    <a:pt x="3695" y="3168"/>
                  </a:cubicBezTo>
                  <a:cubicBezTo>
                    <a:pt x="3687" y="3172"/>
                    <a:pt x="3687" y="3176"/>
                    <a:pt x="3687" y="3180"/>
                  </a:cubicBezTo>
                  <a:cubicBezTo>
                    <a:pt x="3647" y="3180"/>
                    <a:pt x="3598" y="3187"/>
                    <a:pt x="3554" y="3187"/>
                  </a:cubicBezTo>
                  <a:cubicBezTo>
                    <a:pt x="3532" y="3187"/>
                    <a:pt x="3511" y="3185"/>
                    <a:pt x="3494" y="3180"/>
                  </a:cubicBezTo>
                  <a:cubicBezTo>
                    <a:pt x="3385" y="3152"/>
                    <a:pt x="3413" y="3039"/>
                    <a:pt x="3405" y="2954"/>
                  </a:cubicBezTo>
                  <a:cubicBezTo>
                    <a:pt x="3397" y="2813"/>
                    <a:pt x="3393" y="2676"/>
                    <a:pt x="3381" y="2543"/>
                  </a:cubicBezTo>
                  <a:cubicBezTo>
                    <a:pt x="3377" y="2487"/>
                    <a:pt x="3377" y="2435"/>
                    <a:pt x="3373" y="2382"/>
                  </a:cubicBezTo>
                  <a:cubicBezTo>
                    <a:pt x="3828" y="2374"/>
                    <a:pt x="4284" y="2370"/>
                    <a:pt x="4743" y="2366"/>
                  </a:cubicBezTo>
                  <a:close/>
                  <a:moveTo>
                    <a:pt x="5017" y="2382"/>
                  </a:moveTo>
                  <a:lnTo>
                    <a:pt x="5017" y="2382"/>
                  </a:lnTo>
                  <a:cubicBezTo>
                    <a:pt x="5118" y="2402"/>
                    <a:pt x="5218" y="2435"/>
                    <a:pt x="5299" y="2523"/>
                  </a:cubicBezTo>
                  <a:cubicBezTo>
                    <a:pt x="5420" y="2652"/>
                    <a:pt x="5480" y="2829"/>
                    <a:pt x="5541" y="2995"/>
                  </a:cubicBezTo>
                  <a:lnTo>
                    <a:pt x="5541" y="2999"/>
                  </a:lnTo>
                  <a:lnTo>
                    <a:pt x="5541" y="3136"/>
                  </a:lnTo>
                  <a:cubicBezTo>
                    <a:pt x="5517" y="3140"/>
                    <a:pt x="5496" y="3148"/>
                    <a:pt x="5488" y="3156"/>
                  </a:cubicBezTo>
                  <a:cubicBezTo>
                    <a:pt x="5267" y="3220"/>
                    <a:pt x="5045" y="3257"/>
                    <a:pt x="4815" y="3269"/>
                  </a:cubicBezTo>
                  <a:cubicBezTo>
                    <a:pt x="4811" y="3269"/>
                    <a:pt x="4811" y="3273"/>
                    <a:pt x="4807" y="3273"/>
                  </a:cubicBezTo>
                  <a:cubicBezTo>
                    <a:pt x="4672" y="3159"/>
                    <a:pt x="4504" y="3089"/>
                    <a:pt x="4311" y="3089"/>
                  </a:cubicBezTo>
                  <a:cubicBezTo>
                    <a:pt x="4291" y="3089"/>
                    <a:pt x="4271" y="3090"/>
                    <a:pt x="4251" y="3091"/>
                  </a:cubicBezTo>
                  <a:cubicBezTo>
                    <a:pt x="4050" y="3107"/>
                    <a:pt x="3824" y="3216"/>
                    <a:pt x="3703" y="3394"/>
                  </a:cubicBezTo>
                  <a:lnTo>
                    <a:pt x="3699" y="3394"/>
                  </a:lnTo>
                  <a:cubicBezTo>
                    <a:pt x="3212" y="3402"/>
                    <a:pt x="2720" y="3398"/>
                    <a:pt x="2237" y="3418"/>
                  </a:cubicBezTo>
                  <a:cubicBezTo>
                    <a:pt x="2196" y="3349"/>
                    <a:pt x="2148" y="3281"/>
                    <a:pt x="2087" y="3228"/>
                  </a:cubicBezTo>
                  <a:cubicBezTo>
                    <a:pt x="1952" y="3110"/>
                    <a:pt x="1789" y="3071"/>
                    <a:pt x="1618" y="3071"/>
                  </a:cubicBezTo>
                  <a:cubicBezTo>
                    <a:pt x="1586" y="3071"/>
                    <a:pt x="1553" y="3073"/>
                    <a:pt x="1519" y="3075"/>
                  </a:cubicBezTo>
                  <a:cubicBezTo>
                    <a:pt x="1326" y="3095"/>
                    <a:pt x="1149" y="3160"/>
                    <a:pt x="1028" y="3309"/>
                  </a:cubicBezTo>
                  <a:cubicBezTo>
                    <a:pt x="999" y="3310"/>
                    <a:pt x="970" y="3311"/>
                    <a:pt x="941" y="3311"/>
                  </a:cubicBezTo>
                  <a:cubicBezTo>
                    <a:pt x="761" y="3311"/>
                    <a:pt x="585" y="3288"/>
                    <a:pt x="411" y="3236"/>
                  </a:cubicBezTo>
                  <a:cubicBezTo>
                    <a:pt x="395" y="3232"/>
                    <a:pt x="375" y="3228"/>
                    <a:pt x="351" y="3216"/>
                  </a:cubicBezTo>
                  <a:lnTo>
                    <a:pt x="351" y="3208"/>
                  </a:lnTo>
                  <a:cubicBezTo>
                    <a:pt x="290" y="2950"/>
                    <a:pt x="234" y="2688"/>
                    <a:pt x="190" y="2426"/>
                  </a:cubicBezTo>
                  <a:lnTo>
                    <a:pt x="190" y="2426"/>
                  </a:lnTo>
                  <a:cubicBezTo>
                    <a:pt x="262" y="2428"/>
                    <a:pt x="335" y="2429"/>
                    <a:pt x="408" y="2429"/>
                  </a:cubicBezTo>
                  <a:cubicBezTo>
                    <a:pt x="708" y="2429"/>
                    <a:pt x="1013" y="2418"/>
                    <a:pt x="1318" y="2414"/>
                  </a:cubicBezTo>
                  <a:cubicBezTo>
                    <a:pt x="1701" y="2410"/>
                    <a:pt x="2075" y="2406"/>
                    <a:pt x="2458" y="2402"/>
                  </a:cubicBezTo>
                  <a:cubicBezTo>
                    <a:pt x="2756" y="2402"/>
                    <a:pt x="3055" y="2394"/>
                    <a:pt x="3353" y="2390"/>
                  </a:cubicBezTo>
                  <a:cubicBezTo>
                    <a:pt x="3357" y="2491"/>
                    <a:pt x="3361" y="2588"/>
                    <a:pt x="3365" y="2688"/>
                  </a:cubicBezTo>
                  <a:lnTo>
                    <a:pt x="3381" y="2958"/>
                  </a:lnTo>
                  <a:cubicBezTo>
                    <a:pt x="3385" y="3019"/>
                    <a:pt x="3377" y="3095"/>
                    <a:pt x="3401" y="3156"/>
                  </a:cubicBezTo>
                  <a:cubicBezTo>
                    <a:pt x="3421" y="3210"/>
                    <a:pt x="3482" y="3224"/>
                    <a:pt x="3546" y="3224"/>
                  </a:cubicBezTo>
                  <a:cubicBezTo>
                    <a:pt x="3601" y="3224"/>
                    <a:pt x="3658" y="3214"/>
                    <a:pt x="3695" y="3212"/>
                  </a:cubicBezTo>
                  <a:cubicBezTo>
                    <a:pt x="3699" y="3212"/>
                    <a:pt x="3703" y="3208"/>
                    <a:pt x="3703" y="3200"/>
                  </a:cubicBezTo>
                  <a:cubicBezTo>
                    <a:pt x="3703" y="3200"/>
                    <a:pt x="3707" y="3200"/>
                    <a:pt x="3715" y="3196"/>
                  </a:cubicBezTo>
                  <a:cubicBezTo>
                    <a:pt x="3816" y="3075"/>
                    <a:pt x="3957" y="3019"/>
                    <a:pt x="4106" y="2999"/>
                  </a:cubicBezTo>
                  <a:cubicBezTo>
                    <a:pt x="4190" y="2987"/>
                    <a:pt x="4286" y="2975"/>
                    <a:pt x="4379" y="2975"/>
                  </a:cubicBezTo>
                  <a:cubicBezTo>
                    <a:pt x="4447" y="2975"/>
                    <a:pt x="4514" y="2982"/>
                    <a:pt x="4574" y="2999"/>
                  </a:cubicBezTo>
                  <a:cubicBezTo>
                    <a:pt x="4674" y="3031"/>
                    <a:pt x="4747" y="3148"/>
                    <a:pt x="4852" y="3152"/>
                  </a:cubicBezTo>
                  <a:cubicBezTo>
                    <a:pt x="4932" y="3152"/>
                    <a:pt x="4989" y="3079"/>
                    <a:pt x="5009" y="3011"/>
                  </a:cubicBezTo>
                  <a:cubicBezTo>
                    <a:pt x="5049" y="2878"/>
                    <a:pt x="5025" y="2717"/>
                    <a:pt x="5025" y="2584"/>
                  </a:cubicBezTo>
                  <a:cubicBezTo>
                    <a:pt x="5025" y="2515"/>
                    <a:pt x="5017" y="2447"/>
                    <a:pt x="5017" y="2382"/>
                  </a:cubicBezTo>
                  <a:close/>
                  <a:moveTo>
                    <a:pt x="5589" y="3149"/>
                  </a:moveTo>
                  <a:cubicBezTo>
                    <a:pt x="5596" y="3149"/>
                    <a:pt x="5603" y="3150"/>
                    <a:pt x="5609" y="3152"/>
                  </a:cubicBezTo>
                  <a:cubicBezTo>
                    <a:pt x="5633" y="3180"/>
                    <a:pt x="5654" y="3208"/>
                    <a:pt x="5678" y="3236"/>
                  </a:cubicBezTo>
                  <a:lnTo>
                    <a:pt x="5678" y="3313"/>
                  </a:lnTo>
                  <a:cubicBezTo>
                    <a:pt x="5678" y="3353"/>
                    <a:pt x="5674" y="3394"/>
                    <a:pt x="5662" y="3426"/>
                  </a:cubicBezTo>
                  <a:cubicBezTo>
                    <a:pt x="5642" y="3539"/>
                    <a:pt x="5521" y="3555"/>
                    <a:pt x="5432" y="3563"/>
                  </a:cubicBezTo>
                  <a:cubicBezTo>
                    <a:pt x="5295" y="3579"/>
                    <a:pt x="5158" y="3591"/>
                    <a:pt x="5021" y="3611"/>
                  </a:cubicBezTo>
                  <a:lnTo>
                    <a:pt x="5017" y="3611"/>
                  </a:lnTo>
                  <a:cubicBezTo>
                    <a:pt x="4977" y="3490"/>
                    <a:pt x="4912" y="3381"/>
                    <a:pt x="4828" y="3297"/>
                  </a:cubicBezTo>
                  <a:cubicBezTo>
                    <a:pt x="4948" y="3293"/>
                    <a:pt x="5073" y="3277"/>
                    <a:pt x="5194" y="3257"/>
                  </a:cubicBezTo>
                  <a:lnTo>
                    <a:pt x="5392" y="3212"/>
                  </a:lnTo>
                  <a:cubicBezTo>
                    <a:pt x="5424" y="3200"/>
                    <a:pt x="5492" y="3172"/>
                    <a:pt x="5545" y="3156"/>
                  </a:cubicBezTo>
                  <a:cubicBezTo>
                    <a:pt x="5557" y="3156"/>
                    <a:pt x="5561" y="3156"/>
                    <a:pt x="5569" y="3152"/>
                  </a:cubicBezTo>
                  <a:cubicBezTo>
                    <a:pt x="5575" y="3150"/>
                    <a:pt x="5582" y="3149"/>
                    <a:pt x="5589" y="3149"/>
                  </a:cubicBezTo>
                  <a:close/>
                  <a:moveTo>
                    <a:pt x="3675" y="3422"/>
                  </a:moveTo>
                  <a:lnTo>
                    <a:pt x="3675" y="3422"/>
                  </a:lnTo>
                  <a:cubicBezTo>
                    <a:pt x="3635" y="3490"/>
                    <a:pt x="3607" y="3563"/>
                    <a:pt x="3607" y="3643"/>
                  </a:cubicBezTo>
                  <a:cubicBezTo>
                    <a:pt x="3485" y="3643"/>
                    <a:pt x="3362" y="3643"/>
                    <a:pt x="3239" y="3643"/>
                  </a:cubicBezTo>
                  <a:cubicBezTo>
                    <a:pt x="2931" y="3643"/>
                    <a:pt x="2622" y="3645"/>
                    <a:pt x="2317" y="3660"/>
                  </a:cubicBezTo>
                  <a:cubicBezTo>
                    <a:pt x="2297" y="3579"/>
                    <a:pt x="2273" y="3502"/>
                    <a:pt x="2237" y="3434"/>
                  </a:cubicBezTo>
                  <a:lnTo>
                    <a:pt x="2237" y="3434"/>
                  </a:lnTo>
                  <a:cubicBezTo>
                    <a:pt x="2407" y="3443"/>
                    <a:pt x="2578" y="3446"/>
                    <a:pt x="2749" y="3446"/>
                  </a:cubicBezTo>
                  <a:cubicBezTo>
                    <a:pt x="3057" y="3446"/>
                    <a:pt x="3367" y="3435"/>
                    <a:pt x="3675" y="3422"/>
                  </a:cubicBezTo>
                  <a:close/>
                  <a:moveTo>
                    <a:pt x="282" y="3237"/>
                  </a:moveTo>
                  <a:cubicBezTo>
                    <a:pt x="301" y="3237"/>
                    <a:pt x="320" y="3241"/>
                    <a:pt x="339" y="3249"/>
                  </a:cubicBezTo>
                  <a:cubicBezTo>
                    <a:pt x="363" y="3253"/>
                    <a:pt x="395" y="3261"/>
                    <a:pt x="419" y="3273"/>
                  </a:cubicBezTo>
                  <a:cubicBezTo>
                    <a:pt x="484" y="3293"/>
                    <a:pt x="552" y="3309"/>
                    <a:pt x="617" y="3317"/>
                  </a:cubicBezTo>
                  <a:cubicBezTo>
                    <a:pt x="714" y="3333"/>
                    <a:pt x="810" y="3339"/>
                    <a:pt x="909" y="3339"/>
                  </a:cubicBezTo>
                  <a:cubicBezTo>
                    <a:pt x="938" y="3339"/>
                    <a:pt x="966" y="3338"/>
                    <a:pt x="995" y="3337"/>
                  </a:cubicBezTo>
                  <a:lnTo>
                    <a:pt x="995" y="3337"/>
                  </a:lnTo>
                  <a:cubicBezTo>
                    <a:pt x="923" y="3434"/>
                    <a:pt x="879" y="3555"/>
                    <a:pt x="879" y="3680"/>
                  </a:cubicBezTo>
                  <a:cubicBezTo>
                    <a:pt x="730" y="3676"/>
                    <a:pt x="584" y="3676"/>
                    <a:pt x="439" y="3664"/>
                  </a:cubicBezTo>
                  <a:cubicBezTo>
                    <a:pt x="339" y="3655"/>
                    <a:pt x="218" y="3668"/>
                    <a:pt x="190" y="3547"/>
                  </a:cubicBezTo>
                  <a:cubicBezTo>
                    <a:pt x="177" y="3523"/>
                    <a:pt x="194" y="3466"/>
                    <a:pt x="194" y="3442"/>
                  </a:cubicBezTo>
                  <a:cubicBezTo>
                    <a:pt x="198" y="3398"/>
                    <a:pt x="198" y="3333"/>
                    <a:pt x="214" y="3293"/>
                  </a:cubicBezTo>
                  <a:cubicBezTo>
                    <a:pt x="214" y="3277"/>
                    <a:pt x="218" y="3265"/>
                    <a:pt x="218" y="3253"/>
                  </a:cubicBezTo>
                  <a:cubicBezTo>
                    <a:pt x="239" y="3242"/>
                    <a:pt x="260" y="3237"/>
                    <a:pt x="282" y="3237"/>
                  </a:cubicBezTo>
                  <a:close/>
                  <a:moveTo>
                    <a:pt x="4288" y="3120"/>
                  </a:moveTo>
                  <a:cubicBezTo>
                    <a:pt x="4658" y="3120"/>
                    <a:pt x="4932" y="3357"/>
                    <a:pt x="5013" y="3720"/>
                  </a:cubicBezTo>
                  <a:cubicBezTo>
                    <a:pt x="4892" y="3752"/>
                    <a:pt x="4771" y="3772"/>
                    <a:pt x="4646" y="3780"/>
                  </a:cubicBezTo>
                  <a:cubicBezTo>
                    <a:pt x="4642" y="3774"/>
                    <a:pt x="4637" y="3771"/>
                    <a:pt x="4632" y="3771"/>
                  </a:cubicBezTo>
                  <a:cubicBezTo>
                    <a:pt x="4627" y="3771"/>
                    <a:pt x="4622" y="3774"/>
                    <a:pt x="4618" y="3780"/>
                  </a:cubicBezTo>
                  <a:cubicBezTo>
                    <a:pt x="4517" y="3792"/>
                    <a:pt x="4417" y="3792"/>
                    <a:pt x="4316" y="3792"/>
                  </a:cubicBezTo>
                  <a:cubicBezTo>
                    <a:pt x="4090" y="3784"/>
                    <a:pt x="3860" y="3752"/>
                    <a:pt x="3631" y="3740"/>
                  </a:cubicBezTo>
                  <a:cubicBezTo>
                    <a:pt x="3639" y="3571"/>
                    <a:pt x="3683" y="3418"/>
                    <a:pt x="3808" y="3297"/>
                  </a:cubicBezTo>
                  <a:cubicBezTo>
                    <a:pt x="3933" y="3176"/>
                    <a:pt x="4110" y="3120"/>
                    <a:pt x="4288" y="3120"/>
                  </a:cubicBezTo>
                  <a:close/>
                  <a:moveTo>
                    <a:pt x="1631" y="3104"/>
                  </a:moveTo>
                  <a:cubicBezTo>
                    <a:pt x="1794" y="3104"/>
                    <a:pt x="1952" y="3146"/>
                    <a:pt x="2075" y="3273"/>
                  </a:cubicBezTo>
                  <a:cubicBezTo>
                    <a:pt x="2208" y="3398"/>
                    <a:pt x="2273" y="3571"/>
                    <a:pt x="2297" y="3744"/>
                  </a:cubicBezTo>
                  <a:cubicBezTo>
                    <a:pt x="2050" y="3791"/>
                    <a:pt x="1803" y="3814"/>
                    <a:pt x="1555" y="3814"/>
                  </a:cubicBezTo>
                  <a:cubicBezTo>
                    <a:pt x="1378" y="3814"/>
                    <a:pt x="1201" y="3802"/>
                    <a:pt x="1024" y="3780"/>
                  </a:cubicBezTo>
                  <a:cubicBezTo>
                    <a:pt x="1024" y="3778"/>
                    <a:pt x="1021" y="3776"/>
                    <a:pt x="1017" y="3776"/>
                  </a:cubicBezTo>
                  <a:cubicBezTo>
                    <a:pt x="1014" y="3776"/>
                    <a:pt x="1011" y="3777"/>
                    <a:pt x="1008" y="3780"/>
                  </a:cubicBezTo>
                  <a:cubicBezTo>
                    <a:pt x="979" y="3780"/>
                    <a:pt x="943" y="3776"/>
                    <a:pt x="907" y="3772"/>
                  </a:cubicBezTo>
                  <a:cubicBezTo>
                    <a:pt x="899" y="3603"/>
                    <a:pt x="939" y="3442"/>
                    <a:pt x="1048" y="3317"/>
                  </a:cubicBezTo>
                  <a:cubicBezTo>
                    <a:pt x="1177" y="3172"/>
                    <a:pt x="1358" y="3116"/>
                    <a:pt x="1543" y="3107"/>
                  </a:cubicBezTo>
                  <a:cubicBezTo>
                    <a:pt x="1573" y="3105"/>
                    <a:pt x="1602" y="3104"/>
                    <a:pt x="1631" y="3104"/>
                  </a:cubicBezTo>
                  <a:close/>
                  <a:moveTo>
                    <a:pt x="4010" y="3813"/>
                  </a:moveTo>
                  <a:lnTo>
                    <a:pt x="4010" y="3813"/>
                  </a:lnTo>
                  <a:cubicBezTo>
                    <a:pt x="4122" y="3821"/>
                    <a:pt x="4231" y="3825"/>
                    <a:pt x="4344" y="3825"/>
                  </a:cubicBezTo>
                  <a:cubicBezTo>
                    <a:pt x="4372" y="3827"/>
                    <a:pt x="4400" y="3828"/>
                    <a:pt x="4429" y="3828"/>
                  </a:cubicBezTo>
                  <a:cubicBezTo>
                    <a:pt x="4493" y="3828"/>
                    <a:pt x="4559" y="3823"/>
                    <a:pt x="4626" y="3821"/>
                  </a:cubicBezTo>
                  <a:lnTo>
                    <a:pt x="4626" y="3821"/>
                  </a:lnTo>
                  <a:cubicBezTo>
                    <a:pt x="4630" y="3905"/>
                    <a:pt x="4626" y="3994"/>
                    <a:pt x="4586" y="4067"/>
                  </a:cubicBezTo>
                  <a:cubicBezTo>
                    <a:pt x="4540" y="4148"/>
                    <a:pt x="4421" y="4177"/>
                    <a:pt x="4327" y="4177"/>
                  </a:cubicBezTo>
                  <a:cubicBezTo>
                    <a:pt x="4315" y="4177"/>
                    <a:pt x="4303" y="4176"/>
                    <a:pt x="4292" y="4175"/>
                  </a:cubicBezTo>
                  <a:cubicBezTo>
                    <a:pt x="4106" y="4155"/>
                    <a:pt x="4002" y="3986"/>
                    <a:pt x="4010" y="3813"/>
                  </a:cubicBezTo>
                  <a:close/>
                  <a:moveTo>
                    <a:pt x="1910" y="3837"/>
                  </a:moveTo>
                  <a:lnTo>
                    <a:pt x="1910" y="3841"/>
                  </a:lnTo>
                  <a:cubicBezTo>
                    <a:pt x="1934" y="4036"/>
                    <a:pt x="1792" y="4220"/>
                    <a:pt x="1590" y="4220"/>
                  </a:cubicBezTo>
                  <a:cubicBezTo>
                    <a:pt x="1588" y="4220"/>
                    <a:pt x="1586" y="4220"/>
                    <a:pt x="1584" y="4220"/>
                  </a:cubicBezTo>
                  <a:cubicBezTo>
                    <a:pt x="1370" y="4216"/>
                    <a:pt x="1261" y="4034"/>
                    <a:pt x="1278" y="3841"/>
                  </a:cubicBezTo>
                  <a:lnTo>
                    <a:pt x="1278" y="3841"/>
                  </a:lnTo>
                  <a:cubicBezTo>
                    <a:pt x="1376" y="3848"/>
                    <a:pt x="1476" y="3852"/>
                    <a:pt x="1576" y="3852"/>
                  </a:cubicBezTo>
                  <a:cubicBezTo>
                    <a:pt x="1688" y="3852"/>
                    <a:pt x="1800" y="3847"/>
                    <a:pt x="1910" y="3837"/>
                  </a:cubicBezTo>
                  <a:close/>
                  <a:moveTo>
                    <a:pt x="3760" y="3784"/>
                  </a:moveTo>
                  <a:lnTo>
                    <a:pt x="3760" y="3784"/>
                  </a:lnTo>
                  <a:cubicBezTo>
                    <a:pt x="3836" y="3797"/>
                    <a:pt x="3909" y="3805"/>
                    <a:pt x="3985" y="3809"/>
                  </a:cubicBezTo>
                  <a:cubicBezTo>
                    <a:pt x="3953" y="4006"/>
                    <a:pt x="4102" y="4195"/>
                    <a:pt x="4304" y="4208"/>
                  </a:cubicBezTo>
                  <a:cubicBezTo>
                    <a:pt x="4310" y="4208"/>
                    <a:pt x="4317" y="4208"/>
                    <a:pt x="4324" y="4208"/>
                  </a:cubicBezTo>
                  <a:cubicBezTo>
                    <a:pt x="4415" y="4208"/>
                    <a:pt x="4538" y="4182"/>
                    <a:pt x="4594" y="4107"/>
                  </a:cubicBezTo>
                  <a:cubicBezTo>
                    <a:pt x="4650" y="4030"/>
                    <a:pt x="4666" y="3917"/>
                    <a:pt x="4654" y="3821"/>
                  </a:cubicBezTo>
                  <a:cubicBezTo>
                    <a:pt x="4731" y="3817"/>
                    <a:pt x="4799" y="3805"/>
                    <a:pt x="4872" y="3792"/>
                  </a:cubicBezTo>
                  <a:lnTo>
                    <a:pt x="4872" y="3792"/>
                  </a:lnTo>
                  <a:cubicBezTo>
                    <a:pt x="4911" y="4121"/>
                    <a:pt x="4660" y="4429"/>
                    <a:pt x="4323" y="4429"/>
                  </a:cubicBezTo>
                  <a:cubicBezTo>
                    <a:pt x="4317" y="4429"/>
                    <a:pt x="4310" y="4429"/>
                    <a:pt x="4304" y="4429"/>
                  </a:cubicBezTo>
                  <a:cubicBezTo>
                    <a:pt x="3949" y="4421"/>
                    <a:pt x="3740" y="4115"/>
                    <a:pt x="3760" y="3784"/>
                  </a:cubicBezTo>
                  <a:close/>
                  <a:moveTo>
                    <a:pt x="2156" y="3805"/>
                  </a:moveTo>
                  <a:lnTo>
                    <a:pt x="2156" y="3805"/>
                  </a:lnTo>
                  <a:cubicBezTo>
                    <a:pt x="2164" y="4136"/>
                    <a:pt x="1916" y="4430"/>
                    <a:pt x="1580" y="4430"/>
                  </a:cubicBezTo>
                  <a:cubicBezTo>
                    <a:pt x="1573" y="4430"/>
                    <a:pt x="1566" y="4429"/>
                    <a:pt x="1560" y="4429"/>
                  </a:cubicBezTo>
                  <a:cubicBezTo>
                    <a:pt x="1221" y="4421"/>
                    <a:pt x="1000" y="4135"/>
                    <a:pt x="1024" y="3809"/>
                  </a:cubicBezTo>
                  <a:lnTo>
                    <a:pt x="1024" y="3809"/>
                  </a:lnTo>
                  <a:cubicBezTo>
                    <a:pt x="1100" y="3821"/>
                    <a:pt x="1173" y="3829"/>
                    <a:pt x="1249" y="3837"/>
                  </a:cubicBezTo>
                  <a:cubicBezTo>
                    <a:pt x="1209" y="4030"/>
                    <a:pt x="1362" y="4224"/>
                    <a:pt x="1564" y="4240"/>
                  </a:cubicBezTo>
                  <a:cubicBezTo>
                    <a:pt x="1574" y="4241"/>
                    <a:pt x="1585" y="4241"/>
                    <a:pt x="1595" y="4241"/>
                  </a:cubicBezTo>
                  <a:cubicBezTo>
                    <a:pt x="1809" y="4241"/>
                    <a:pt x="1965" y="4048"/>
                    <a:pt x="1934" y="3837"/>
                  </a:cubicBezTo>
                  <a:lnTo>
                    <a:pt x="1934" y="3829"/>
                  </a:lnTo>
                  <a:cubicBezTo>
                    <a:pt x="2011" y="3825"/>
                    <a:pt x="2087" y="3817"/>
                    <a:pt x="2156" y="3805"/>
                  </a:cubicBezTo>
                  <a:close/>
                  <a:moveTo>
                    <a:pt x="2638" y="0"/>
                  </a:moveTo>
                  <a:cubicBezTo>
                    <a:pt x="2287" y="0"/>
                    <a:pt x="1936" y="16"/>
                    <a:pt x="1588" y="53"/>
                  </a:cubicBezTo>
                  <a:cubicBezTo>
                    <a:pt x="1040" y="114"/>
                    <a:pt x="359" y="230"/>
                    <a:pt x="137" y="815"/>
                  </a:cubicBezTo>
                  <a:cubicBezTo>
                    <a:pt x="0" y="1169"/>
                    <a:pt x="45" y="1580"/>
                    <a:pt x="85" y="1951"/>
                  </a:cubicBezTo>
                  <a:cubicBezTo>
                    <a:pt x="105" y="2136"/>
                    <a:pt x="133" y="2318"/>
                    <a:pt x="161" y="2507"/>
                  </a:cubicBezTo>
                  <a:cubicBezTo>
                    <a:pt x="159" y="2503"/>
                    <a:pt x="157" y="2501"/>
                    <a:pt x="155" y="2501"/>
                  </a:cubicBezTo>
                  <a:cubicBezTo>
                    <a:pt x="152" y="2501"/>
                    <a:pt x="149" y="2503"/>
                    <a:pt x="145" y="2507"/>
                  </a:cubicBezTo>
                  <a:cubicBezTo>
                    <a:pt x="77" y="2572"/>
                    <a:pt x="85" y="2676"/>
                    <a:pt x="113" y="2761"/>
                  </a:cubicBezTo>
                  <a:cubicBezTo>
                    <a:pt x="124" y="2817"/>
                    <a:pt x="159" y="2879"/>
                    <a:pt x="218" y="2879"/>
                  </a:cubicBezTo>
                  <a:cubicBezTo>
                    <a:pt x="223" y="2879"/>
                    <a:pt x="229" y="2879"/>
                    <a:pt x="234" y="2878"/>
                  </a:cubicBezTo>
                  <a:cubicBezTo>
                    <a:pt x="258" y="2991"/>
                    <a:pt x="290" y="3099"/>
                    <a:pt x="319" y="3212"/>
                  </a:cubicBezTo>
                  <a:cubicBezTo>
                    <a:pt x="294" y="3202"/>
                    <a:pt x="270" y="3197"/>
                    <a:pt x="249" y="3197"/>
                  </a:cubicBezTo>
                  <a:cubicBezTo>
                    <a:pt x="235" y="3197"/>
                    <a:pt x="223" y="3199"/>
                    <a:pt x="214" y="3204"/>
                  </a:cubicBezTo>
                  <a:cubicBezTo>
                    <a:pt x="173" y="3232"/>
                    <a:pt x="177" y="3321"/>
                    <a:pt x="173" y="3361"/>
                  </a:cubicBezTo>
                  <a:cubicBezTo>
                    <a:pt x="157" y="3482"/>
                    <a:pt x="113" y="3647"/>
                    <a:pt x="270" y="3680"/>
                  </a:cubicBezTo>
                  <a:cubicBezTo>
                    <a:pt x="373" y="3702"/>
                    <a:pt x="486" y="3708"/>
                    <a:pt x="599" y="3708"/>
                  </a:cubicBezTo>
                  <a:cubicBezTo>
                    <a:pt x="693" y="3708"/>
                    <a:pt x="789" y="3703"/>
                    <a:pt x="879" y="3700"/>
                  </a:cubicBezTo>
                  <a:cubicBezTo>
                    <a:pt x="879" y="3724"/>
                    <a:pt x="879" y="3748"/>
                    <a:pt x="883" y="3776"/>
                  </a:cubicBezTo>
                  <a:cubicBezTo>
                    <a:pt x="883" y="3784"/>
                    <a:pt x="887" y="3784"/>
                    <a:pt x="895" y="3784"/>
                  </a:cubicBezTo>
                  <a:cubicBezTo>
                    <a:pt x="895" y="3788"/>
                    <a:pt x="899" y="3797"/>
                    <a:pt x="903" y="3797"/>
                  </a:cubicBezTo>
                  <a:cubicBezTo>
                    <a:pt x="939" y="3801"/>
                    <a:pt x="967" y="3805"/>
                    <a:pt x="1004" y="3809"/>
                  </a:cubicBezTo>
                  <a:cubicBezTo>
                    <a:pt x="955" y="4139"/>
                    <a:pt x="1217" y="4441"/>
                    <a:pt x="1543" y="4461"/>
                  </a:cubicBezTo>
                  <a:cubicBezTo>
                    <a:pt x="1555" y="4462"/>
                    <a:pt x="1566" y="4462"/>
                    <a:pt x="1577" y="4462"/>
                  </a:cubicBezTo>
                  <a:cubicBezTo>
                    <a:pt x="1927" y="4462"/>
                    <a:pt x="2196" y="4156"/>
                    <a:pt x="2188" y="3805"/>
                  </a:cubicBezTo>
                  <a:lnTo>
                    <a:pt x="2188" y="3801"/>
                  </a:lnTo>
                  <a:cubicBezTo>
                    <a:pt x="2229" y="3797"/>
                    <a:pt x="2269" y="3784"/>
                    <a:pt x="2309" y="3780"/>
                  </a:cubicBezTo>
                  <a:cubicBezTo>
                    <a:pt x="2313" y="3780"/>
                    <a:pt x="2317" y="3780"/>
                    <a:pt x="2317" y="3776"/>
                  </a:cubicBezTo>
                  <a:cubicBezTo>
                    <a:pt x="2329" y="3776"/>
                    <a:pt x="2333" y="3768"/>
                    <a:pt x="2333" y="3760"/>
                  </a:cubicBezTo>
                  <a:cubicBezTo>
                    <a:pt x="2333" y="3736"/>
                    <a:pt x="2329" y="3708"/>
                    <a:pt x="2325" y="3684"/>
                  </a:cubicBezTo>
                  <a:lnTo>
                    <a:pt x="2325" y="3684"/>
                  </a:lnTo>
                  <a:cubicBezTo>
                    <a:pt x="2438" y="3687"/>
                    <a:pt x="2551" y="3688"/>
                    <a:pt x="2664" y="3688"/>
                  </a:cubicBezTo>
                  <a:cubicBezTo>
                    <a:pt x="2980" y="3688"/>
                    <a:pt x="3297" y="3679"/>
                    <a:pt x="3615" y="3676"/>
                  </a:cubicBezTo>
                  <a:cubicBezTo>
                    <a:pt x="3615" y="3700"/>
                    <a:pt x="3619" y="3720"/>
                    <a:pt x="3623" y="3744"/>
                  </a:cubicBezTo>
                  <a:cubicBezTo>
                    <a:pt x="3619" y="3748"/>
                    <a:pt x="3623" y="3760"/>
                    <a:pt x="3627" y="3760"/>
                  </a:cubicBezTo>
                  <a:cubicBezTo>
                    <a:pt x="3663" y="3764"/>
                    <a:pt x="3703" y="3776"/>
                    <a:pt x="3744" y="3780"/>
                  </a:cubicBezTo>
                  <a:cubicBezTo>
                    <a:pt x="3675" y="4131"/>
                    <a:pt x="3965" y="4461"/>
                    <a:pt x="4320" y="4461"/>
                  </a:cubicBezTo>
                  <a:cubicBezTo>
                    <a:pt x="4678" y="4461"/>
                    <a:pt x="4948" y="4139"/>
                    <a:pt x="4900" y="3784"/>
                  </a:cubicBezTo>
                  <a:cubicBezTo>
                    <a:pt x="4952" y="3768"/>
                    <a:pt x="4997" y="3760"/>
                    <a:pt x="5049" y="3744"/>
                  </a:cubicBezTo>
                  <a:cubicBezTo>
                    <a:pt x="5069" y="3740"/>
                    <a:pt x="5061" y="3716"/>
                    <a:pt x="5049" y="3716"/>
                  </a:cubicBezTo>
                  <a:lnTo>
                    <a:pt x="5049" y="3712"/>
                  </a:lnTo>
                  <a:cubicBezTo>
                    <a:pt x="5041" y="3684"/>
                    <a:pt x="5037" y="3655"/>
                    <a:pt x="5029" y="3631"/>
                  </a:cubicBezTo>
                  <a:cubicBezTo>
                    <a:pt x="5130" y="3623"/>
                    <a:pt x="5235" y="3619"/>
                    <a:pt x="5339" y="3611"/>
                  </a:cubicBezTo>
                  <a:cubicBezTo>
                    <a:pt x="5420" y="3603"/>
                    <a:pt x="5541" y="3619"/>
                    <a:pt x="5617" y="3579"/>
                  </a:cubicBezTo>
                  <a:cubicBezTo>
                    <a:pt x="5722" y="3523"/>
                    <a:pt x="5730" y="3317"/>
                    <a:pt x="5714" y="3216"/>
                  </a:cubicBezTo>
                  <a:cubicBezTo>
                    <a:pt x="5704" y="3149"/>
                    <a:pt x="5664" y="3128"/>
                    <a:pt x="5616" y="3128"/>
                  </a:cubicBezTo>
                  <a:cubicBezTo>
                    <a:pt x="5604" y="3128"/>
                    <a:pt x="5590" y="3129"/>
                    <a:pt x="5577" y="3132"/>
                  </a:cubicBezTo>
                  <a:lnTo>
                    <a:pt x="5577" y="2817"/>
                  </a:lnTo>
                  <a:cubicBezTo>
                    <a:pt x="5608" y="2848"/>
                    <a:pt x="5648" y="2867"/>
                    <a:pt x="5691" y="2867"/>
                  </a:cubicBezTo>
                  <a:cubicBezTo>
                    <a:pt x="5699" y="2867"/>
                    <a:pt x="5706" y="2867"/>
                    <a:pt x="5714" y="2866"/>
                  </a:cubicBezTo>
                  <a:cubicBezTo>
                    <a:pt x="5717" y="2866"/>
                    <a:pt x="5720" y="2866"/>
                    <a:pt x="5722" y="2866"/>
                  </a:cubicBezTo>
                  <a:cubicBezTo>
                    <a:pt x="5831" y="2866"/>
                    <a:pt x="5750" y="2469"/>
                    <a:pt x="5734" y="2414"/>
                  </a:cubicBezTo>
                  <a:cubicBezTo>
                    <a:pt x="5732" y="2411"/>
                    <a:pt x="5729" y="2409"/>
                    <a:pt x="5725" y="2409"/>
                  </a:cubicBezTo>
                  <a:cubicBezTo>
                    <a:pt x="5721" y="2409"/>
                    <a:pt x="5716" y="2412"/>
                    <a:pt x="5714" y="2418"/>
                  </a:cubicBezTo>
                  <a:cubicBezTo>
                    <a:pt x="5714" y="2414"/>
                    <a:pt x="5706" y="2410"/>
                    <a:pt x="5698" y="2410"/>
                  </a:cubicBezTo>
                  <a:cubicBezTo>
                    <a:pt x="5646" y="2418"/>
                    <a:pt x="5605" y="2435"/>
                    <a:pt x="5573" y="2471"/>
                  </a:cubicBezTo>
                  <a:cubicBezTo>
                    <a:pt x="5565" y="2289"/>
                    <a:pt x="5557" y="2112"/>
                    <a:pt x="5545" y="1935"/>
                  </a:cubicBezTo>
                  <a:cubicBezTo>
                    <a:pt x="5521" y="1592"/>
                    <a:pt x="5505" y="1238"/>
                    <a:pt x="5412" y="903"/>
                  </a:cubicBezTo>
                  <a:cubicBezTo>
                    <a:pt x="5331" y="621"/>
                    <a:pt x="5174" y="375"/>
                    <a:pt x="4908" y="242"/>
                  </a:cubicBezTo>
                  <a:cubicBezTo>
                    <a:pt x="4618" y="101"/>
                    <a:pt x="4284" y="89"/>
                    <a:pt x="3969" y="61"/>
                  </a:cubicBezTo>
                  <a:cubicBezTo>
                    <a:pt x="3528" y="25"/>
                    <a:pt x="3082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03525" y="2378834"/>
              <a:ext cx="800094" cy="755708"/>
            </a:xfrm>
            <a:custGeom>
              <a:rect b="b" l="l" r="r" t="t"/>
              <a:pathLst>
                <a:path extrusionOk="0" h="1413" w="1496">
                  <a:moveTo>
                    <a:pt x="702" y="40"/>
                  </a:moveTo>
                  <a:cubicBezTo>
                    <a:pt x="847" y="40"/>
                    <a:pt x="988" y="40"/>
                    <a:pt x="1129" y="44"/>
                  </a:cubicBezTo>
                  <a:cubicBezTo>
                    <a:pt x="1147" y="44"/>
                    <a:pt x="1166" y="43"/>
                    <a:pt x="1186" y="43"/>
                  </a:cubicBezTo>
                  <a:cubicBezTo>
                    <a:pt x="1205" y="43"/>
                    <a:pt x="1224" y="44"/>
                    <a:pt x="1242" y="48"/>
                  </a:cubicBezTo>
                  <a:cubicBezTo>
                    <a:pt x="1351" y="80"/>
                    <a:pt x="1355" y="124"/>
                    <a:pt x="1367" y="205"/>
                  </a:cubicBezTo>
                  <a:cubicBezTo>
                    <a:pt x="1371" y="285"/>
                    <a:pt x="1383" y="362"/>
                    <a:pt x="1387" y="442"/>
                  </a:cubicBezTo>
                  <a:cubicBezTo>
                    <a:pt x="1411" y="745"/>
                    <a:pt x="1444" y="1043"/>
                    <a:pt x="1468" y="1345"/>
                  </a:cubicBezTo>
                  <a:lnTo>
                    <a:pt x="1464" y="1345"/>
                  </a:lnTo>
                  <a:cubicBezTo>
                    <a:pt x="1024" y="1369"/>
                    <a:pt x="585" y="1369"/>
                    <a:pt x="142" y="1389"/>
                  </a:cubicBezTo>
                  <a:cubicBezTo>
                    <a:pt x="82" y="1349"/>
                    <a:pt x="102" y="1184"/>
                    <a:pt x="98" y="1123"/>
                  </a:cubicBezTo>
                  <a:cubicBezTo>
                    <a:pt x="90" y="1051"/>
                    <a:pt x="90" y="982"/>
                    <a:pt x="86" y="910"/>
                  </a:cubicBezTo>
                  <a:cubicBezTo>
                    <a:pt x="78" y="761"/>
                    <a:pt x="69" y="616"/>
                    <a:pt x="65" y="463"/>
                  </a:cubicBezTo>
                  <a:cubicBezTo>
                    <a:pt x="65" y="386"/>
                    <a:pt x="57" y="314"/>
                    <a:pt x="61" y="237"/>
                  </a:cubicBezTo>
                  <a:cubicBezTo>
                    <a:pt x="65" y="116"/>
                    <a:pt x="142" y="56"/>
                    <a:pt x="259" y="52"/>
                  </a:cubicBezTo>
                  <a:cubicBezTo>
                    <a:pt x="408" y="40"/>
                    <a:pt x="553" y="40"/>
                    <a:pt x="702" y="40"/>
                  </a:cubicBezTo>
                  <a:close/>
                  <a:moveTo>
                    <a:pt x="786" y="1"/>
                  </a:moveTo>
                  <a:cubicBezTo>
                    <a:pt x="713" y="1"/>
                    <a:pt x="639" y="2"/>
                    <a:pt x="565" y="3"/>
                  </a:cubicBezTo>
                  <a:cubicBezTo>
                    <a:pt x="468" y="11"/>
                    <a:pt x="368" y="11"/>
                    <a:pt x="275" y="15"/>
                  </a:cubicBezTo>
                  <a:cubicBezTo>
                    <a:pt x="219" y="19"/>
                    <a:pt x="154" y="23"/>
                    <a:pt x="102" y="60"/>
                  </a:cubicBezTo>
                  <a:cubicBezTo>
                    <a:pt x="1" y="136"/>
                    <a:pt x="37" y="314"/>
                    <a:pt x="41" y="418"/>
                  </a:cubicBezTo>
                  <a:cubicBezTo>
                    <a:pt x="45" y="616"/>
                    <a:pt x="57" y="805"/>
                    <a:pt x="65" y="1003"/>
                  </a:cubicBezTo>
                  <a:cubicBezTo>
                    <a:pt x="73" y="1107"/>
                    <a:pt x="65" y="1212"/>
                    <a:pt x="82" y="1313"/>
                  </a:cubicBezTo>
                  <a:cubicBezTo>
                    <a:pt x="86" y="1349"/>
                    <a:pt x="94" y="1373"/>
                    <a:pt x="122" y="1393"/>
                  </a:cubicBezTo>
                  <a:cubicBezTo>
                    <a:pt x="122" y="1402"/>
                    <a:pt x="126" y="1406"/>
                    <a:pt x="134" y="1406"/>
                  </a:cubicBezTo>
                  <a:cubicBezTo>
                    <a:pt x="244" y="1411"/>
                    <a:pt x="356" y="1413"/>
                    <a:pt x="468" y="1413"/>
                  </a:cubicBezTo>
                  <a:cubicBezTo>
                    <a:pt x="797" y="1413"/>
                    <a:pt x="1131" y="1393"/>
                    <a:pt x="1456" y="1369"/>
                  </a:cubicBezTo>
                  <a:cubicBezTo>
                    <a:pt x="1468" y="1369"/>
                    <a:pt x="1472" y="1365"/>
                    <a:pt x="1472" y="1361"/>
                  </a:cubicBezTo>
                  <a:cubicBezTo>
                    <a:pt x="1476" y="1364"/>
                    <a:pt x="1480" y="1365"/>
                    <a:pt x="1483" y="1365"/>
                  </a:cubicBezTo>
                  <a:cubicBezTo>
                    <a:pt x="1491" y="1365"/>
                    <a:pt x="1496" y="1360"/>
                    <a:pt x="1496" y="1349"/>
                  </a:cubicBezTo>
                  <a:cubicBezTo>
                    <a:pt x="1480" y="1140"/>
                    <a:pt x="1464" y="930"/>
                    <a:pt x="1435" y="716"/>
                  </a:cubicBezTo>
                  <a:cubicBezTo>
                    <a:pt x="1423" y="535"/>
                    <a:pt x="1415" y="346"/>
                    <a:pt x="1387" y="173"/>
                  </a:cubicBezTo>
                  <a:cubicBezTo>
                    <a:pt x="1367" y="35"/>
                    <a:pt x="1290" y="15"/>
                    <a:pt x="1165" y="11"/>
                  </a:cubicBezTo>
                  <a:cubicBezTo>
                    <a:pt x="1040" y="4"/>
                    <a:pt x="914" y="1"/>
                    <a:pt x="78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59681" y="2427504"/>
              <a:ext cx="699013" cy="665322"/>
            </a:xfrm>
            <a:custGeom>
              <a:rect b="b" l="l" r="r" t="t"/>
              <a:pathLst>
                <a:path extrusionOk="0" h="1244" w="1307">
                  <a:moveTo>
                    <a:pt x="1089" y="13"/>
                  </a:moveTo>
                  <a:cubicBezTo>
                    <a:pt x="1085" y="17"/>
                    <a:pt x="1085" y="17"/>
                    <a:pt x="1081" y="17"/>
                  </a:cubicBezTo>
                  <a:lnTo>
                    <a:pt x="1028" y="17"/>
                  </a:lnTo>
                  <a:cubicBezTo>
                    <a:pt x="1044" y="17"/>
                    <a:pt x="1056" y="13"/>
                    <a:pt x="1069" y="13"/>
                  </a:cubicBezTo>
                  <a:close/>
                  <a:moveTo>
                    <a:pt x="299" y="41"/>
                  </a:moveTo>
                  <a:cubicBezTo>
                    <a:pt x="366" y="46"/>
                    <a:pt x="434" y="48"/>
                    <a:pt x="502" y="48"/>
                  </a:cubicBezTo>
                  <a:cubicBezTo>
                    <a:pt x="593" y="48"/>
                    <a:pt x="683" y="45"/>
                    <a:pt x="770" y="45"/>
                  </a:cubicBezTo>
                  <a:lnTo>
                    <a:pt x="1008" y="45"/>
                  </a:lnTo>
                  <a:cubicBezTo>
                    <a:pt x="1031" y="45"/>
                    <a:pt x="1052" y="43"/>
                    <a:pt x="1072" y="43"/>
                  </a:cubicBezTo>
                  <a:cubicBezTo>
                    <a:pt x="1103" y="43"/>
                    <a:pt x="1132" y="48"/>
                    <a:pt x="1161" y="69"/>
                  </a:cubicBezTo>
                  <a:cubicBezTo>
                    <a:pt x="1206" y="110"/>
                    <a:pt x="1206" y="150"/>
                    <a:pt x="1210" y="210"/>
                  </a:cubicBezTo>
                  <a:cubicBezTo>
                    <a:pt x="1218" y="263"/>
                    <a:pt x="1218" y="307"/>
                    <a:pt x="1222" y="351"/>
                  </a:cubicBezTo>
                  <a:cubicBezTo>
                    <a:pt x="1238" y="621"/>
                    <a:pt x="1250" y="891"/>
                    <a:pt x="1266" y="1161"/>
                  </a:cubicBezTo>
                  <a:lnTo>
                    <a:pt x="1266" y="1165"/>
                  </a:lnTo>
                  <a:cubicBezTo>
                    <a:pt x="876" y="1182"/>
                    <a:pt x="467" y="1190"/>
                    <a:pt x="77" y="1226"/>
                  </a:cubicBezTo>
                  <a:lnTo>
                    <a:pt x="77" y="1226"/>
                  </a:lnTo>
                  <a:cubicBezTo>
                    <a:pt x="77" y="1225"/>
                    <a:pt x="77" y="1223"/>
                    <a:pt x="77" y="1222"/>
                  </a:cubicBezTo>
                  <a:cubicBezTo>
                    <a:pt x="77" y="960"/>
                    <a:pt x="41" y="698"/>
                    <a:pt x="37" y="444"/>
                  </a:cubicBezTo>
                  <a:cubicBezTo>
                    <a:pt x="37" y="376"/>
                    <a:pt x="33" y="311"/>
                    <a:pt x="33" y="247"/>
                  </a:cubicBezTo>
                  <a:cubicBezTo>
                    <a:pt x="33" y="223"/>
                    <a:pt x="21" y="166"/>
                    <a:pt x="33" y="142"/>
                  </a:cubicBezTo>
                  <a:cubicBezTo>
                    <a:pt x="33" y="130"/>
                    <a:pt x="37" y="122"/>
                    <a:pt x="41" y="110"/>
                  </a:cubicBezTo>
                  <a:cubicBezTo>
                    <a:pt x="45" y="94"/>
                    <a:pt x="57" y="82"/>
                    <a:pt x="73" y="65"/>
                  </a:cubicBezTo>
                  <a:cubicBezTo>
                    <a:pt x="77" y="61"/>
                    <a:pt x="81" y="53"/>
                    <a:pt x="93" y="49"/>
                  </a:cubicBezTo>
                  <a:cubicBezTo>
                    <a:pt x="105" y="45"/>
                    <a:pt x="118" y="41"/>
                    <a:pt x="134" y="41"/>
                  </a:cubicBezTo>
                  <a:cubicBezTo>
                    <a:pt x="156" y="45"/>
                    <a:pt x="179" y="46"/>
                    <a:pt x="202" y="46"/>
                  </a:cubicBezTo>
                  <a:cubicBezTo>
                    <a:pt x="234" y="46"/>
                    <a:pt x="266" y="44"/>
                    <a:pt x="299" y="41"/>
                  </a:cubicBezTo>
                  <a:close/>
                  <a:moveTo>
                    <a:pt x="955" y="0"/>
                  </a:moveTo>
                  <a:cubicBezTo>
                    <a:pt x="825" y="0"/>
                    <a:pt x="694" y="9"/>
                    <a:pt x="565" y="9"/>
                  </a:cubicBezTo>
                  <a:lnTo>
                    <a:pt x="343" y="9"/>
                  </a:lnTo>
                  <a:cubicBezTo>
                    <a:pt x="339" y="5"/>
                    <a:pt x="339" y="5"/>
                    <a:pt x="335" y="5"/>
                  </a:cubicBezTo>
                  <a:cubicBezTo>
                    <a:pt x="307" y="5"/>
                    <a:pt x="279" y="9"/>
                    <a:pt x="247" y="9"/>
                  </a:cubicBezTo>
                  <a:cubicBezTo>
                    <a:pt x="226" y="7"/>
                    <a:pt x="206" y="6"/>
                    <a:pt x="185" y="6"/>
                  </a:cubicBezTo>
                  <a:cubicBezTo>
                    <a:pt x="156" y="6"/>
                    <a:pt x="127" y="8"/>
                    <a:pt x="101" y="13"/>
                  </a:cubicBezTo>
                  <a:cubicBezTo>
                    <a:pt x="1" y="33"/>
                    <a:pt x="13" y="142"/>
                    <a:pt x="13" y="227"/>
                  </a:cubicBezTo>
                  <a:cubicBezTo>
                    <a:pt x="17" y="553"/>
                    <a:pt x="13" y="899"/>
                    <a:pt x="61" y="1222"/>
                  </a:cubicBezTo>
                  <a:cubicBezTo>
                    <a:pt x="61" y="1227"/>
                    <a:pt x="63" y="1229"/>
                    <a:pt x="66" y="1230"/>
                  </a:cubicBezTo>
                  <a:lnTo>
                    <a:pt x="66" y="1230"/>
                  </a:lnTo>
                  <a:cubicBezTo>
                    <a:pt x="61" y="1236"/>
                    <a:pt x="63" y="1242"/>
                    <a:pt x="73" y="1242"/>
                  </a:cubicBezTo>
                  <a:cubicBezTo>
                    <a:pt x="109" y="1243"/>
                    <a:pt x="145" y="1243"/>
                    <a:pt x="181" y="1243"/>
                  </a:cubicBezTo>
                  <a:cubicBezTo>
                    <a:pt x="549" y="1243"/>
                    <a:pt x="923" y="1208"/>
                    <a:pt x="1290" y="1190"/>
                  </a:cubicBezTo>
                  <a:cubicBezTo>
                    <a:pt x="1306" y="1190"/>
                    <a:pt x="1306" y="1161"/>
                    <a:pt x="1290" y="1161"/>
                  </a:cubicBezTo>
                  <a:cubicBezTo>
                    <a:pt x="1274" y="819"/>
                    <a:pt x="1266" y="472"/>
                    <a:pt x="1242" y="142"/>
                  </a:cubicBezTo>
                  <a:cubicBezTo>
                    <a:pt x="1226" y="45"/>
                    <a:pt x="1197" y="9"/>
                    <a:pt x="1101" y="5"/>
                  </a:cubicBezTo>
                  <a:cubicBezTo>
                    <a:pt x="1052" y="2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528741" y="3056993"/>
              <a:ext cx="1315129" cy="41716"/>
            </a:xfrm>
            <a:custGeom>
              <a:rect b="b" l="l" r="r" t="t"/>
              <a:pathLst>
                <a:path extrusionOk="0" h="78" w="2459">
                  <a:moveTo>
                    <a:pt x="2013" y="0"/>
                  </a:moveTo>
                  <a:cubicBezTo>
                    <a:pt x="1752" y="0"/>
                    <a:pt x="1490" y="5"/>
                    <a:pt x="1230" y="13"/>
                  </a:cubicBezTo>
                  <a:cubicBezTo>
                    <a:pt x="823" y="21"/>
                    <a:pt x="412" y="33"/>
                    <a:pt x="9" y="61"/>
                  </a:cubicBezTo>
                  <a:cubicBezTo>
                    <a:pt x="1" y="61"/>
                    <a:pt x="1" y="77"/>
                    <a:pt x="9" y="77"/>
                  </a:cubicBezTo>
                  <a:cubicBezTo>
                    <a:pt x="420" y="77"/>
                    <a:pt x="823" y="41"/>
                    <a:pt x="1230" y="33"/>
                  </a:cubicBezTo>
                  <a:cubicBezTo>
                    <a:pt x="1386" y="28"/>
                    <a:pt x="1543" y="27"/>
                    <a:pt x="1700" y="27"/>
                  </a:cubicBezTo>
                  <a:cubicBezTo>
                    <a:pt x="1828" y="27"/>
                    <a:pt x="1955" y="28"/>
                    <a:pt x="2083" y="28"/>
                  </a:cubicBezTo>
                  <a:cubicBezTo>
                    <a:pt x="2203" y="28"/>
                    <a:pt x="2323" y="27"/>
                    <a:pt x="2443" y="25"/>
                  </a:cubicBezTo>
                  <a:cubicBezTo>
                    <a:pt x="2455" y="25"/>
                    <a:pt x="2459" y="13"/>
                    <a:pt x="2447" y="5"/>
                  </a:cubicBezTo>
                  <a:lnTo>
                    <a:pt x="2443" y="5"/>
                  </a:lnTo>
                  <a:cubicBezTo>
                    <a:pt x="2300" y="2"/>
                    <a:pt x="2157" y="0"/>
                    <a:pt x="201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666180" y="2257429"/>
              <a:ext cx="1596980" cy="1047722"/>
            </a:xfrm>
            <a:custGeom>
              <a:rect b="b" l="l" r="r" t="t"/>
              <a:pathLst>
                <a:path extrusionOk="0" h="1959" w="2986">
                  <a:moveTo>
                    <a:pt x="2353" y="29"/>
                  </a:moveTo>
                  <a:lnTo>
                    <a:pt x="2563" y="500"/>
                  </a:lnTo>
                  <a:cubicBezTo>
                    <a:pt x="2482" y="500"/>
                    <a:pt x="2398" y="500"/>
                    <a:pt x="2321" y="492"/>
                  </a:cubicBezTo>
                  <a:cubicBezTo>
                    <a:pt x="2277" y="335"/>
                    <a:pt x="2224" y="182"/>
                    <a:pt x="2172" y="29"/>
                  </a:cubicBezTo>
                  <a:close/>
                  <a:moveTo>
                    <a:pt x="2140" y="33"/>
                  </a:moveTo>
                  <a:cubicBezTo>
                    <a:pt x="2196" y="186"/>
                    <a:pt x="2244" y="343"/>
                    <a:pt x="2297" y="500"/>
                  </a:cubicBezTo>
                  <a:cubicBezTo>
                    <a:pt x="2184" y="500"/>
                    <a:pt x="2079" y="500"/>
                    <a:pt x="1970" y="504"/>
                  </a:cubicBezTo>
                  <a:cubicBezTo>
                    <a:pt x="1942" y="347"/>
                    <a:pt x="1898" y="190"/>
                    <a:pt x="1862" y="33"/>
                  </a:cubicBezTo>
                  <a:close/>
                  <a:moveTo>
                    <a:pt x="2458" y="29"/>
                  </a:moveTo>
                  <a:cubicBezTo>
                    <a:pt x="2506" y="105"/>
                    <a:pt x="2567" y="174"/>
                    <a:pt x="2619" y="250"/>
                  </a:cubicBezTo>
                  <a:cubicBezTo>
                    <a:pt x="2643" y="291"/>
                    <a:pt x="2676" y="331"/>
                    <a:pt x="2700" y="371"/>
                  </a:cubicBezTo>
                  <a:cubicBezTo>
                    <a:pt x="2716" y="391"/>
                    <a:pt x="2788" y="484"/>
                    <a:pt x="2780" y="508"/>
                  </a:cubicBezTo>
                  <a:cubicBezTo>
                    <a:pt x="2716" y="504"/>
                    <a:pt x="2647" y="504"/>
                    <a:pt x="2583" y="496"/>
                  </a:cubicBezTo>
                  <a:cubicBezTo>
                    <a:pt x="2523" y="343"/>
                    <a:pt x="2454" y="182"/>
                    <a:pt x="2377" y="29"/>
                  </a:cubicBezTo>
                  <a:close/>
                  <a:moveTo>
                    <a:pt x="1838" y="37"/>
                  </a:moveTo>
                  <a:cubicBezTo>
                    <a:pt x="1878" y="190"/>
                    <a:pt x="1910" y="351"/>
                    <a:pt x="1954" y="504"/>
                  </a:cubicBezTo>
                  <a:cubicBezTo>
                    <a:pt x="1854" y="508"/>
                    <a:pt x="1757" y="508"/>
                    <a:pt x="1656" y="512"/>
                  </a:cubicBezTo>
                  <a:cubicBezTo>
                    <a:pt x="1640" y="359"/>
                    <a:pt x="1616" y="190"/>
                    <a:pt x="1592" y="37"/>
                  </a:cubicBezTo>
                  <a:close/>
                  <a:moveTo>
                    <a:pt x="1572" y="29"/>
                  </a:moveTo>
                  <a:cubicBezTo>
                    <a:pt x="1588" y="190"/>
                    <a:pt x="1612" y="359"/>
                    <a:pt x="1640" y="512"/>
                  </a:cubicBezTo>
                  <a:cubicBezTo>
                    <a:pt x="1539" y="520"/>
                    <a:pt x="1435" y="524"/>
                    <a:pt x="1330" y="524"/>
                  </a:cubicBezTo>
                  <a:cubicBezTo>
                    <a:pt x="1350" y="363"/>
                    <a:pt x="1354" y="190"/>
                    <a:pt x="1358" y="29"/>
                  </a:cubicBezTo>
                  <a:close/>
                  <a:moveTo>
                    <a:pt x="1334" y="33"/>
                  </a:moveTo>
                  <a:cubicBezTo>
                    <a:pt x="1326" y="198"/>
                    <a:pt x="1310" y="367"/>
                    <a:pt x="1314" y="528"/>
                  </a:cubicBezTo>
                  <a:cubicBezTo>
                    <a:pt x="1217" y="532"/>
                    <a:pt x="1116" y="532"/>
                    <a:pt x="1015" y="537"/>
                  </a:cubicBezTo>
                  <a:cubicBezTo>
                    <a:pt x="1052" y="371"/>
                    <a:pt x="1080" y="202"/>
                    <a:pt x="1108" y="33"/>
                  </a:cubicBezTo>
                  <a:close/>
                  <a:moveTo>
                    <a:pt x="568" y="25"/>
                  </a:moveTo>
                  <a:cubicBezTo>
                    <a:pt x="572" y="29"/>
                    <a:pt x="572" y="29"/>
                    <a:pt x="576" y="29"/>
                  </a:cubicBezTo>
                  <a:cubicBezTo>
                    <a:pt x="604" y="33"/>
                    <a:pt x="629" y="33"/>
                    <a:pt x="653" y="33"/>
                  </a:cubicBezTo>
                  <a:cubicBezTo>
                    <a:pt x="592" y="117"/>
                    <a:pt x="548" y="206"/>
                    <a:pt x="508" y="291"/>
                  </a:cubicBezTo>
                  <a:cubicBezTo>
                    <a:pt x="467" y="371"/>
                    <a:pt x="423" y="452"/>
                    <a:pt x="395" y="541"/>
                  </a:cubicBezTo>
                  <a:lnTo>
                    <a:pt x="169" y="524"/>
                  </a:lnTo>
                  <a:cubicBezTo>
                    <a:pt x="294" y="351"/>
                    <a:pt x="431" y="186"/>
                    <a:pt x="568" y="25"/>
                  </a:cubicBezTo>
                  <a:close/>
                  <a:moveTo>
                    <a:pt x="673" y="37"/>
                  </a:moveTo>
                  <a:cubicBezTo>
                    <a:pt x="746" y="41"/>
                    <a:pt x="810" y="41"/>
                    <a:pt x="878" y="41"/>
                  </a:cubicBezTo>
                  <a:cubicBezTo>
                    <a:pt x="814" y="206"/>
                    <a:pt x="754" y="379"/>
                    <a:pt x="689" y="545"/>
                  </a:cubicBezTo>
                  <a:cubicBezTo>
                    <a:pt x="600" y="545"/>
                    <a:pt x="504" y="545"/>
                    <a:pt x="411" y="541"/>
                  </a:cubicBezTo>
                  <a:cubicBezTo>
                    <a:pt x="504" y="379"/>
                    <a:pt x="560" y="190"/>
                    <a:pt x="673" y="41"/>
                  </a:cubicBezTo>
                  <a:lnTo>
                    <a:pt x="673" y="37"/>
                  </a:lnTo>
                  <a:close/>
                  <a:moveTo>
                    <a:pt x="1080" y="33"/>
                  </a:moveTo>
                  <a:cubicBezTo>
                    <a:pt x="1052" y="206"/>
                    <a:pt x="1024" y="371"/>
                    <a:pt x="1003" y="537"/>
                  </a:cubicBezTo>
                  <a:cubicBezTo>
                    <a:pt x="907" y="545"/>
                    <a:pt x="806" y="545"/>
                    <a:pt x="705" y="545"/>
                  </a:cubicBezTo>
                  <a:cubicBezTo>
                    <a:pt x="774" y="375"/>
                    <a:pt x="846" y="210"/>
                    <a:pt x="903" y="41"/>
                  </a:cubicBezTo>
                  <a:lnTo>
                    <a:pt x="903" y="33"/>
                  </a:lnTo>
                  <a:close/>
                  <a:moveTo>
                    <a:pt x="2575" y="537"/>
                  </a:moveTo>
                  <a:cubicBezTo>
                    <a:pt x="2575" y="617"/>
                    <a:pt x="2542" y="713"/>
                    <a:pt x="2461" y="713"/>
                  </a:cubicBezTo>
                  <a:cubicBezTo>
                    <a:pt x="2453" y="713"/>
                    <a:pt x="2444" y="712"/>
                    <a:pt x="2434" y="710"/>
                  </a:cubicBezTo>
                  <a:cubicBezTo>
                    <a:pt x="2365" y="694"/>
                    <a:pt x="2333" y="645"/>
                    <a:pt x="2321" y="589"/>
                  </a:cubicBezTo>
                  <a:cubicBezTo>
                    <a:pt x="2321" y="573"/>
                    <a:pt x="2325" y="565"/>
                    <a:pt x="2325" y="549"/>
                  </a:cubicBezTo>
                  <a:cubicBezTo>
                    <a:pt x="2325" y="545"/>
                    <a:pt x="2325" y="545"/>
                    <a:pt x="2321" y="537"/>
                  </a:cubicBezTo>
                  <a:close/>
                  <a:moveTo>
                    <a:pt x="2289" y="537"/>
                  </a:moveTo>
                  <a:lnTo>
                    <a:pt x="2289" y="561"/>
                  </a:lnTo>
                  <a:cubicBezTo>
                    <a:pt x="2277" y="647"/>
                    <a:pt x="2238" y="730"/>
                    <a:pt x="2139" y="730"/>
                  </a:cubicBezTo>
                  <a:cubicBezTo>
                    <a:pt x="2136" y="730"/>
                    <a:pt x="2134" y="730"/>
                    <a:pt x="2132" y="730"/>
                  </a:cubicBezTo>
                  <a:cubicBezTo>
                    <a:pt x="2031" y="730"/>
                    <a:pt x="1979" y="633"/>
                    <a:pt x="1983" y="545"/>
                  </a:cubicBezTo>
                  <a:cubicBezTo>
                    <a:pt x="2083" y="545"/>
                    <a:pt x="2188" y="537"/>
                    <a:pt x="2289" y="537"/>
                  </a:cubicBezTo>
                  <a:close/>
                  <a:moveTo>
                    <a:pt x="1954" y="549"/>
                  </a:moveTo>
                  <a:lnTo>
                    <a:pt x="1954" y="549"/>
                  </a:lnTo>
                  <a:cubicBezTo>
                    <a:pt x="1950" y="553"/>
                    <a:pt x="1950" y="553"/>
                    <a:pt x="1950" y="561"/>
                  </a:cubicBezTo>
                  <a:cubicBezTo>
                    <a:pt x="1954" y="645"/>
                    <a:pt x="1902" y="730"/>
                    <a:pt x="1813" y="734"/>
                  </a:cubicBezTo>
                  <a:cubicBezTo>
                    <a:pt x="1713" y="734"/>
                    <a:pt x="1656" y="649"/>
                    <a:pt x="1660" y="561"/>
                  </a:cubicBezTo>
                  <a:cubicBezTo>
                    <a:pt x="1757" y="553"/>
                    <a:pt x="1854" y="553"/>
                    <a:pt x="1954" y="549"/>
                  </a:cubicBezTo>
                  <a:close/>
                  <a:moveTo>
                    <a:pt x="2599" y="537"/>
                  </a:moveTo>
                  <a:cubicBezTo>
                    <a:pt x="2660" y="537"/>
                    <a:pt x="2724" y="545"/>
                    <a:pt x="2788" y="545"/>
                  </a:cubicBezTo>
                  <a:lnTo>
                    <a:pt x="2793" y="545"/>
                  </a:lnTo>
                  <a:cubicBezTo>
                    <a:pt x="2809" y="617"/>
                    <a:pt x="2817" y="726"/>
                    <a:pt x="2716" y="738"/>
                  </a:cubicBezTo>
                  <a:cubicBezTo>
                    <a:pt x="2708" y="739"/>
                    <a:pt x="2701" y="740"/>
                    <a:pt x="2695" y="740"/>
                  </a:cubicBezTo>
                  <a:cubicBezTo>
                    <a:pt x="2623" y="740"/>
                    <a:pt x="2599" y="664"/>
                    <a:pt x="2595" y="601"/>
                  </a:cubicBezTo>
                  <a:cubicBezTo>
                    <a:pt x="2599" y="577"/>
                    <a:pt x="2599" y="561"/>
                    <a:pt x="2599" y="537"/>
                  </a:cubicBezTo>
                  <a:close/>
                  <a:moveTo>
                    <a:pt x="1632" y="561"/>
                  </a:moveTo>
                  <a:lnTo>
                    <a:pt x="1632" y="561"/>
                  </a:lnTo>
                  <a:cubicBezTo>
                    <a:pt x="1612" y="637"/>
                    <a:pt x="1596" y="746"/>
                    <a:pt x="1487" y="746"/>
                  </a:cubicBezTo>
                  <a:cubicBezTo>
                    <a:pt x="1390" y="746"/>
                    <a:pt x="1346" y="653"/>
                    <a:pt x="1338" y="569"/>
                  </a:cubicBezTo>
                  <a:cubicBezTo>
                    <a:pt x="1439" y="565"/>
                    <a:pt x="1535" y="565"/>
                    <a:pt x="1632" y="561"/>
                  </a:cubicBezTo>
                  <a:close/>
                  <a:moveTo>
                    <a:pt x="1306" y="573"/>
                  </a:moveTo>
                  <a:cubicBezTo>
                    <a:pt x="1306" y="665"/>
                    <a:pt x="1249" y="746"/>
                    <a:pt x="1152" y="750"/>
                  </a:cubicBezTo>
                  <a:cubicBezTo>
                    <a:pt x="1072" y="750"/>
                    <a:pt x="1015" y="686"/>
                    <a:pt x="1011" y="613"/>
                  </a:cubicBezTo>
                  <a:lnTo>
                    <a:pt x="1011" y="589"/>
                  </a:lnTo>
                  <a:lnTo>
                    <a:pt x="1011" y="577"/>
                  </a:lnTo>
                  <a:cubicBezTo>
                    <a:pt x="1108" y="573"/>
                    <a:pt x="1209" y="573"/>
                    <a:pt x="1306" y="573"/>
                  </a:cubicBezTo>
                  <a:close/>
                  <a:moveTo>
                    <a:pt x="145" y="553"/>
                  </a:moveTo>
                  <a:cubicBezTo>
                    <a:pt x="226" y="561"/>
                    <a:pt x="310" y="565"/>
                    <a:pt x="391" y="569"/>
                  </a:cubicBezTo>
                  <a:cubicBezTo>
                    <a:pt x="387" y="573"/>
                    <a:pt x="383" y="573"/>
                    <a:pt x="383" y="585"/>
                  </a:cubicBezTo>
                  <a:cubicBezTo>
                    <a:pt x="383" y="656"/>
                    <a:pt x="333" y="762"/>
                    <a:pt x="259" y="762"/>
                  </a:cubicBezTo>
                  <a:cubicBezTo>
                    <a:pt x="241" y="762"/>
                    <a:pt x="222" y="756"/>
                    <a:pt x="202" y="742"/>
                  </a:cubicBezTo>
                  <a:cubicBezTo>
                    <a:pt x="141" y="694"/>
                    <a:pt x="125" y="625"/>
                    <a:pt x="141" y="553"/>
                  </a:cubicBezTo>
                  <a:close/>
                  <a:moveTo>
                    <a:pt x="403" y="569"/>
                  </a:moveTo>
                  <a:cubicBezTo>
                    <a:pt x="492" y="573"/>
                    <a:pt x="584" y="581"/>
                    <a:pt x="673" y="581"/>
                  </a:cubicBezTo>
                  <a:cubicBezTo>
                    <a:pt x="661" y="653"/>
                    <a:pt x="633" y="762"/>
                    <a:pt x="540" y="762"/>
                  </a:cubicBezTo>
                  <a:cubicBezTo>
                    <a:pt x="538" y="762"/>
                    <a:pt x="536" y="762"/>
                    <a:pt x="534" y="762"/>
                  </a:cubicBezTo>
                  <a:cubicBezTo>
                    <a:pt x="438" y="762"/>
                    <a:pt x="403" y="672"/>
                    <a:pt x="403" y="589"/>
                  </a:cubicBezTo>
                  <a:lnTo>
                    <a:pt x="403" y="581"/>
                  </a:lnTo>
                  <a:lnTo>
                    <a:pt x="403" y="569"/>
                  </a:lnTo>
                  <a:close/>
                  <a:moveTo>
                    <a:pt x="991" y="577"/>
                  </a:moveTo>
                  <a:cubicBezTo>
                    <a:pt x="991" y="577"/>
                    <a:pt x="987" y="585"/>
                    <a:pt x="987" y="589"/>
                  </a:cubicBezTo>
                  <a:cubicBezTo>
                    <a:pt x="991" y="669"/>
                    <a:pt x="951" y="762"/>
                    <a:pt x="862" y="770"/>
                  </a:cubicBezTo>
                  <a:cubicBezTo>
                    <a:pt x="858" y="771"/>
                    <a:pt x="854" y="771"/>
                    <a:pt x="849" y="771"/>
                  </a:cubicBezTo>
                  <a:cubicBezTo>
                    <a:pt x="750" y="771"/>
                    <a:pt x="709" y="682"/>
                    <a:pt x="701" y="593"/>
                  </a:cubicBezTo>
                  <a:lnTo>
                    <a:pt x="701" y="585"/>
                  </a:lnTo>
                  <a:lnTo>
                    <a:pt x="701" y="577"/>
                  </a:lnTo>
                  <a:close/>
                  <a:moveTo>
                    <a:pt x="2305" y="625"/>
                  </a:moveTo>
                  <a:cubicBezTo>
                    <a:pt x="2325" y="678"/>
                    <a:pt x="2377" y="730"/>
                    <a:pt x="2442" y="734"/>
                  </a:cubicBezTo>
                  <a:cubicBezTo>
                    <a:pt x="2445" y="734"/>
                    <a:pt x="2448" y="734"/>
                    <a:pt x="2451" y="734"/>
                  </a:cubicBezTo>
                  <a:cubicBezTo>
                    <a:pt x="2510" y="734"/>
                    <a:pt x="2552" y="695"/>
                    <a:pt x="2579" y="645"/>
                  </a:cubicBezTo>
                  <a:cubicBezTo>
                    <a:pt x="2591" y="710"/>
                    <a:pt x="2631" y="766"/>
                    <a:pt x="2700" y="766"/>
                  </a:cubicBezTo>
                  <a:cubicBezTo>
                    <a:pt x="2692" y="770"/>
                    <a:pt x="2692" y="770"/>
                    <a:pt x="2692" y="774"/>
                  </a:cubicBezTo>
                  <a:cubicBezTo>
                    <a:pt x="2688" y="903"/>
                    <a:pt x="2688" y="1028"/>
                    <a:pt x="2688" y="1153"/>
                  </a:cubicBezTo>
                  <a:cubicBezTo>
                    <a:pt x="2688" y="1270"/>
                    <a:pt x="2684" y="1383"/>
                    <a:pt x="2708" y="1496"/>
                  </a:cubicBezTo>
                  <a:lnTo>
                    <a:pt x="2708" y="1500"/>
                  </a:lnTo>
                  <a:cubicBezTo>
                    <a:pt x="2716" y="1500"/>
                    <a:pt x="2720" y="1500"/>
                    <a:pt x="2720" y="1496"/>
                  </a:cubicBezTo>
                  <a:cubicBezTo>
                    <a:pt x="2728" y="1379"/>
                    <a:pt x="2716" y="1254"/>
                    <a:pt x="2716" y="1137"/>
                  </a:cubicBezTo>
                  <a:cubicBezTo>
                    <a:pt x="2716" y="1016"/>
                    <a:pt x="2716" y="903"/>
                    <a:pt x="2720" y="782"/>
                  </a:cubicBezTo>
                  <a:cubicBezTo>
                    <a:pt x="2720" y="774"/>
                    <a:pt x="2720" y="770"/>
                    <a:pt x="2716" y="770"/>
                  </a:cubicBezTo>
                  <a:lnTo>
                    <a:pt x="2720" y="770"/>
                  </a:lnTo>
                  <a:cubicBezTo>
                    <a:pt x="2736" y="770"/>
                    <a:pt x="2748" y="766"/>
                    <a:pt x="2760" y="762"/>
                  </a:cubicBezTo>
                  <a:lnTo>
                    <a:pt x="2760" y="762"/>
                  </a:lnTo>
                  <a:cubicBezTo>
                    <a:pt x="2736" y="1032"/>
                    <a:pt x="2756" y="1314"/>
                    <a:pt x="2776" y="1580"/>
                  </a:cubicBezTo>
                  <a:cubicBezTo>
                    <a:pt x="2619" y="1561"/>
                    <a:pt x="2458" y="1555"/>
                    <a:pt x="2297" y="1555"/>
                  </a:cubicBezTo>
                  <a:cubicBezTo>
                    <a:pt x="2046" y="1555"/>
                    <a:pt x="1796" y="1570"/>
                    <a:pt x="1555" y="1572"/>
                  </a:cubicBezTo>
                  <a:cubicBezTo>
                    <a:pt x="1116" y="1580"/>
                    <a:pt x="673" y="1580"/>
                    <a:pt x="238" y="1600"/>
                  </a:cubicBezTo>
                  <a:cubicBezTo>
                    <a:pt x="230" y="1322"/>
                    <a:pt x="238" y="1048"/>
                    <a:pt x="226" y="770"/>
                  </a:cubicBezTo>
                  <a:lnTo>
                    <a:pt x="230" y="770"/>
                  </a:lnTo>
                  <a:cubicBezTo>
                    <a:pt x="242" y="774"/>
                    <a:pt x="250" y="778"/>
                    <a:pt x="262" y="778"/>
                  </a:cubicBezTo>
                  <a:cubicBezTo>
                    <a:pt x="242" y="1032"/>
                    <a:pt x="250" y="1294"/>
                    <a:pt x="266" y="1544"/>
                  </a:cubicBezTo>
                  <a:cubicBezTo>
                    <a:pt x="266" y="1556"/>
                    <a:pt x="270" y="1556"/>
                    <a:pt x="274" y="1556"/>
                  </a:cubicBezTo>
                  <a:cubicBezTo>
                    <a:pt x="274" y="1556"/>
                    <a:pt x="282" y="1552"/>
                    <a:pt x="282" y="1544"/>
                  </a:cubicBezTo>
                  <a:cubicBezTo>
                    <a:pt x="270" y="1290"/>
                    <a:pt x="270" y="1036"/>
                    <a:pt x="266" y="778"/>
                  </a:cubicBezTo>
                  <a:cubicBezTo>
                    <a:pt x="322" y="778"/>
                    <a:pt x="367" y="726"/>
                    <a:pt x="387" y="665"/>
                  </a:cubicBezTo>
                  <a:cubicBezTo>
                    <a:pt x="407" y="726"/>
                    <a:pt x="455" y="774"/>
                    <a:pt x="524" y="778"/>
                  </a:cubicBezTo>
                  <a:cubicBezTo>
                    <a:pt x="531" y="779"/>
                    <a:pt x="537" y="780"/>
                    <a:pt x="544" y="780"/>
                  </a:cubicBezTo>
                  <a:cubicBezTo>
                    <a:pt x="624" y="780"/>
                    <a:pt x="667" y="712"/>
                    <a:pt x="689" y="637"/>
                  </a:cubicBezTo>
                  <a:cubicBezTo>
                    <a:pt x="705" y="724"/>
                    <a:pt x="755" y="795"/>
                    <a:pt x="847" y="795"/>
                  </a:cubicBezTo>
                  <a:cubicBezTo>
                    <a:pt x="849" y="795"/>
                    <a:pt x="852" y="795"/>
                    <a:pt x="854" y="794"/>
                  </a:cubicBezTo>
                  <a:cubicBezTo>
                    <a:pt x="931" y="794"/>
                    <a:pt x="987" y="738"/>
                    <a:pt x="1007" y="674"/>
                  </a:cubicBezTo>
                  <a:cubicBezTo>
                    <a:pt x="1028" y="726"/>
                    <a:pt x="1076" y="766"/>
                    <a:pt x="1136" y="770"/>
                  </a:cubicBezTo>
                  <a:cubicBezTo>
                    <a:pt x="1142" y="771"/>
                    <a:pt x="1147" y="771"/>
                    <a:pt x="1153" y="771"/>
                  </a:cubicBezTo>
                  <a:cubicBezTo>
                    <a:pt x="1238" y="771"/>
                    <a:pt x="1311" y="713"/>
                    <a:pt x="1330" y="633"/>
                  </a:cubicBezTo>
                  <a:cubicBezTo>
                    <a:pt x="1342" y="706"/>
                    <a:pt x="1398" y="766"/>
                    <a:pt x="1479" y="770"/>
                  </a:cubicBezTo>
                  <a:cubicBezTo>
                    <a:pt x="1482" y="770"/>
                    <a:pt x="1484" y="770"/>
                    <a:pt x="1487" y="770"/>
                  </a:cubicBezTo>
                  <a:cubicBezTo>
                    <a:pt x="1578" y="770"/>
                    <a:pt x="1625" y="703"/>
                    <a:pt x="1644" y="625"/>
                  </a:cubicBezTo>
                  <a:cubicBezTo>
                    <a:pt x="1660" y="694"/>
                    <a:pt x="1721" y="750"/>
                    <a:pt x="1801" y="754"/>
                  </a:cubicBezTo>
                  <a:cubicBezTo>
                    <a:pt x="1882" y="754"/>
                    <a:pt x="1954" y="698"/>
                    <a:pt x="1975" y="629"/>
                  </a:cubicBezTo>
                  <a:cubicBezTo>
                    <a:pt x="1995" y="690"/>
                    <a:pt x="2043" y="746"/>
                    <a:pt x="2107" y="754"/>
                  </a:cubicBezTo>
                  <a:cubicBezTo>
                    <a:pt x="2119" y="756"/>
                    <a:pt x="2130" y="757"/>
                    <a:pt x="2140" y="757"/>
                  </a:cubicBezTo>
                  <a:cubicBezTo>
                    <a:pt x="2229" y="757"/>
                    <a:pt x="2280" y="697"/>
                    <a:pt x="2305" y="625"/>
                  </a:cubicBezTo>
                  <a:close/>
                  <a:moveTo>
                    <a:pt x="2316" y="1586"/>
                  </a:moveTo>
                  <a:cubicBezTo>
                    <a:pt x="2500" y="1586"/>
                    <a:pt x="2683" y="1593"/>
                    <a:pt x="2865" y="1616"/>
                  </a:cubicBezTo>
                  <a:lnTo>
                    <a:pt x="2865" y="1620"/>
                  </a:lnTo>
                  <a:cubicBezTo>
                    <a:pt x="2901" y="1697"/>
                    <a:pt x="2921" y="1778"/>
                    <a:pt x="2958" y="1854"/>
                  </a:cubicBezTo>
                  <a:cubicBezTo>
                    <a:pt x="2478" y="1854"/>
                    <a:pt x="1995" y="1858"/>
                    <a:pt x="1515" y="1870"/>
                  </a:cubicBezTo>
                  <a:cubicBezTo>
                    <a:pt x="1269" y="1874"/>
                    <a:pt x="1028" y="1874"/>
                    <a:pt x="778" y="1878"/>
                  </a:cubicBezTo>
                  <a:cubicBezTo>
                    <a:pt x="696" y="1878"/>
                    <a:pt x="613" y="1878"/>
                    <a:pt x="531" y="1878"/>
                  </a:cubicBezTo>
                  <a:cubicBezTo>
                    <a:pt x="366" y="1878"/>
                    <a:pt x="200" y="1880"/>
                    <a:pt x="36" y="1890"/>
                  </a:cubicBezTo>
                  <a:cubicBezTo>
                    <a:pt x="69" y="1798"/>
                    <a:pt x="113" y="1713"/>
                    <a:pt x="149" y="1620"/>
                  </a:cubicBezTo>
                  <a:lnTo>
                    <a:pt x="202" y="1620"/>
                  </a:lnTo>
                  <a:cubicBezTo>
                    <a:pt x="204" y="1624"/>
                    <a:pt x="208" y="1626"/>
                    <a:pt x="212" y="1626"/>
                  </a:cubicBezTo>
                  <a:cubicBezTo>
                    <a:pt x="216" y="1626"/>
                    <a:pt x="220" y="1624"/>
                    <a:pt x="222" y="1620"/>
                  </a:cubicBezTo>
                  <a:cubicBezTo>
                    <a:pt x="307" y="1622"/>
                    <a:pt x="393" y="1623"/>
                    <a:pt x="478" y="1623"/>
                  </a:cubicBezTo>
                  <a:cubicBezTo>
                    <a:pt x="829" y="1623"/>
                    <a:pt x="1177" y="1612"/>
                    <a:pt x="1527" y="1608"/>
                  </a:cubicBezTo>
                  <a:cubicBezTo>
                    <a:pt x="1788" y="1601"/>
                    <a:pt x="2052" y="1586"/>
                    <a:pt x="2316" y="1586"/>
                  </a:cubicBezTo>
                  <a:close/>
                  <a:moveTo>
                    <a:pt x="2958" y="1870"/>
                  </a:moveTo>
                  <a:lnTo>
                    <a:pt x="2958" y="1874"/>
                  </a:lnTo>
                  <a:cubicBezTo>
                    <a:pt x="2958" y="1882"/>
                    <a:pt x="2962" y="1894"/>
                    <a:pt x="2966" y="1903"/>
                  </a:cubicBezTo>
                  <a:cubicBezTo>
                    <a:pt x="2478" y="1911"/>
                    <a:pt x="1995" y="1911"/>
                    <a:pt x="1507" y="1911"/>
                  </a:cubicBezTo>
                  <a:cubicBezTo>
                    <a:pt x="1408" y="1911"/>
                    <a:pt x="1309" y="1912"/>
                    <a:pt x="1209" y="1912"/>
                  </a:cubicBezTo>
                  <a:cubicBezTo>
                    <a:pt x="1143" y="1912"/>
                    <a:pt x="1077" y="1911"/>
                    <a:pt x="1011" y="1911"/>
                  </a:cubicBezTo>
                  <a:cubicBezTo>
                    <a:pt x="679" y="1911"/>
                    <a:pt x="348" y="1913"/>
                    <a:pt x="20" y="1935"/>
                  </a:cubicBezTo>
                  <a:lnTo>
                    <a:pt x="20" y="1894"/>
                  </a:lnTo>
                  <a:cubicBezTo>
                    <a:pt x="20" y="1898"/>
                    <a:pt x="20" y="1898"/>
                    <a:pt x="24" y="1898"/>
                  </a:cubicBezTo>
                  <a:cubicBezTo>
                    <a:pt x="91" y="1902"/>
                    <a:pt x="159" y="1903"/>
                    <a:pt x="226" y="1903"/>
                  </a:cubicBezTo>
                  <a:cubicBezTo>
                    <a:pt x="406" y="1903"/>
                    <a:pt x="586" y="1894"/>
                    <a:pt x="762" y="1894"/>
                  </a:cubicBezTo>
                  <a:cubicBezTo>
                    <a:pt x="1011" y="1894"/>
                    <a:pt x="1265" y="1890"/>
                    <a:pt x="1515" y="1890"/>
                  </a:cubicBezTo>
                  <a:cubicBezTo>
                    <a:pt x="1995" y="1882"/>
                    <a:pt x="2478" y="1878"/>
                    <a:pt x="2958" y="1870"/>
                  </a:cubicBezTo>
                  <a:close/>
                  <a:moveTo>
                    <a:pt x="2462" y="1"/>
                  </a:moveTo>
                  <a:cubicBezTo>
                    <a:pt x="2148" y="1"/>
                    <a:pt x="1833" y="5"/>
                    <a:pt x="1519" y="5"/>
                  </a:cubicBezTo>
                  <a:cubicBezTo>
                    <a:pt x="1416" y="5"/>
                    <a:pt x="1311" y="4"/>
                    <a:pt x="1207" y="4"/>
                  </a:cubicBezTo>
                  <a:cubicBezTo>
                    <a:pt x="997" y="4"/>
                    <a:pt x="786" y="6"/>
                    <a:pt x="576" y="17"/>
                  </a:cubicBezTo>
                  <a:lnTo>
                    <a:pt x="572" y="17"/>
                  </a:lnTo>
                  <a:cubicBezTo>
                    <a:pt x="572" y="11"/>
                    <a:pt x="568" y="7"/>
                    <a:pt x="562" y="7"/>
                  </a:cubicBezTo>
                  <a:cubicBezTo>
                    <a:pt x="560" y="7"/>
                    <a:pt x="558" y="8"/>
                    <a:pt x="556" y="9"/>
                  </a:cubicBezTo>
                  <a:cubicBezTo>
                    <a:pt x="395" y="170"/>
                    <a:pt x="262" y="347"/>
                    <a:pt x="133" y="528"/>
                  </a:cubicBezTo>
                  <a:lnTo>
                    <a:pt x="129" y="532"/>
                  </a:lnTo>
                  <a:cubicBezTo>
                    <a:pt x="85" y="613"/>
                    <a:pt x="125" y="726"/>
                    <a:pt x="202" y="770"/>
                  </a:cubicBezTo>
                  <a:cubicBezTo>
                    <a:pt x="181" y="1048"/>
                    <a:pt x="189" y="1330"/>
                    <a:pt x="202" y="1608"/>
                  </a:cubicBezTo>
                  <a:lnTo>
                    <a:pt x="153" y="1608"/>
                  </a:lnTo>
                  <a:lnTo>
                    <a:pt x="149" y="1612"/>
                  </a:lnTo>
                  <a:cubicBezTo>
                    <a:pt x="148" y="1611"/>
                    <a:pt x="146" y="1611"/>
                    <a:pt x="145" y="1611"/>
                  </a:cubicBezTo>
                  <a:cubicBezTo>
                    <a:pt x="143" y="1611"/>
                    <a:pt x="141" y="1612"/>
                    <a:pt x="141" y="1612"/>
                  </a:cubicBezTo>
                  <a:cubicBezTo>
                    <a:pt x="85" y="1693"/>
                    <a:pt x="40" y="1790"/>
                    <a:pt x="8" y="1882"/>
                  </a:cubicBezTo>
                  <a:lnTo>
                    <a:pt x="8" y="1890"/>
                  </a:lnTo>
                  <a:cubicBezTo>
                    <a:pt x="4" y="1911"/>
                    <a:pt x="0" y="1923"/>
                    <a:pt x="4" y="1943"/>
                  </a:cubicBezTo>
                  <a:cubicBezTo>
                    <a:pt x="8" y="1951"/>
                    <a:pt x="8" y="1951"/>
                    <a:pt x="16" y="1951"/>
                  </a:cubicBezTo>
                  <a:cubicBezTo>
                    <a:pt x="16" y="1955"/>
                    <a:pt x="16" y="1955"/>
                    <a:pt x="20" y="1955"/>
                  </a:cubicBezTo>
                  <a:cubicBezTo>
                    <a:pt x="117" y="1957"/>
                    <a:pt x="214" y="1958"/>
                    <a:pt x="312" y="1958"/>
                  </a:cubicBezTo>
                  <a:cubicBezTo>
                    <a:pt x="710" y="1958"/>
                    <a:pt x="1113" y="1942"/>
                    <a:pt x="1511" y="1939"/>
                  </a:cubicBezTo>
                  <a:cubicBezTo>
                    <a:pt x="1999" y="1935"/>
                    <a:pt x="2482" y="1935"/>
                    <a:pt x="2970" y="1927"/>
                  </a:cubicBezTo>
                  <a:cubicBezTo>
                    <a:pt x="2982" y="1927"/>
                    <a:pt x="2986" y="1919"/>
                    <a:pt x="2982" y="1915"/>
                  </a:cubicBezTo>
                  <a:lnTo>
                    <a:pt x="2982" y="1911"/>
                  </a:lnTo>
                  <a:cubicBezTo>
                    <a:pt x="2982" y="1894"/>
                    <a:pt x="2978" y="1882"/>
                    <a:pt x="2974" y="1870"/>
                  </a:cubicBezTo>
                  <a:cubicBezTo>
                    <a:pt x="2982" y="1870"/>
                    <a:pt x="2982" y="1870"/>
                    <a:pt x="2982" y="1862"/>
                  </a:cubicBezTo>
                  <a:lnTo>
                    <a:pt x="2974" y="1858"/>
                  </a:lnTo>
                  <a:cubicBezTo>
                    <a:pt x="2966" y="1774"/>
                    <a:pt x="2930" y="1693"/>
                    <a:pt x="2893" y="1616"/>
                  </a:cubicBezTo>
                  <a:cubicBezTo>
                    <a:pt x="2901" y="1612"/>
                    <a:pt x="2901" y="1596"/>
                    <a:pt x="2889" y="1596"/>
                  </a:cubicBezTo>
                  <a:cubicBezTo>
                    <a:pt x="2861" y="1596"/>
                    <a:pt x="2833" y="1592"/>
                    <a:pt x="2805" y="1588"/>
                  </a:cubicBezTo>
                  <a:cubicBezTo>
                    <a:pt x="2788" y="1306"/>
                    <a:pt x="2801" y="1028"/>
                    <a:pt x="2780" y="750"/>
                  </a:cubicBezTo>
                  <a:cubicBezTo>
                    <a:pt x="2845" y="706"/>
                    <a:pt x="2853" y="589"/>
                    <a:pt x="2813" y="520"/>
                  </a:cubicBezTo>
                  <a:cubicBezTo>
                    <a:pt x="2813" y="512"/>
                    <a:pt x="2813" y="512"/>
                    <a:pt x="2809" y="512"/>
                  </a:cubicBezTo>
                  <a:cubicBezTo>
                    <a:pt x="2821" y="452"/>
                    <a:pt x="2724" y="359"/>
                    <a:pt x="2700" y="319"/>
                  </a:cubicBezTo>
                  <a:cubicBezTo>
                    <a:pt x="2631" y="218"/>
                    <a:pt x="2559" y="117"/>
                    <a:pt x="2478" y="25"/>
                  </a:cubicBezTo>
                  <a:cubicBezTo>
                    <a:pt x="2482" y="17"/>
                    <a:pt x="2478" y="1"/>
                    <a:pt x="2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7698138" y="2048314"/>
            <a:ext cx="3118550" cy="2400290"/>
            <a:chOff x="7698138" y="2048314"/>
            <a:chExt cx="3118550" cy="2400290"/>
          </a:xfrm>
        </p:grpSpPr>
        <p:sp>
          <p:nvSpPr>
            <p:cNvPr id="89" name="Google Shape;89;p2"/>
            <p:cNvSpPr/>
            <p:nvPr/>
          </p:nvSpPr>
          <p:spPr>
            <a:xfrm>
              <a:off x="10058991" y="2716840"/>
              <a:ext cx="329985" cy="1049861"/>
            </a:xfrm>
            <a:custGeom>
              <a:rect b="b" l="l" r="r" t="t"/>
              <a:pathLst>
                <a:path extrusionOk="0" h="1963" w="617">
                  <a:moveTo>
                    <a:pt x="49" y="1"/>
                  </a:moveTo>
                  <a:lnTo>
                    <a:pt x="0" y="9"/>
                  </a:lnTo>
                  <a:cubicBezTo>
                    <a:pt x="4" y="69"/>
                    <a:pt x="4" y="122"/>
                    <a:pt x="8" y="170"/>
                  </a:cubicBezTo>
                  <a:cubicBezTo>
                    <a:pt x="45" y="492"/>
                    <a:pt x="65" y="819"/>
                    <a:pt x="81" y="1145"/>
                  </a:cubicBezTo>
                  <a:cubicBezTo>
                    <a:pt x="85" y="1230"/>
                    <a:pt x="89" y="1318"/>
                    <a:pt x="89" y="1403"/>
                  </a:cubicBezTo>
                  <a:cubicBezTo>
                    <a:pt x="125" y="1407"/>
                    <a:pt x="161" y="1419"/>
                    <a:pt x="194" y="1427"/>
                  </a:cubicBezTo>
                  <a:cubicBezTo>
                    <a:pt x="427" y="1512"/>
                    <a:pt x="536" y="1741"/>
                    <a:pt x="617" y="1963"/>
                  </a:cubicBezTo>
                  <a:cubicBezTo>
                    <a:pt x="613" y="1641"/>
                    <a:pt x="605" y="1322"/>
                    <a:pt x="585" y="1000"/>
                  </a:cubicBezTo>
                  <a:cubicBezTo>
                    <a:pt x="530" y="1008"/>
                    <a:pt x="475" y="1012"/>
                    <a:pt x="420" y="1012"/>
                  </a:cubicBezTo>
                  <a:cubicBezTo>
                    <a:pt x="365" y="1012"/>
                    <a:pt x="311" y="1008"/>
                    <a:pt x="258" y="1000"/>
                  </a:cubicBezTo>
                  <a:cubicBezTo>
                    <a:pt x="218" y="996"/>
                    <a:pt x="186" y="996"/>
                    <a:pt x="165" y="956"/>
                  </a:cubicBezTo>
                  <a:cubicBezTo>
                    <a:pt x="129" y="899"/>
                    <a:pt x="137" y="798"/>
                    <a:pt x="133" y="734"/>
                  </a:cubicBezTo>
                  <a:cubicBezTo>
                    <a:pt x="125" y="633"/>
                    <a:pt x="113" y="524"/>
                    <a:pt x="105" y="424"/>
                  </a:cubicBezTo>
                  <a:cubicBezTo>
                    <a:pt x="89" y="291"/>
                    <a:pt x="61" y="142"/>
                    <a:pt x="49" y="1"/>
                  </a:cubicBezTo>
                  <a:close/>
                </a:path>
              </a:pathLst>
            </a:custGeom>
            <a:solidFill>
              <a:srgbClr val="F5F5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0084662" y="2486331"/>
              <a:ext cx="287200" cy="756777"/>
            </a:xfrm>
            <a:custGeom>
              <a:rect b="b" l="l" r="r" t="t"/>
              <a:pathLst>
                <a:path extrusionOk="0" h="1415" w="537">
                  <a:moveTo>
                    <a:pt x="210" y="0"/>
                  </a:moveTo>
                  <a:cubicBezTo>
                    <a:pt x="206" y="0"/>
                    <a:pt x="206" y="4"/>
                    <a:pt x="202" y="4"/>
                  </a:cubicBezTo>
                  <a:cubicBezTo>
                    <a:pt x="1" y="37"/>
                    <a:pt x="25" y="270"/>
                    <a:pt x="41" y="424"/>
                  </a:cubicBezTo>
                  <a:cubicBezTo>
                    <a:pt x="57" y="569"/>
                    <a:pt x="69" y="718"/>
                    <a:pt x="85" y="867"/>
                  </a:cubicBezTo>
                  <a:cubicBezTo>
                    <a:pt x="101" y="1012"/>
                    <a:pt x="117" y="1161"/>
                    <a:pt x="130" y="1310"/>
                  </a:cubicBezTo>
                  <a:cubicBezTo>
                    <a:pt x="138" y="1387"/>
                    <a:pt x="178" y="1407"/>
                    <a:pt x="246" y="1411"/>
                  </a:cubicBezTo>
                  <a:cubicBezTo>
                    <a:pt x="259" y="1412"/>
                    <a:pt x="271" y="1413"/>
                    <a:pt x="284" y="1413"/>
                  </a:cubicBezTo>
                  <a:cubicBezTo>
                    <a:pt x="309" y="1413"/>
                    <a:pt x="335" y="1411"/>
                    <a:pt x="359" y="1411"/>
                  </a:cubicBezTo>
                  <a:cubicBezTo>
                    <a:pt x="420" y="1411"/>
                    <a:pt x="472" y="1411"/>
                    <a:pt x="537" y="1415"/>
                  </a:cubicBezTo>
                  <a:cubicBezTo>
                    <a:pt x="528" y="1399"/>
                    <a:pt x="528" y="1391"/>
                    <a:pt x="528" y="1375"/>
                  </a:cubicBezTo>
                  <a:lnTo>
                    <a:pt x="528" y="1338"/>
                  </a:lnTo>
                  <a:cubicBezTo>
                    <a:pt x="473" y="1345"/>
                    <a:pt x="394" y="1367"/>
                    <a:pt x="323" y="1367"/>
                  </a:cubicBezTo>
                  <a:cubicBezTo>
                    <a:pt x="260" y="1367"/>
                    <a:pt x="205" y="1349"/>
                    <a:pt x="182" y="1286"/>
                  </a:cubicBezTo>
                  <a:cubicBezTo>
                    <a:pt x="158" y="1221"/>
                    <a:pt x="162" y="1153"/>
                    <a:pt x="158" y="1092"/>
                  </a:cubicBezTo>
                  <a:cubicBezTo>
                    <a:pt x="154" y="996"/>
                    <a:pt x="146" y="907"/>
                    <a:pt x="142" y="810"/>
                  </a:cubicBezTo>
                  <a:cubicBezTo>
                    <a:pt x="138" y="706"/>
                    <a:pt x="126" y="601"/>
                    <a:pt x="113" y="500"/>
                  </a:cubicBezTo>
                  <a:cubicBezTo>
                    <a:pt x="97" y="411"/>
                    <a:pt x="73" y="327"/>
                    <a:pt x="77" y="242"/>
                  </a:cubicBezTo>
                  <a:cubicBezTo>
                    <a:pt x="81" y="146"/>
                    <a:pt x="130" y="45"/>
                    <a:pt x="230" y="25"/>
                  </a:cubicBezTo>
                  <a:cubicBezTo>
                    <a:pt x="226" y="17"/>
                    <a:pt x="218" y="9"/>
                    <a:pt x="210" y="0"/>
                  </a:cubicBezTo>
                  <a:close/>
                </a:path>
              </a:pathLst>
            </a:custGeom>
            <a:solidFill>
              <a:srgbClr val="9D9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06055" y="2501306"/>
              <a:ext cx="259389" cy="693668"/>
            </a:xfrm>
            <a:custGeom>
              <a:rect b="b" l="l" r="r" t="t"/>
              <a:pathLst>
                <a:path extrusionOk="0" h="1297" w="485">
                  <a:moveTo>
                    <a:pt x="190" y="1"/>
                  </a:moveTo>
                  <a:cubicBezTo>
                    <a:pt x="1" y="73"/>
                    <a:pt x="49" y="283"/>
                    <a:pt x="82" y="440"/>
                  </a:cubicBezTo>
                  <a:cubicBezTo>
                    <a:pt x="102" y="545"/>
                    <a:pt x="114" y="653"/>
                    <a:pt x="118" y="758"/>
                  </a:cubicBezTo>
                  <a:cubicBezTo>
                    <a:pt x="122" y="883"/>
                    <a:pt x="126" y="1004"/>
                    <a:pt x="138" y="1129"/>
                  </a:cubicBezTo>
                  <a:cubicBezTo>
                    <a:pt x="142" y="1165"/>
                    <a:pt x="142" y="1205"/>
                    <a:pt x="158" y="1234"/>
                  </a:cubicBezTo>
                  <a:cubicBezTo>
                    <a:pt x="186" y="1294"/>
                    <a:pt x="247" y="1294"/>
                    <a:pt x="303" y="1294"/>
                  </a:cubicBezTo>
                  <a:cubicBezTo>
                    <a:pt x="315" y="1296"/>
                    <a:pt x="327" y="1296"/>
                    <a:pt x="339" y="1296"/>
                  </a:cubicBezTo>
                  <a:cubicBezTo>
                    <a:pt x="387" y="1296"/>
                    <a:pt x="436" y="1285"/>
                    <a:pt x="484" y="1282"/>
                  </a:cubicBezTo>
                  <a:cubicBezTo>
                    <a:pt x="460" y="936"/>
                    <a:pt x="444" y="573"/>
                    <a:pt x="319" y="242"/>
                  </a:cubicBezTo>
                  <a:cubicBezTo>
                    <a:pt x="287" y="154"/>
                    <a:pt x="243" y="73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461712" y="3509986"/>
              <a:ext cx="62039" cy="203233"/>
            </a:xfrm>
            <a:custGeom>
              <a:rect b="b" l="l" r="r" t="t"/>
              <a:pathLst>
                <a:path extrusionOk="0" h="380" w="116">
                  <a:moveTo>
                    <a:pt x="33" y="0"/>
                  </a:moveTo>
                  <a:cubicBezTo>
                    <a:pt x="17" y="65"/>
                    <a:pt x="5" y="129"/>
                    <a:pt x="1" y="198"/>
                  </a:cubicBezTo>
                  <a:cubicBezTo>
                    <a:pt x="1" y="222"/>
                    <a:pt x="5" y="379"/>
                    <a:pt x="21" y="379"/>
                  </a:cubicBezTo>
                  <a:cubicBezTo>
                    <a:pt x="22" y="379"/>
                    <a:pt x="23" y="379"/>
                    <a:pt x="24" y="379"/>
                  </a:cubicBezTo>
                  <a:cubicBezTo>
                    <a:pt x="116" y="379"/>
                    <a:pt x="45" y="60"/>
                    <a:pt x="33" y="0"/>
                  </a:cubicBezTo>
                  <a:close/>
                </a:path>
              </a:pathLst>
            </a:custGeom>
            <a:solidFill>
              <a:srgbClr val="ECC5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406091" y="3511056"/>
              <a:ext cx="58296" cy="217139"/>
            </a:xfrm>
            <a:custGeom>
              <a:rect b="b" l="l" r="r" t="t"/>
              <a:pathLst>
                <a:path extrusionOk="0" h="406" w="109">
                  <a:moveTo>
                    <a:pt x="90" y="0"/>
                  </a:moveTo>
                  <a:cubicBezTo>
                    <a:pt x="63" y="0"/>
                    <a:pt x="17" y="38"/>
                    <a:pt x="0" y="55"/>
                  </a:cubicBezTo>
                  <a:cubicBezTo>
                    <a:pt x="0" y="148"/>
                    <a:pt x="4" y="248"/>
                    <a:pt x="4" y="345"/>
                  </a:cubicBezTo>
                  <a:cubicBezTo>
                    <a:pt x="28" y="381"/>
                    <a:pt x="69" y="401"/>
                    <a:pt x="109" y="405"/>
                  </a:cubicBezTo>
                  <a:cubicBezTo>
                    <a:pt x="85" y="365"/>
                    <a:pt x="85" y="285"/>
                    <a:pt x="85" y="256"/>
                  </a:cubicBezTo>
                  <a:cubicBezTo>
                    <a:pt x="81" y="204"/>
                    <a:pt x="85" y="148"/>
                    <a:pt x="89" y="99"/>
                  </a:cubicBezTo>
                  <a:cubicBezTo>
                    <a:pt x="89" y="83"/>
                    <a:pt x="109" y="19"/>
                    <a:pt x="105" y="7"/>
                  </a:cubicBezTo>
                  <a:cubicBezTo>
                    <a:pt x="101" y="2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C7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265163" y="3728201"/>
              <a:ext cx="455134" cy="247089"/>
            </a:xfrm>
            <a:custGeom>
              <a:rect b="b" l="l" r="r" t="t"/>
              <a:pathLst>
                <a:path extrusionOk="0" h="462" w="851">
                  <a:moveTo>
                    <a:pt x="769" y="0"/>
                  </a:moveTo>
                  <a:cubicBezTo>
                    <a:pt x="760" y="0"/>
                    <a:pt x="750" y="2"/>
                    <a:pt x="742" y="2"/>
                  </a:cubicBezTo>
                  <a:cubicBezTo>
                    <a:pt x="734" y="6"/>
                    <a:pt x="726" y="6"/>
                    <a:pt x="722" y="6"/>
                  </a:cubicBezTo>
                  <a:cubicBezTo>
                    <a:pt x="665" y="22"/>
                    <a:pt x="601" y="54"/>
                    <a:pt x="565" y="62"/>
                  </a:cubicBezTo>
                  <a:cubicBezTo>
                    <a:pt x="500" y="82"/>
                    <a:pt x="432" y="99"/>
                    <a:pt x="367" y="107"/>
                  </a:cubicBezTo>
                  <a:cubicBezTo>
                    <a:pt x="246" y="127"/>
                    <a:pt x="125" y="143"/>
                    <a:pt x="1" y="147"/>
                  </a:cubicBezTo>
                  <a:cubicBezTo>
                    <a:pt x="85" y="227"/>
                    <a:pt x="150" y="340"/>
                    <a:pt x="190" y="461"/>
                  </a:cubicBezTo>
                  <a:lnTo>
                    <a:pt x="198" y="461"/>
                  </a:lnTo>
                  <a:cubicBezTo>
                    <a:pt x="331" y="441"/>
                    <a:pt x="468" y="425"/>
                    <a:pt x="605" y="417"/>
                  </a:cubicBezTo>
                  <a:cubicBezTo>
                    <a:pt x="694" y="405"/>
                    <a:pt x="815" y="385"/>
                    <a:pt x="835" y="280"/>
                  </a:cubicBezTo>
                  <a:cubicBezTo>
                    <a:pt x="847" y="240"/>
                    <a:pt x="851" y="199"/>
                    <a:pt x="851" y="159"/>
                  </a:cubicBezTo>
                  <a:lnTo>
                    <a:pt x="851" y="82"/>
                  </a:lnTo>
                  <a:cubicBezTo>
                    <a:pt x="831" y="58"/>
                    <a:pt x="806" y="26"/>
                    <a:pt x="782" y="2"/>
                  </a:cubicBezTo>
                  <a:cubicBezTo>
                    <a:pt x="778" y="0"/>
                    <a:pt x="774" y="0"/>
                    <a:pt x="769" y="0"/>
                  </a:cubicBezTo>
                  <a:close/>
                </a:path>
              </a:pathLst>
            </a:custGeom>
            <a:solidFill>
              <a:srgbClr val="C7C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563211" y="4253393"/>
              <a:ext cx="339077" cy="195211"/>
            </a:xfrm>
            <a:custGeom>
              <a:rect b="b" l="l" r="r" t="t"/>
              <a:pathLst>
                <a:path extrusionOk="0" h="365" w="634">
                  <a:moveTo>
                    <a:pt x="13" y="1"/>
                  </a:moveTo>
                  <a:lnTo>
                    <a:pt x="13" y="1"/>
                  </a:lnTo>
                  <a:cubicBezTo>
                    <a:pt x="0" y="178"/>
                    <a:pt x="109" y="343"/>
                    <a:pt x="295" y="363"/>
                  </a:cubicBezTo>
                  <a:cubicBezTo>
                    <a:pt x="305" y="364"/>
                    <a:pt x="316" y="365"/>
                    <a:pt x="327" y="365"/>
                  </a:cubicBezTo>
                  <a:cubicBezTo>
                    <a:pt x="421" y="365"/>
                    <a:pt x="542" y="333"/>
                    <a:pt x="589" y="251"/>
                  </a:cubicBezTo>
                  <a:cubicBezTo>
                    <a:pt x="629" y="178"/>
                    <a:pt x="633" y="85"/>
                    <a:pt x="629" y="5"/>
                  </a:cubicBezTo>
                  <a:lnTo>
                    <a:pt x="629" y="5"/>
                  </a:lnTo>
                  <a:cubicBezTo>
                    <a:pt x="532" y="9"/>
                    <a:pt x="436" y="17"/>
                    <a:pt x="347" y="17"/>
                  </a:cubicBezTo>
                  <a:cubicBezTo>
                    <a:pt x="234" y="17"/>
                    <a:pt x="125" y="9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694776" y="4076177"/>
              <a:ext cx="627347" cy="345497"/>
            </a:xfrm>
            <a:custGeom>
              <a:rect b="b" l="l" r="r" t="t"/>
              <a:pathLst>
                <a:path extrusionOk="0" h="646" w="1173">
                  <a:moveTo>
                    <a:pt x="21" y="0"/>
                  </a:moveTo>
                  <a:cubicBezTo>
                    <a:pt x="1" y="327"/>
                    <a:pt x="210" y="637"/>
                    <a:pt x="565" y="645"/>
                  </a:cubicBezTo>
                  <a:cubicBezTo>
                    <a:pt x="571" y="645"/>
                    <a:pt x="578" y="645"/>
                    <a:pt x="584" y="645"/>
                  </a:cubicBezTo>
                  <a:cubicBezTo>
                    <a:pt x="921" y="645"/>
                    <a:pt x="1172" y="337"/>
                    <a:pt x="1133" y="4"/>
                  </a:cubicBezTo>
                  <a:lnTo>
                    <a:pt x="1133" y="4"/>
                  </a:lnTo>
                  <a:cubicBezTo>
                    <a:pt x="1064" y="21"/>
                    <a:pt x="988" y="33"/>
                    <a:pt x="915" y="37"/>
                  </a:cubicBezTo>
                  <a:cubicBezTo>
                    <a:pt x="927" y="133"/>
                    <a:pt x="911" y="246"/>
                    <a:pt x="855" y="323"/>
                  </a:cubicBezTo>
                  <a:cubicBezTo>
                    <a:pt x="799" y="398"/>
                    <a:pt x="679" y="424"/>
                    <a:pt x="585" y="424"/>
                  </a:cubicBezTo>
                  <a:cubicBezTo>
                    <a:pt x="578" y="424"/>
                    <a:pt x="571" y="424"/>
                    <a:pt x="565" y="424"/>
                  </a:cubicBezTo>
                  <a:cubicBezTo>
                    <a:pt x="359" y="407"/>
                    <a:pt x="218" y="222"/>
                    <a:pt x="246" y="25"/>
                  </a:cubicBezTo>
                  <a:cubicBezTo>
                    <a:pt x="170" y="21"/>
                    <a:pt x="97" y="12"/>
                    <a:pt x="21" y="0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2"/>
            <p:cNvGrpSpPr/>
            <p:nvPr/>
          </p:nvGrpSpPr>
          <p:grpSpPr>
            <a:xfrm>
              <a:off x="7698138" y="2048314"/>
              <a:ext cx="3118550" cy="2386924"/>
              <a:chOff x="7425513" y="2212500"/>
              <a:chExt cx="3118550" cy="2386924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700959" y="2755882"/>
                <a:ext cx="1308711" cy="497922"/>
              </a:xfrm>
              <a:custGeom>
                <a:rect b="b" l="l" r="r" t="t"/>
                <a:pathLst>
                  <a:path extrusionOk="0" h="931" w="2447">
                    <a:moveTo>
                      <a:pt x="1379" y="0"/>
                    </a:moveTo>
                    <a:cubicBezTo>
                      <a:pt x="1359" y="78"/>
                      <a:pt x="1313" y="145"/>
                      <a:pt x="1222" y="145"/>
                    </a:cubicBezTo>
                    <a:cubicBezTo>
                      <a:pt x="1219" y="145"/>
                      <a:pt x="1217" y="145"/>
                      <a:pt x="1214" y="145"/>
                    </a:cubicBezTo>
                    <a:cubicBezTo>
                      <a:pt x="1133" y="141"/>
                      <a:pt x="1085" y="81"/>
                      <a:pt x="1065" y="8"/>
                    </a:cubicBezTo>
                    <a:cubicBezTo>
                      <a:pt x="1046" y="84"/>
                      <a:pt x="977" y="146"/>
                      <a:pt x="888" y="146"/>
                    </a:cubicBezTo>
                    <a:cubicBezTo>
                      <a:pt x="882" y="146"/>
                      <a:pt x="877" y="146"/>
                      <a:pt x="871" y="145"/>
                    </a:cubicBezTo>
                    <a:cubicBezTo>
                      <a:pt x="811" y="141"/>
                      <a:pt x="763" y="101"/>
                      <a:pt x="742" y="49"/>
                    </a:cubicBezTo>
                    <a:cubicBezTo>
                      <a:pt x="722" y="113"/>
                      <a:pt x="666" y="165"/>
                      <a:pt x="589" y="169"/>
                    </a:cubicBezTo>
                    <a:cubicBezTo>
                      <a:pt x="585" y="170"/>
                      <a:pt x="580" y="170"/>
                      <a:pt x="575" y="170"/>
                    </a:cubicBezTo>
                    <a:cubicBezTo>
                      <a:pt x="488" y="170"/>
                      <a:pt x="439" y="97"/>
                      <a:pt x="424" y="12"/>
                    </a:cubicBezTo>
                    <a:cubicBezTo>
                      <a:pt x="402" y="83"/>
                      <a:pt x="358" y="155"/>
                      <a:pt x="278" y="155"/>
                    </a:cubicBezTo>
                    <a:cubicBezTo>
                      <a:pt x="272" y="155"/>
                      <a:pt x="265" y="154"/>
                      <a:pt x="259" y="153"/>
                    </a:cubicBezTo>
                    <a:cubicBezTo>
                      <a:pt x="190" y="149"/>
                      <a:pt x="138" y="101"/>
                      <a:pt x="122" y="40"/>
                    </a:cubicBezTo>
                    <a:cubicBezTo>
                      <a:pt x="102" y="93"/>
                      <a:pt x="57" y="149"/>
                      <a:pt x="1" y="153"/>
                    </a:cubicBezTo>
                    <a:cubicBezTo>
                      <a:pt x="9" y="411"/>
                      <a:pt x="5" y="665"/>
                      <a:pt x="17" y="919"/>
                    </a:cubicBezTo>
                    <a:cubicBezTo>
                      <a:pt x="21" y="926"/>
                      <a:pt x="18" y="930"/>
                      <a:pt x="12" y="931"/>
                    </a:cubicBezTo>
                    <a:lnTo>
                      <a:pt x="12" y="931"/>
                    </a:lnTo>
                    <a:cubicBezTo>
                      <a:pt x="414" y="903"/>
                      <a:pt x="828" y="891"/>
                      <a:pt x="1230" y="883"/>
                    </a:cubicBezTo>
                    <a:cubicBezTo>
                      <a:pt x="1490" y="875"/>
                      <a:pt x="1752" y="870"/>
                      <a:pt x="2013" y="870"/>
                    </a:cubicBezTo>
                    <a:cubicBezTo>
                      <a:pt x="2157" y="870"/>
                      <a:pt x="2300" y="872"/>
                      <a:pt x="2443" y="875"/>
                    </a:cubicBezTo>
                    <a:lnTo>
                      <a:pt x="2447" y="875"/>
                    </a:lnTo>
                    <a:cubicBezTo>
                      <a:pt x="2423" y="766"/>
                      <a:pt x="2427" y="645"/>
                      <a:pt x="2423" y="528"/>
                    </a:cubicBezTo>
                    <a:cubicBezTo>
                      <a:pt x="2423" y="403"/>
                      <a:pt x="2423" y="278"/>
                      <a:pt x="2427" y="149"/>
                    </a:cubicBezTo>
                    <a:cubicBezTo>
                      <a:pt x="2427" y="145"/>
                      <a:pt x="2427" y="141"/>
                      <a:pt x="2435" y="141"/>
                    </a:cubicBezTo>
                    <a:cubicBezTo>
                      <a:pt x="2366" y="133"/>
                      <a:pt x="2326" y="81"/>
                      <a:pt x="2314" y="20"/>
                    </a:cubicBezTo>
                    <a:cubicBezTo>
                      <a:pt x="2295" y="70"/>
                      <a:pt x="2250" y="109"/>
                      <a:pt x="2186" y="109"/>
                    </a:cubicBezTo>
                    <a:cubicBezTo>
                      <a:pt x="2183" y="109"/>
                      <a:pt x="2180" y="109"/>
                      <a:pt x="2177" y="109"/>
                    </a:cubicBezTo>
                    <a:cubicBezTo>
                      <a:pt x="2112" y="105"/>
                      <a:pt x="2060" y="53"/>
                      <a:pt x="2040" y="0"/>
                    </a:cubicBezTo>
                    <a:cubicBezTo>
                      <a:pt x="2015" y="76"/>
                      <a:pt x="1964" y="132"/>
                      <a:pt x="1876" y="132"/>
                    </a:cubicBezTo>
                    <a:cubicBezTo>
                      <a:pt x="1866" y="132"/>
                      <a:pt x="1854" y="131"/>
                      <a:pt x="1842" y="129"/>
                    </a:cubicBezTo>
                    <a:cubicBezTo>
                      <a:pt x="1778" y="121"/>
                      <a:pt x="1730" y="65"/>
                      <a:pt x="1709" y="4"/>
                    </a:cubicBezTo>
                    <a:cubicBezTo>
                      <a:pt x="1690" y="78"/>
                      <a:pt x="1622" y="129"/>
                      <a:pt x="1545" y="129"/>
                    </a:cubicBezTo>
                    <a:cubicBezTo>
                      <a:pt x="1542" y="129"/>
                      <a:pt x="1539" y="129"/>
                      <a:pt x="1536" y="129"/>
                    </a:cubicBezTo>
                    <a:cubicBezTo>
                      <a:pt x="1456" y="125"/>
                      <a:pt x="1395" y="69"/>
                      <a:pt x="1379" y="0"/>
                    </a:cubicBezTo>
                    <a:close/>
                    <a:moveTo>
                      <a:pt x="12" y="931"/>
                    </a:moveTo>
                    <a:cubicBezTo>
                      <a:pt x="11" y="931"/>
                      <a:pt x="10" y="931"/>
                      <a:pt x="9" y="931"/>
                    </a:cubicBezTo>
                    <a:cubicBezTo>
                      <a:pt x="10" y="931"/>
                      <a:pt x="11" y="931"/>
                      <a:pt x="12" y="9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572066" y="3426018"/>
                <a:ext cx="1573448" cy="34764"/>
              </a:xfrm>
              <a:custGeom>
                <a:rect b="b" l="l" r="r" t="t"/>
                <a:pathLst>
                  <a:path extrusionOk="0" h="65" w="2942">
                    <a:moveTo>
                      <a:pt x="2930" y="0"/>
                    </a:moveTo>
                    <a:cubicBezTo>
                      <a:pt x="2454" y="4"/>
                      <a:pt x="1975" y="12"/>
                      <a:pt x="1495" y="20"/>
                    </a:cubicBezTo>
                    <a:cubicBezTo>
                      <a:pt x="1241" y="20"/>
                      <a:pt x="991" y="25"/>
                      <a:pt x="738" y="25"/>
                    </a:cubicBezTo>
                    <a:cubicBezTo>
                      <a:pt x="564" y="30"/>
                      <a:pt x="390" y="36"/>
                      <a:pt x="218" y="36"/>
                    </a:cubicBezTo>
                    <a:cubicBezTo>
                      <a:pt x="146" y="36"/>
                      <a:pt x="75" y="35"/>
                      <a:pt x="4" y="33"/>
                    </a:cubicBezTo>
                    <a:cubicBezTo>
                      <a:pt x="4" y="25"/>
                      <a:pt x="0" y="25"/>
                      <a:pt x="0" y="25"/>
                    </a:cubicBezTo>
                    <a:lnTo>
                      <a:pt x="0" y="65"/>
                    </a:lnTo>
                    <a:cubicBezTo>
                      <a:pt x="325" y="43"/>
                      <a:pt x="657" y="42"/>
                      <a:pt x="990" y="42"/>
                    </a:cubicBezTo>
                    <a:cubicBezTo>
                      <a:pt x="1056" y="42"/>
                      <a:pt x="1123" y="42"/>
                      <a:pt x="1189" y="42"/>
                    </a:cubicBezTo>
                    <a:cubicBezTo>
                      <a:pt x="1289" y="42"/>
                      <a:pt x="1388" y="41"/>
                      <a:pt x="1487" y="41"/>
                    </a:cubicBezTo>
                    <a:cubicBezTo>
                      <a:pt x="1971" y="37"/>
                      <a:pt x="2458" y="33"/>
                      <a:pt x="2942" y="33"/>
                    </a:cubicBezTo>
                    <a:cubicBezTo>
                      <a:pt x="2938" y="20"/>
                      <a:pt x="2930" y="12"/>
                      <a:pt x="293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944421" y="2709887"/>
                <a:ext cx="123544" cy="109104"/>
              </a:xfrm>
              <a:custGeom>
                <a:rect b="b" l="l" r="r" t="t"/>
                <a:pathLst>
                  <a:path extrusionOk="0" h="204" w="231">
                    <a:moveTo>
                      <a:pt x="47" y="0"/>
                    </a:moveTo>
                    <a:cubicBezTo>
                      <a:pt x="34" y="0"/>
                      <a:pt x="20" y="1"/>
                      <a:pt x="5" y="2"/>
                    </a:cubicBezTo>
                    <a:cubicBezTo>
                      <a:pt x="5" y="22"/>
                      <a:pt x="5" y="42"/>
                      <a:pt x="1" y="62"/>
                    </a:cubicBezTo>
                    <a:cubicBezTo>
                      <a:pt x="13" y="127"/>
                      <a:pt x="39" y="204"/>
                      <a:pt x="118" y="204"/>
                    </a:cubicBezTo>
                    <a:cubicBezTo>
                      <a:pt x="122" y="204"/>
                      <a:pt x="126" y="203"/>
                      <a:pt x="130" y="203"/>
                    </a:cubicBezTo>
                    <a:cubicBezTo>
                      <a:pt x="231" y="187"/>
                      <a:pt x="223" y="82"/>
                      <a:pt x="207" y="6"/>
                    </a:cubicBezTo>
                    <a:cubicBezTo>
                      <a:pt x="152" y="6"/>
                      <a:pt x="102" y="0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21388" y="2708283"/>
                <a:ext cx="164191" cy="104291"/>
              </a:xfrm>
              <a:custGeom>
                <a:rect b="b" l="l" r="r" t="t"/>
                <a:pathLst>
                  <a:path extrusionOk="0" h="195" w="307">
                    <a:moveTo>
                      <a:pt x="307" y="1"/>
                    </a:moveTo>
                    <a:cubicBezTo>
                      <a:pt x="206" y="9"/>
                      <a:pt x="105" y="9"/>
                      <a:pt x="5" y="9"/>
                    </a:cubicBezTo>
                    <a:cubicBezTo>
                      <a:pt x="1" y="97"/>
                      <a:pt x="53" y="194"/>
                      <a:pt x="154" y="194"/>
                    </a:cubicBezTo>
                    <a:cubicBezTo>
                      <a:pt x="156" y="194"/>
                      <a:pt x="158" y="194"/>
                      <a:pt x="160" y="194"/>
                    </a:cubicBezTo>
                    <a:cubicBezTo>
                      <a:pt x="256" y="194"/>
                      <a:pt x="295" y="107"/>
                      <a:pt x="307" y="25"/>
                    </a:cubicBezTo>
                    <a:lnTo>
                      <a:pt x="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280706" y="2721119"/>
                <a:ext cx="153494" cy="100012"/>
              </a:xfrm>
              <a:custGeom>
                <a:rect b="b" l="l" r="r" t="t"/>
                <a:pathLst>
                  <a:path extrusionOk="0" h="187" w="287">
                    <a:moveTo>
                      <a:pt x="287" y="1"/>
                    </a:moveTo>
                    <a:lnTo>
                      <a:pt x="287" y="1"/>
                    </a:lnTo>
                    <a:cubicBezTo>
                      <a:pt x="186" y="5"/>
                      <a:pt x="90" y="5"/>
                      <a:pt x="1" y="9"/>
                    </a:cubicBezTo>
                    <a:cubicBezTo>
                      <a:pt x="1" y="93"/>
                      <a:pt x="45" y="186"/>
                      <a:pt x="146" y="186"/>
                    </a:cubicBezTo>
                    <a:cubicBezTo>
                      <a:pt x="251" y="186"/>
                      <a:pt x="267" y="77"/>
                      <a:pt x="2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936280" y="2731815"/>
                <a:ext cx="155633" cy="102686"/>
              </a:xfrm>
              <a:custGeom>
                <a:rect b="b" l="l" r="r" t="t"/>
                <a:pathLst>
                  <a:path extrusionOk="0" h="192" w="291">
                    <a:moveTo>
                      <a:pt x="0" y="1"/>
                    </a:moveTo>
                    <a:lnTo>
                      <a:pt x="0" y="5"/>
                    </a:lnTo>
                    <a:lnTo>
                      <a:pt x="0" y="13"/>
                    </a:lnTo>
                    <a:cubicBezTo>
                      <a:pt x="8" y="97"/>
                      <a:pt x="48" y="191"/>
                      <a:pt x="144" y="191"/>
                    </a:cubicBezTo>
                    <a:cubicBezTo>
                      <a:pt x="150" y="191"/>
                      <a:pt x="155" y="191"/>
                      <a:pt x="161" y="190"/>
                    </a:cubicBezTo>
                    <a:cubicBezTo>
                      <a:pt x="250" y="186"/>
                      <a:pt x="290" y="89"/>
                      <a:pt x="286" y="9"/>
                    </a:cubicBezTo>
                    <a:cubicBezTo>
                      <a:pt x="278" y="5"/>
                      <a:pt x="286" y="1"/>
                      <a:pt x="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627688" y="2716840"/>
                <a:ext cx="142798" cy="111244"/>
              </a:xfrm>
              <a:custGeom>
                <a:rect b="b" l="l" r="r" t="t"/>
                <a:pathLst>
                  <a:path extrusionOk="0" h="208" w="267">
                    <a:moveTo>
                      <a:pt x="17" y="1"/>
                    </a:moveTo>
                    <a:cubicBezTo>
                      <a:pt x="1" y="73"/>
                      <a:pt x="17" y="142"/>
                      <a:pt x="78" y="186"/>
                    </a:cubicBezTo>
                    <a:cubicBezTo>
                      <a:pt x="98" y="201"/>
                      <a:pt x="118" y="208"/>
                      <a:pt x="136" y="208"/>
                    </a:cubicBezTo>
                    <a:cubicBezTo>
                      <a:pt x="210" y="208"/>
                      <a:pt x="259" y="101"/>
                      <a:pt x="259" y="33"/>
                    </a:cubicBezTo>
                    <a:cubicBezTo>
                      <a:pt x="259" y="21"/>
                      <a:pt x="263" y="17"/>
                      <a:pt x="267" y="17"/>
                    </a:cubicBezTo>
                    <a:cubicBezTo>
                      <a:pt x="182" y="13"/>
                      <a:pt x="102" y="13"/>
                      <a:pt x="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76345" y="3271989"/>
                <a:ext cx="1567030" cy="156704"/>
              </a:xfrm>
              <a:custGeom>
                <a:rect b="b" l="l" r="r" t="t"/>
                <a:pathLst>
                  <a:path extrusionOk="0" h="293" w="2930">
                    <a:moveTo>
                      <a:pt x="2237" y="0"/>
                    </a:moveTo>
                    <a:cubicBezTo>
                      <a:pt x="1989" y="0"/>
                      <a:pt x="1740" y="10"/>
                      <a:pt x="1491" y="10"/>
                    </a:cubicBezTo>
                    <a:cubicBezTo>
                      <a:pt x="1115" y="17"/>
                      <a:pt x="740" y="27"/>
                      <a:pt x="367" y="27"/>
                    </a:cubicBezTo>
                    <a:cubicBezTo>
                      <a:pt x="308" y="27"/>
                      <a:pt x="249" y="27"/>
                      <a:pt x="190" y="26"/>
                    </a:cubicBezTo>
                    <a:cubicBezTo>
                      <a:pt x="186" y="28"/>
                      <a:pt x="182" y="29"/>
                      <a:pt x="178" y="29"/>
                    </a:cubicBezTo>
                    <a:cubicBezTo>
                      <a:pt x="175" y="29"/>
                      <a:pt x="172" y="28"/>
                      <a:pt x="169" y="26"/>
                    </a:cubicBezTo>
                    <a:lnTo>
                      <a:pt x="117" y="26"/>
                    </a:lnTo>
                    <a:cubicBezTo>
                      <a:pt x="81" y="119"/>
                      <a:pt x="41" y="208"/>
                      <a:pt x="0" y="292"/>
                    </a:cubicBezTo>
                    <a:cubicBezTo>
                      <a:pt x="123" y="286"/>
                      <a:pt x="248" y="285"/>
                      <a:pt x="373" y="285"/>
                    </a:cubicBezTo>
                    <a:cubicBezTo>
                      <a:pt x="435" y="285"/>
                      <a:pt x="498" y="286"/>
                      <a:pt x="560" y="286"/>
                    </a:cubicBezTo>
                    <a:cubicBezTo>
                      <a:pt x="622" y="286"/>
                      <a:pt x="684" y="285"/>
                      <a:pt x="746" y="284"/>
                    </a:cubicBezTo>
                    <a:cubicBezTo>
                      <a:pt x="992" y="276"/>
                      <a:pt x="1233" y="276"/>
                      <a:pt x="1483" y="272"/>
                    </a:cubicBezTo>
                    <a:cubicBezTo>
                      <a:pt x="1967" y="268"/>
                      <a:pt x="2446" y="264"/>
                      <a:pt x="2930" y="264"/>
                    </a:cubicBezTo>
                    <a:cubicBezTo>
                      <a:pt x="2893" y="188"/>
                      <a:pt x="2873" y="107"/>
                      <a:pt x="2837" y="30"/>
                    </a:cubicBezTo>
                    <a:cubicBezTo>
                      <a:pt x="2638" y="7"/>
                      <a:pt x="243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795740" y="2708283"/>
                <a:ext cx="138519" cy="95199"/>
              </a:xfrm>
              <a:custGeom>
                <a:rect b="b" l="l" r="r" t="t"/>
                <a:pathLst>
                  <a:path extrusionOk="0" h="178" w="259">
                    <a:moveTo>
                      <a:pt x="9" y="1"/>
                    </a:moveTo>
                    <a:cubicBezTo>
                      <a:pt x="13" y="9"/>
                      <a:pt x="13" y="13"/>
                      <a:pt x="9" y="13"/>
                    </a:cubicBezTo>
                    <a:cubicBezTo>
                      <a:pt x="9" y="29"/>
                      <a:pt x="9" y="41"/>
                      <a:pt x="1" y="53"/>
                    </a:cubicBezTo>
                    <a:cubicBezTo>
                      <a:pt x="17" y="109"/>
                      <a:pt x="53" y="158"/>
                      <a:pt x="114" y="174"/>
                    </a:cubicBezTo>
                    <a:cubicBezTo>
                      <a:pt x="124" y="176"/>
                      <a:pt x="133" y="177"/>
                      <a:pt x="142" y="177"/>
                    </a:cubicBezTo>
                    <a:cubicBezTo>
                      <a:pt x="226" y="177"/>
                      <a:pt x="259" y="81"/>
                      <a:pt x="2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8444897" y="2714701"/>
                <a:ext cx="162051" cy="99477"/>
              </a:xfrm>
              <a:custGeom>
                <a:rect b="b" l="l" r="r" t="t"/>
                <a:pathLst>
                  <a:path extrusionOk="0" h="186" w="303">
                    <a:moveTo>
                      <a:pt x="302" y="1"/>
                    </a:moveTo>
                    <a:cubicBezTo>
                      <a:pt x="202" y="1"/>
                      <a:pt x="105" y="5"/>
                      <a:pt x="4" y="13"/>
                    </a:cubicBezTo>
                    <a:cubicBezTo>
                      <a:pt x="0" y="101"/>
                      <a:pt x="57" y="186"/>
                      <a:pt x="157" y="186"/>
                    </a:cubicBezTo>
                    <a:cubicBezTo>
                      <a:pt x="250" y="186"/>
                      <a:pt x="302" y="101"/>
                      <a:pt x="298" y="13"/>
                    </a:cubicBezTo>
                    <a:cubicBezTo>
                      <a:pt x="298" y="5"/>
                      <a:pt x="302" y="1"/>
                      <a:pt x="3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104215" y="2725397"/>
                <a:ext cx="157773" cy="95734"/>
              </a:xfrm>
              <a:custGeom>
                <a:rect b="b" l="l" r="r" t="t"/>
                <a:pathLst>
                  <a:path extrusionOk="0" h="179" w="295">
                    <a:moveTo>
                      <a:pt x="295" y="1"/>
                    </a:moveTo>
                    <a:cubicBezTo>
                      <a:pt x="294" y="1"/>
                      <a:pt x="294" y="1"/>
                      <a:pt x="294" y="1"/>
                    </a:cubicBezTo>
                    <a:lnTo>
                      <a:pt x="294" y="1"/>
                    </a:lnTo>
                    <a:cubicBezTo>
                      <a:pt x="294" y="1"/>
                      <a:pt x="294" y="1"/>
                      <a:pt x="295" y="1"/>
                    </a:cubicBezTo>
                    <a:lnTo>
                      <a:pt x="295" y="1"/>
                    </a:lnTo>
                    <a:cubicBezTo>
                      <a:pt x="295" y="1"/>
                      <a:pt x="295" y="1"/>
                      <a:pt x="295" y="1"/>
                    </a:cubicBezTo>
                    <a:close/>
                    <a:moveTo>
                      <a:pt x="295" y="1"/>
                    </a:moveTo>
                    <a:lnTo>
                      <a:pt x="295" y="1"/>
                    </a:lnTo>
                    <a:cubicBezTo>
                      <a:pt x="293" y="2"/>
                      <a:pt x="292" y="3"/>
                      <a:pt x="292" y="3"/>
                    </a:cubicBezTo>
                    <a:cubicBezTo>
                      <a:pt x="291" y="3"/>
                      <a:pt x="292" y="1"/>
                      <a:pt x="294" y="1"/>
                    </a:cubicBezTo>
                    <a:lnTo>
                      <a:pt x="294" y="1"/>
                    </a:lnTo>
                    <a:cubicBezTo>
                      <a:pt x="194" y="5"/>
                      <a:pt x="97" y="5"/>
                      <a:pt x="0" y="5"/>
                    </a:cubicBezTo>
                    <a:lnTo>
                      <a:pt x="0" y="17"/>
                    </a:lnTo>
                    <a:lnTo>
                      <a:pt x="0" y="41"/>
                    </a:lnTo>
                    <a:cubicBezTo>
                      <a:pt x="5" y="118"/>
                      <a:pt x="61" y="178"/>
                      <a:pt x="142" y="178"/>
                    </a:cubicBezTo>
                    <a:cubicBezTo>
                      <a:pt x="238" y="178"/>
                      <a:pt x="295" y="97"/>
                      <a:pt x="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776369" y="2727537"/>
                <a:ext cx="144937" cy="104291"/>
              </a:xfrm>
              <a:custGeom>
                <a:rect b="b" l="l" r="r" t="t"/>
                <a:pathLst>
                  <a:path extrusionOk="0" h="195" w="271">
                    <a:moveTo>
                      <a:pt x="1" y="1"/>
                    </a:moveTo>
                    <a:lnTo>
                      <a:pt x="1" y="13"/>
                    </a:lnTo>
                    <a:lnTo>
                      <a:pt x="1" y="21"/>
                    </a:lnTo>
                    <a:cubicBezTo>
                      <a:pt x="1" y="108"/>
                      <a:pt x="36" y="194"/>
                      <a:pt x="131" y="194"/>
                    </a:cubicBezTo>
                    <a:cubicBezTo>
                      <a:pt x="134" y="194"/>
                      <a:pt x="136" y="194"/>
                      <a:pt x="138" y="194"/>
                    </a:cubicBezTo>
                    <a:cubicBezTo>
                      <a:pt x="231" y="190"/>
                      <a:pt x="259" y="81"/>
                      <a:pt x="271" y="9"/>
                    </a:cubicBezTo>
                    <a:cubicBezTo>
                      <a:pt x="182" y="9"/>
                      <a:pt x="90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" name="Google Shape;110;p2"/>
              <p:cNvGrpSpPr/>
              <p:nvPr/>
            </p:nvGrpSpPr>
            <p:grpSpPr>
              <a:xfrm>
                <a:off x="7649616" y="2428579"/>
                <a:ext cx="1395887" cy="278644"/>
                <a:chOff x="937316" y="1964817"/>
                <a:chExt cx="1395887" cy="278644"/>
              </a:xfrm>
            </p:grpSpPr>
            <p:sp>
              <p:nvSpPr>
                <p:cNvPr id="111" name="Google Shape;111;p2"/>
                <p:cNvSpPr/>
                <p:nvPr/>
              </p:nvSpPr>
              <p:spPr>
                <a:xfrm>
                  <a:off x="2005891" y="1964817"/>
                  <a:ext cx="213929" cy="252972"/>
                </a:xfrm>
                <a:custGeom>
                  <a:rect b="b" l="l" r="r" t="t"/>
                  <a:pathLst>
                    <a:path extrusionOk="0" h="473" w="400">
                      <a:moveTo>
                        <a:pt x="1" y="1"/>
                      </a:moveTo>
                      <a:cubicBezTo>
                        <a:pt x="57" y="154"/>
                        <a:pt x="114" y="311"/>
                        <a:pt x="154" y="464"/>
                      </a:cubicBezTo>
                      <a:cubicBezTo>
                        <a:pt x="239" y="464"/>
                        <a:pt x="319" y="472"/>
                        <a:pt x="400" y="472"/>
                      </a:cubicBezTo>
                      <a:lnTo>
                        <a:pt x="1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699973" y="1966956"/>
                  <a:ext cx="194675" cy="257251"/>
                </a:xfrm>
                <a:custGeom>
                  <a:rect b="b" l="l" r="r" t="t"/>
                  <a:pathLst>
                    <a:path extrusionOk="0" h="481" w="364">
                      <a:moveTo>
                        <a:pt x="1" y="1"/>
                      </a:moveTo>
                      <a:cubicBezTo>
                        <a:pt x="25" y="158"/>
                        <a:pt x="49" y="319"/>
                        <a:pt x="65" y="480"/>
                      </a:cubicBezTo>
                      <a:cubicBezTo>
                        <a:pt x="166" y="476"/>
                        <a:pt x="263" y="476"/>
                        <a:pt x="363" y="472"/>
                      </a:cubicBezTo>
                      <a:cubicBezTo>
                        <a:pt x="311" y="319"/>
                        <a:pt x="283" y="158"/>
                        <a:pt x="24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391915" y="1966956"/>
                  <a:ext cx="170608" cy="270087"/>
                </a:xfrm>
                <a:custGeom>
                  <a:rect b="b" l="l" r="r" t="t"/>
                  <a:pathLst>
                    <a:path extrusionOk="0" h="505" w="319">
                      <a:moveTo>
                        <a:pt x="93" y="1"/>
                      </a:moveTo>
                      <a:cubicBezTo>
                        <a:pt x="65" y="174"/>
                        <a:pt x="37" y="339"/>
                        <a:pt x="0" y="505"/>
                      </a:cubicBezTo>
                      <a:cubicBezTo>
                        <a:pt x="97" y="505"/>
                        <a:pt x="198" y="500"/>
                        <a:pt x="299" y="496"/>
                      </a:cubicBezTo>
                      <a:cubicBezTo>
                        <a:pt x="295" y="335"/>
                        <a:pt x="307" y="166"/>
                        <a:pt x="3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068882" y="1966956"/>
                  <a:ext cx="250297" cy="276505"/>
                </a:xfrm>
                <a:custGeom>
                  <a:rect b="b" l="l" r="r" t="t"/>
                  <a:pathLst>
                    <a:path extrusionOk="0" h="517" w="468">
                      <a:moveTo>
                        <a:pt x="262" y="1"/>
                      </a:moveTo>
                      <a:lnTo>
                        <a:pt x="262" y="13"/>
                      </a:lnTo>
                      <a:cubicBezTo>
                        <a:pt x="153" y="162"/>
                        <a:pt x="97" y="351"/>
                        <a:pt x="0" y="513"/>
                      </a:cubicBezTo>
                      <a:cubicBezTo>
                        <a:pt x="93" y="517"/>
                        <a:pt x="189" y="517"/>
                        <a:pt x="278" y="517"/>
                      </a:cubicBezTo>
                      <a:cubicBezTo>
                        <a:pt x="343" y="343"/>
                        <a:pt x="403" y="178"/>
                        <a:pt x="467" y="9"/>
                      </a:cubicBezTo>
                      <a:cubicBezTo>
                        <a:pt x="399" y="9"/>
                        <a:pt x="335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2114995" y="1967492"/>
                  <a:ext cx="218208" cy="257251"/>
                </a:xfrm>
                <a:custGeom>
                  <a:rect b="b" l="l" r="r" t="t"/>
                  <a:pathLst>
                    <a:path extrusionOk="0" h="481" w="408">
                      <a:moveTo>
                        <a:pt x="0" y="1"/>
                      </a:moveTo>
                      <a:cubicBezTo>
                        <a:pt x="77" y="154"/>
                        <a:pt x="146" y="307"/>
                        <a:pt x="206" y="472"/>
                      </a:cubicBezTo>
                      <a:cubicBezTo>
                        <a:pt x="266" y="476"/>
                        <a:pt x="335" y="476"/>
                        <a:pt x="399" y="480"/>
                      </a:cubicBezTo>
                      <a:cubicBezTo>
                        <a:pt x="407" y="456"/>
                        <a:pt x="335" y="363"/>
                        <a:pt x="319" y="343"/>
                      </a:cubicBezTo>
                      <a:cubicBezTo>
                        <a:pt x="295" y="303"/>
                        <a:pt x="262" y="263"/>
                        <a:pt x="242" y="222"/>
                      </a:cubicBezTo>
                      <a:cubicBezTo>
                        <a:pt x="194" y="150"/>
                        <a:pt x="133" y="77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842235" y="1964817"/>
                  <a:ext cx="235322" cy="252972"/>
                </a:xfrm>
                <a:custGeom>
                  <a:rect b="b" l="l" r="r" t="t"/>
                  <a:pathLst>
                    <a:path extrusionOk="0" h="473" w="440">
                      <a:moveTo>
                        <a:pt x="283" y="1"/>
                      </a:moveTo>
                      <a:cubicBezTo>
                        <a:pt x="224" y="1"/>
                        <a:pt x="163" y="3"/>
                        <a:pt x="99" y="3"/>
                      </a:cubicBezTo>
                      <a:cubicBezTo>
                        <a:pt x="67" y="3"/>
                        <a:pt x="34" y="2"/>
                        <a:pt x="1" y="1"/>
                      </a:cubicBezTo>
                      <a:lnTo>
                        <a:pt x="1" y="1"/>
                      </a:lnTo>
                      <a:cubicBezTo>
                        <a:pt x="41" y="158"/>
                        <a:pt x="81" y="315"/>
                        <a:pt x="105" y="472"/>
                      </a:cubicBezTo>
                      <a:cubicBezTo>
                        <a:pt x="218" y="464"/>
                        <a:pt x="327" y="464"/>
                        <a:pt x="440" y="464"/>
                      </a:cubicBezTo>
                      <a:cubicBezTo>
                        <a:pt x="387" y="307"/>
                        <a:pt x="339" y="158"/>
                        <a:pt x="2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1559849" y="1966956"/>
                  <a:ext cx="166865" cy="267947"/>
                </a:xfrm>
                <a:custGeom>
                  <a:rect b="b" l="l" r="r" t="t"/>
                  <a:pathLst>
                    <a:path extrusionOk="0" h="501" w="312">
                      <a:moveTo>
                        <a:pt x="243" y="1"/>
                      </a:moveTo>
                      <a:cubicBezTo>
                        <a:pt x="222" y="1"/>
                        <a:pt x="206" y="1"/>
                        <a:pt x="186" y="9"/>
                      </a:cubicBezTo>
                      <a:lnTo>
                        <a:pt x="29" y="9"/>
                      </a:lnTo>
                      <a:cubicBezTo>
                        <a:pt x="25" y="170"/>
                        <a:pt x="21" y="339"/>
                        <a:pt x="1" y="500"/>
                      </a:cubicBezTo>
                      <a:cubicBezTo>
                        <a:pt x="106" y="496"/>
                        <a:pt x="206" y="492"/>
                        <a:pt x="311" y="484"/>
                      </a:cubicBezTo>
                      <a:cubicBezTo>
                        <a:pt x="283" y="327"/>
                        <a:pt x="263" y="166"/>
                        <a:pt x="2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1226120" y="1971235"/>
                  <a:ext cx="200558" cy="272226"/>
                </a:xfrm>
                <a:custGeom>
                  <a:rect b="b" l="l" r="r" t="t"/>
                  <a:pathLst>
                    <a:path extrusionOk="0" h="509" w="375">
                      <a:moveTo>
                        <a:pt x="198" y="1"/>
                      </a:moveTo>
                      <a:cubicBezTo>
                        <a:pt x="141" y="170"/>
                        <a:pt x="69" y="343"/>
                        <a:pt x="0" y="509"/>
                      </a:cubicBezTo>
                      <a:cubicBezTo>
                        <a:pt x="97" y="509"/>
                        <a:pt x="198" y="509"/>
                        <a:pt x="298" y="505"/>
                      </a:cubicBezTo>
                      <a:cubicBezTo>
                        <a:pt x="315" y="339"/>
                        <a:pt x="347" y="166"/>
                        <a:pt x="3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937316" y="1964817"/>
                  <a:ext cx="258854" cy="276505"/>
                </a:xfrm>
                <a:custGeom>
                  <a:rect b="b" l="l" r="r" t="t"/>
                  <a:pathLst>
                    <a:path extrusionOk="0" h="517" w="484">
                      <a:moveTo>
                        <a:pt x="399" y="1"/>
                      </a:moveTo>
                      <a:cubicBezTo>
                        <a:pt x="262" y="162"/>
                        <a:pt x="121" y="323"/>
                        <a:pt x="0" y="500"/>
                      </a:cubicBezTo>
                      <a:cubicBezTo>
                        <a:pt x="77" y="513"/>
                        <a:pt x="149" y="513"/>
                        <a:pt x="226" y="517"/>
                      </a:cubicBezTo>
                      <a:cubicBezTo>
                        <a:pt x="258" y="432"/>
                        <a:pt x="298" y="347"/>
                        <a:pt x="339" y="271"/>
                      </a:cubicBezTo>
                      <a:cubicBezTo>
                        <a:pt x="383" y="178"/>
                        <a:pt x="423" y="85"/>
                        <a:pt x="484" y="5"/>
                      </a:cubicBezTo>
                      <a:cubicBezTo>
                        <a:pt x="460" y="1"/>
                        <a:pt x="435" y="1"/>
                        <a:pt x="4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0" name="Google Shape;120;p2"/>
              <p:cNvSpPr/>
              <p:nvPr/>
            </p:nvSpPr>
            <p:spPr>
              <a:xfrm>
                <a:off x="9224668" y="3477896"/>
                <a:ext cx="869087" cy="439626"/>
              </a:xfrm>
              <a:custGeom>
                <a:rect b="b" l="l" r="r" t="t"/>
                <a:pathLst>
                  <a:path extrusionOk="0" h="822" w="1625">
                    <a:moveTo>
                      <a:pt x="1371" y="0"/>
                    </a:moveTo>
                    <a:cubicBezTo>
                      <a:pt x="920" y="0"/>
                      <a:pt x="460" y="8"/>
                      <a:pt x="1" y="16"/>
                    </a:cubicBezTo>
                    <a:cubicBezTo>
                      <a:pt x="9" y="69"/>
                      <a:pt x="9" y="121"/>
                      <a:pt x="13" y="177"/>
                    </a:cubicBezTo>
                    <a:cubicBezTo>
                      <a:pt x="21" y="318"/>
                      <a:pt x="29" y="451"/>
                      <a:pt x="37" y="588"/>
                    </a:cubicBezTo>
                    <a:cubicBezTo>
                      <a:pt x="41" y="669"/>
                      <a:pt x="17" y="786"/>
                      <a:pt x="122" y="814"/>
                    </a:cubicBezTo>
                    <a:cubicBezTo>
                      <a:pt x="141" y="819"/>
                      <a:pt x="162" y="821"/>
                      <a:pt x="185" y="821"/>
                    </a:cubicBezTo>
                    <a:cubicBezTo>
                      <a:pt x="230" y="821"/>
                      <a:pt x="279" y="814"/>
                      <a:pt x="319" y="814"/>
                    </a:cubicBezTo>
                    <a:cubicBezTo>
                      <a:pt x="319" y="810"/>
                      <a:pt x="319" y="806"/>
                      <a:pt x="323" y="802"/>
                    </a:cubicBezTo>
                    <a:cubicBezTo>
                      <a:pt x="480" y="621"/>
                      <a:pt x="722" y="588"/>
                      <a:pt x="948" y="580"/>
                    </a:cubicBezTo>
                    <a:cubicBezTo>
                      <a:pt x="983" y="578"/>
                      <a:pt x="1019" y="576"/>
                      <a:pt x="1056" y="576"/>
                    </a:cubicBezTo>
                    <a:cubicBezTo>
                      <a:pt x="1133" y="576"/>
                      <a:pt x="1210" y="585"/>
                      <a:pt x="1278" y="621"/>
                    </a:cubicBezTo>
                    <a:cubicBezTo>
                      <a:pt x="1323" y="649"/>
                      <a:pt x="1359" y="689"/>
                      <a:pt x="1407" y="721"/>
                    </a:cubicBezTo>
                    <a:cubicBezTo>
                      <a:pt x="1436" y="739"/>
                      <a:pt x="1463" y="746"/>
                      <a:pt x="1485" y="746"/>
                    </a:cubicBezTo>
                    <a:cubicBezTo>
                      <a:pt x="1569" y="746"/>
                      <a:pt x="1609" y="646"/>
                      <a:pt x="1613" y="560"/>
                    </a:cubicBezTo>
                    <a:cubicBezTo>
                      <a:pt x="1625" y="379"/>
                      <a:pt x="1625" y="189"/>
                      <a:pt x="1613" y="8"/>
                    </a:cubicBezTo>
                    <a:cubicBezTo>
                      <a:pt x="1540" y="0"/>
                      <a:pt x="1460" y="0"/>
                      <a:pt x="1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520189" y="3486454"/>
                <a:ext cx="2868788" cy="554079"/>
              </a:xfrm>
              <a:custGeom>
                <a:rect b="b" l="l" r="r" t="t"/>
                <a:pathLst>
                  <a:path extrusionOk="0" h="1036" w="5364">
                    <a:moveTo>
                      <a:pt x="4832" y="0"/>
                    </a:moveTo>
                    <a:cubicBezTo>
                      <a:pt x="4836" y="65"/>
                      <a:pt x="4836" y="133"/>
                      <a:pt x="4836" y="202"/>
                    </a:cubicBezTo>
                    <a:cubicBezTo>
                      <a:pt x="4836" y="335"/>
                      <a:pt x="4856" y="496"/>
                      <a:pt x="4820" y="629"/>
                    </a:cubicBezTo>
                    <a:cubicBezTo>
                      <a:pt x="4800" y="703"/>
                      <a:pt x="4750" y="770"/>
                      <a:pt x="4673" y="770"/>
                    </a:cubicBezTo>
                    <a:cubicBezTo>
                      <a:pt x="4671" y="770"/>
                      <a:pt x="4669" y="770"/>
                      <a:pt x="4667" y="770"/>
                    </a:cubicBezTo>
                    <a:cubicBezTo>
                      <a:pt x="4558" y="766"/>
                      <a:pt x="4489" y="649"/>
                      <a:pt x="4389" y="617"/>
                    </a:cubicBezTo>
                    <a:cubicBezTo>
                      <a:pt x="4329" y="600"/>
                      <a:pt x="4262" y="593"/>
                      <a:pt x="4194" y="593"/>
                    </a:cubicBezTo>
                    <a:cubicBezTo>
                      <a:pt x="4101" y="593"/>
                      <a:pt x="4005" y="605"/>
                      <a:pt x="3921" y="617"/>
                    </a:cubicBezTo>
                    <a:cubicBezTo>
                      <a:pt x="3768" y="637"/>
                      <a:pt x="3627" y="697"/>
                      <a:pt x="3526" y="814"/>
                    </a:cubicBezTo>
                    <a:cubicBezTo>
                      <a:pt x="3526" y="818"/>
                      <a:pt x="3522" y="818"/>
                      <a:pt x="3518" y="818"/>
                    </a:cubicBezTo>
                    <a:cubicBezTo>
                      <a:pt x="3518" y="826"/>
                      <a:pt x="3510" y="830"/>
                      <a:pt x="3506" y="830"/>
                    </a:cubicBezTo>
                    <a:cubicBezTo>
                      <a:pt x="3469" y="832"/>
                      <a:pt x="3414" y="842"/>
                      <a:pt x="3360" y="842"/>
                    </a:cubicBezTo>
                    <a:cubicBezTo>
                      <a:pt x="3297" y="842"/>
                      <a:pt x="3238" y="828"/>
                      <a:pt x="3216" y="774"/>
                    </a:cubicBezTo>
                    <a:cubicBezTo>
                      <a:pt x="3188" y="713"/>
                      <a:pt x="3200" y="637"/>
                      <a:pt x="3196" y="576"/>
                    </a:cubicBezTo>
                    <a:lnTo>
                      <a:pt x="3180" y="306"/>
                    </a:lnTo>
                    <a:cubicBezTo>
                      <a:pt x="3176" y="206"/>
                      <a:pt x="3168" y="109"/>
                      <a:pt x="3164" y="8"/>
                    </a:cubicBezTo>
                    <a:cubicBezTo>
                      <a:pt x="2865" y="8"/>
                      <a:pt x="2571" y="12"/>
                      <a:pt x="2273" y="20"/>
                    </a:cubicBezTo>
                    <a:cubicBezTo>
                      <a:pt x="1894" y="24"/>
                      <a:pt x="1512" y="28"/>
                      <a:pt x="1129" y="32"/>
                    </a:cubicBezTo>
                    <a:cubicBezTo>
                      <a:pt x="816" y="32"/>
                      <a:pt x="504" y="46"/>
                      <a:pt x="190" y="46"/>
                    </a:cubicBezTo>
                    <a:cubicBezTo>
                      <a:pt x="127" y="46"/>
                      <a:pt x="64" y="46"/>
                      <a:pt x="0" y="44"/>
                    </a:cubicBezTo>
                    <a:lnTo>
                      <a:pt x="0" y="44"/>
                    </a:lnTo>
                    <a:cubicBezTo>
                      <a:pt x="45" y="306"/>
                      <a:pt x="101" y="568"/>
                      <a:pt x="162" y="826"/>
                    </a:cubicBezTo>
                    <a:cubicBezTo>
                      <a:pt x="166" y="830"/>
                      <a:pt x="162" y="834"/>
                      <a:pt x="162" y="834"/>
                    </a:cubicBezTo>
                    <a:cubicBezTo>
                      <a:pt x="186" y="838"/>
                      <a:pt x="206" y="850"/>
                      <a:pt x="222" y="854"/>
                    </a:cubicBezTo>
                    <a:cubicBezTo>
                      <a:pt x="396" y="906"/>
                      <a:pt x="572" y="929"/>
                      <a:pt x="754" y="929"/>
                    </a:cubicBezTo>
                    <a:cubicBezTo>
                      <a:pt x="784" y="929"/>
                      <a:pt x="813" y="928"/>
                      <a:pt x="843" y="927"/>
                    </a:cubicBezTo>
                    <a:cubicBezTo>
                      <a:pt x="968" y="774"/>
                      <a:pt x="1145" y="709"/>
                      <a:pt x="1330" y="693"/>
                    </a:cubicBezTo>
                    <a:cubicBezTo>
                      <a:pt x="1366" y="690"/>
                      <a:pt x="1402" y="688"/>
                      <a:pt x="1438" y="688"/>
                    </a:cubicBezTo>
                    <a:cubicBezTo>
                      <a:pt x="1605" y="688"/>
                      <a:pt x="1766" y="730"/>
                      <a:pt x="1898" y="846"/>
                    </a:cubicBezTo>
                    <a:cubicBezTo>
                      <a:pt x="1959" y="899"/>
                      <a:pt x="2011" y="967"/>
                      <a:pt x="2052" y="1036"/>
                    </a:cubicBezTo>
                    <a:cubicBezTo>
                      <a:pt x="2539" y="1020"/>
                      <a:pt x="3027" y="1020"/>
                      <a:pt x="3510" y="1012"/>
                    </a:cubicBezTo>
                    <a:lnTo>
                      <a:pt x="3514" y="1012"/>
                    </a:lnTo>
                    <a:cubicBezTo>
                      <a:pt x="3631" y="834"/>
                      <a:pt x="3865" y="717"/>
                      <a:pt x="4066" y="709"/>
                    </a:cubicBezTo>
                    <a:cubicBezTo>
                      <a:pt x="4082" y="708"/>
                      <a:pt x="4099" y="708"/>
                      <a:pt x="4115" y="708"/>
                    </a:cubicBezTo>
                    <a:cubicBezTo>
                      <a:pt x="4309" y="708"/>
                      <a:pt x="4484" y="775"/>
                      <a:pt x="4618" y="891"/>
                    </a:cubicBezTo>
                    <a:cubicBezTo>
                      <a:pt x="4626" y="887"/>
                      <a:pt x="4626" y="887"/>
                      <a:pt x="4630" y="887"/>
                    </a:cubicBezTo>
                    <a:cubicBezTo>
                      <a:pt x="4856" y="875"/>
                      <a:pt x="5082" y="838"/>
                      <a:pt x="5299" y="774"/>
                    </a:cubicBezTo>
                    <a:cubicBezTo>
                      <a:pt x="5319" y="766"/>
                      <a:pt x="5344" y="758"/>
                      <a:pt x="5364" y="754"/>
                    </a:cubicBezTo>
                    <a:lnTo>
                      <a:pt x="5364" y="617"/>
                    </a:lnTo>
                    <a:cubicBezTo>
                      <a:pt x="5303" y="447"/>
                      <a:pt x="5243" y="270"/>
                      <a:pt x="5114" y="141"/>
                    </a:cubicBezTo>
                    <a:cubicBezTo>
                      <a:pt x="5033" y="61"/>
                      <a:pt x="4937" y="20"/>
                      <a:pt x="4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9201136" y="2487935"/>
                <a:ext cx="886201" cy="988357"/>
              </a:xfrm>
              <a:custGeom>
                <a:rect b="b" l="l" r="r" t="t"/>
                <a:pathLst>
                  <a:path extrusionOk="0" h="1848" w="1657">
                    <a:moveTo>
                      <a:pt x="629" y="114"/>
                    </a:moveTo>
                    <a:cubicBezTo>
                      <a:pt x="827" y="114"/>
                      <a:pt x="1028" y="114"/>
                      <a:pt x="1230" y="118"/>
                    </a:cubicBezTo>
                    <a:cubicBezTo>
                      <a:pt x="1354" y="122"/>
                      <a:pt x="1431" y="143"/>
                      <a:pt x="1451" y="280"/>
                    </a:cubicBezTo>
                    <a:cubicBezTo>
                      <a:pt x="1475" y="461"/>
                      <a:pt x="1487" y="642"/>
                      <a:pt x="1504" y="824"/>
                    </a:cubicBezTo>
                    <a:cubicBezTo>
                      <a:pt x="1516" y="1033"/>
                      <a:pt x="1536" y="1243"/>
                      <a:pt x="1556" y="1452"/>
                    </a:cubicBezTo>
                    <a:cubicBezTo>
                      <a:pt x="1556" y="1463"/>
                      <a:pt x="1551" y="1466"/>
                      <a:pt x="1543" y="1466"/>
                    </a:cubicBezTo>
                    <a:cubicBezTo>
                      <a:pt x="1540" y="1466"/>
                      <a:pt x="1536" y="1466"/>
                      <a:pt x="1532" y="1464"/>
                    </a:cubicBezTo>
                    <a:cubicBezTo>
                      <a:pt x="1532" y="1468"/>
                      <a:pt x="1528" y="1472"/>
                      <a:pt x="1520" y="1476"/>
                    </a:cubicBezTo>
                    <a:cubicBezTo>
                      <a:pt x="1195" y="1500"/>
                      <a:pt x="861" y="1520"/>
                      <a:pt x="532" y="1520"/>
                    </a:cubicBezTo>
                    <a:cubicBezTo>
                      <a:pt x="420" y="1520"/>
                      <a:pt x="308" y="1518"/>
                      <a:pt x="198" y="1513"/>
                    </a:cubicBezTo>
                    <a:cubicBezTo>
                      <a:pt x="186" y="1513"/>
                      <a:pt x="186" y="1509"/>
                      <a:pt x="186" y="1505"/>
                    </a:cubicBezTo>
                    <a:cubicBezTo>
                      <a:pt x="158" y="1484"/>
                      <a:pt x="150" y="1456"/>
                      <a:pt x="146" y="1424"/>
                    </a:cubicBezTo>
                    <a:cubicBezTo>
                      <a:pt x="129" y="1323"/>
                      <a:pt x="138" y="1210"/>
                      <a:pt x="129" y="1110"/>
                    </a:cubicBezTo>
                    <a:cubicBezTo>
                      <a:pt x="121" y="912"/>
                      <a:pt x="109" y="723"/>
                      <a:pt x="105" y="525"/>
                    </a:cubicBezTo>
                    <a:cubicBezTo>
                      <a:pt x="105" y="421"/>
                      <a:pt x="65" y="243"/>
                      <a:pt x="166" y="167"/>
                    </a:cubicBezTo>
                    <a:cubicBezTo>
                      <a:pt x="214" y="126"/>
                      <a:pt x="279" y="126"/>
                      <a:pt x="339" y="122"/>
                    </a:cubicBezTo>
                    <a:cubicBezTo>
                      <a:pt x="432" y="118"/>
                      <a:pt x="532" y="114"/>
                      <a:pt x="629" y="114"/>
                    </a:cubicBezTo>
                    <a:close/>
                    <a:moveTo>
                      <a:pt x="311" y="1"/>
                    </a:moveTo>
                    <a:cubicBezTo>
                      <a:pt x="265" y="1"/>
                      <a:pt x="220" y="5"/>
                      <a:pt x="178" y="18"/>
                    </a:cubicBezTo>
                    <a:cubicBezTo>
                      <a:pt x="1" y="66"/>
                      <a:pt x="5" y="239"/>
                      <a:pt x="5" y="388"/>
                    </a:cubicBezTo>
                    <a:cubicBezTo>
                      <a:pt x="1" y="662"/>
                      <a:pt x="5" y="940"/>
                      <a:pt x="17" y="1210"/>
                    </a:cubicBezTo>
                    <a:lnTo>
                      <a:pt x="45" y="1847"/>
                    </a:lnTo>
                    <a:cubicBezTo>
                      <a:pt x="258" y="1839"/>
                      <a:pt x="464" y="1839"/>
                      <a:pt x="669" y="1835"/>
                    </a:cubicBezTo>
                    <a:cubicBezTo>
                      <a:pt x="871" y="1831"/>
                      <a:pt x="1080" y="1831"/>
                      <a:pt x="1282" y="1827"/>
                    </a:cubicBezTo>
                    <a:cubicBezTo>
                      <a:pt x="1357" y="1827"/>
                      <a:pt x="1432" y="1823"/>
                      <a:pt x="1507" y="1823"/>
                    </a:cubicBezTo>
                    <a:cubicBezTo>
                      <a:pt x="1557" y="1823"/>
                      <a:pt x="1607" y="1824"/>
                      <a:pt x="1657" y="1831"/>
                    </a:cubicBezTo>
                    <a:cubicBezTo>
                      <a:pt x="1653" y="1750"/>
                      <a:pt x="1653" y="1674"/>
                      <a:pt x="1649" y="1597"/>
                    </a:cubicBezTo>
                    <a:cubicBezTo>
                      <a:pt x="1636" y="1315"/>
                      <a:pt x="1616" y="1033"/>
                      <a:pt x="1588" y="767"/>
                    </a:cubicBezTo>
                    <a:cubicBezTo>
                      <a:pt x="1576" y="626"/>
                      <a:pt x="1568" y="485"/>
                      <a:pt x="1548" y="348"/>
                    </a:cubicBezTo>
                    <a:cubicBezTo>
                      <a:pt x="1532" y="207"/>
                      <a:pt x="1495" y="66"/>
                      <a:pt x="1342" y="26"/>
                    </a:cubicBezTo>
                    <a:cubicBezTo>
                      <a:pt x="1300" y="17"/>
                      <a:pt x="1257" y="14"/>
                      <a:pt x="1213" y="14"/>
                    </a:cubicBezTo>
                    <a:cubicBezTo>
                      <a:pt x="1136" y="14"/>
                      <a:pt x="1058" y="23"/>
                      <a:pt x="984" y="26"/>
                    </a:cubicBezTo>
                    <a:cubicBezTo>
                      <a:pt x="941" y="28"/>
                      <a:pt x="898" y="29"/>
                      <a:pt x="855" y="29"/>
                    </a:cubicBezTo>
                    <a:cubicBezTo>
                      <a:pt x="760" y="29"/>
                      <a:pt x="663" y="24"/>
                      <a:pt x="569" y="22"/>
                    </a:cubicBezTo>
                    <a:cubicBezTo>
                      <a:pt x="490" y="16"/>
                      <a:pt x="398" y="1"/>
                      <a:pt x="311" y="1"/>
                    </a:cubicBezTo>
                    <a:close/>
                  </a:path>
                </a:pathLst>
              </a:custGeom>
              <a:solidFill>
                <a:srgbClr val="F5F5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457614" y="2223731"/>
                <a:ext cx="2726525" cy="1273953"/>
              </a:xfrm>
              <a:custGeom>
                <a:rect b="b" l="l" r="r" t="t"/>
                <a:pathLst>
                  <a:path extrusionOk="0" h="2382" w="5098">
                    <a:moveTo>
                      <a:pt x="2652" y="375"/>
                    </a:moveTo>
                    <a:cubicBezTo>
                      <a:pt x="2668" y="375"/>
                      <a:pt x="2672" y="391"/>
                      <a:pt x="2668" y="399"/>
                    </a:cubicBezTo>
                    <a:cubicBezTo>
                      <a:pt x="2749" y="491"/>
                      <a:pt x="2817" y="592"/>
                      <a:pt x="2890" y="693"/>
                    </a:cubicBezTo>
                    <a:cubicBezTo>
                      <a:pt x="2914" y="733"/>
                      <a:pt x="3011" y="830"/>
                      <a:pt x="2999" y="890"/>
                    </a:cubicBezTo>
                    <a:cubicBezTo>
                      <a:pt x="2999" y="890"/>
                      <a:pt x="3003" y="890"/>
                      <a:pt x="3003" y="894"/>
                    </a:cubicBezTo>
                    <a:cubicBezTo>
                      <a:pt x="3043" y="963"/>
                      <a:pt x="3039" y="1076"/>
                      <a:pt x="2970" y="1124"/>
                    </a:cubicBezTo>
                    <a:cubicBezTo>
                      <a:pt x="2991" y="1402"/>
                      <a:pt x="2978" y="1684"/>
                      <a:pt x="2995" y="1962"/>
                    </a:cubicBezTo>
                    <a:cubicBezTo>
                      <a:pt x="3023" y="1962"/>
                      <a:pt x="3051" y="1966"/>
                      <a:pt x="3079" y="1970"/>
                    </a:cubicBezTo>
                    <a:cubicBezTo>
                      <a:pt x="3087" y="1970"/>
                      <a:pt x="3087" y="1986"/>
                      <a:pt x="3083" y="1990"/>
                    </a:cubicBezTo>
                    <a:cubicBezTo>
                      <a:pt x="3119" y="2067"/>
                      <a:pt x="3156" y="2152"/>
                      <a:pt x="3164" y="2232"/>
                    </a:cubicBezTo>
                    <a:cubicBezTo>
                      <a:pt x="3168" y="2232"/>
                      <a:pt x="3168" y="2232"/>
                      <a:pt x="3168" y="2240"/>
                    </a:cubicBezTo>
                    <a:lnTo>
                      <a:pt x="3164" y="2244"/>
                    </a:lnTo>
                    <a:cubicBezTo>
                      <a:pt x="3172" y="2252"/>
                      <a:pt x="3176" y="2268"/>
                      <a:pt x="3176" y="2281"/>
                    </a:cubicBezTo>
                    <a:lnTo>
                      <a:pt x="3176" y="2285"/>
                    </a:lnTo>
                    <a:cubicBezTo>
                      <a:pt x="3176" y="2289"/>
                      <a:pt x="3176" y="2301"/>
                      <a:pt x="3160" y="2305"/>
                    </a:cubicBezTo>
                    <a:cubicBezTo>
                      <a:pt x="2672" y="2309"/>
                      <a:pt x="2189" y="2309"/>
                      <a:pt x="1701" y="2313"/>
                    </a:cubicBezTo>
                    <a:cubicBezTo>
                      <a:pt x="1328" y="2319"/>
                      <a:pt x="956" y="2336"/>
                      <a:pt x="586" y="2336"/>
                    </a:cubicBezTo>
                    <a:cubicBezTo>
                      <a:pt x="460" y="2336"/>
                      <a:pt x="335" y="2334"/>
                      <a:pt x="210" y="2329"/>
                    </a:cubicBezTo>
                    <a:lnTo>
                      <a:pt x="202" y="2325"/>
                    </a:lnTo>
                    <a:cubicBezTo>
                      <a:pt x="198" y="2325"/>
                      <a:pt x="194" y="2325"/>
                      <a:pt x="194" y="2321"/>
                    </a:cubicBezTo>
                    <a:cubicBezTo>
                      <a:pt x="190" y="2301"/>
                      <a:pt x="190" y="2281"/>
                      <a:pt x="198" y="2264"/>
                    </a:cubicBezTo>
                    <a:lnTo>
                      <a:pt x="198" y="2260"/>
                    </a:lnTo>
                    <a:cubicBezTo>
                      <a:pt x="230" y="2164"/>
                      <a:pt x="271" y="2067"/>
                      <a:pt x="331" y="1986"/>
                    </a:cubicBezTo>
                    <a:lnTo>
                      <a:pt x="339" y="1986"/>
                    </a:lnTo>
                    <a:cubicBezTo>
                      <a:pt x="339" y="1982"/>
                      <a:pt x="339" y="1982"/>
                      <a:pt x="343" y="1982"/>
                    </a:cubicBezTo>
                    <a:lnTo>
                      <a:pt x="391" y="1982"/>
                    </a:lnTo>
                    <a:cubicBezTo>
                      <a:pt x="379" y="1704"/>
                      <a:pt x="375" y="1422"/>
                      <a:pt x="391" y="1144"/>
                    </a:cubicBezTo>
                    <a:cubicBezTo>
                      <a:pt x="315" y="1100"/>
                      <a:pt x="275" y="991"/>
                      <a:pt x="319" y="911"/>
                    </a:cubicBezTo>
                    <a:cubicBezTo>
                      <a:pt x="319" y="902"/>
                      <a:pt x="323" y="902"/>
                      <a:pt x="323" y="902"/>
                    </a:cubicBezTo>
                    <a:cubicBezTo>
                      <a:pt x="456" y="721"/>
                      <a:pt x="593" y="540"/>
                      <a:pt x="746" y="387"/>
                    </a:cubicBezTo>
                    <a:cubicBezTo>
                      <a:pt x="749" y="384"/>
                      <a:pt x="751" y="383"/>
                      <a:pt x="753" y="383"/>
                    </a:cubicBezTo>
                    <a:cubicBezTo>
                      <a:pt x="758" y="383"/>
                      <a:pt x="762" y="388"/>
                      <a:pt x="762" y="391"/>
                    </a:cubicBezTo>
                    <a:lnTo>
                      <a:pt x="766" y="391"/>
                    </a:lnTo>
                    <a:cubicBezTo>
                      <a:pt x="976" y="380"/>
                      <a:pt x="1187" y="378"/>
                      <a:pt x="1397" y="378"/>
                    </a:cubicBezTo>
                    <a:cubicBezTo>
                      <a:pt x="1501" y="378"/>
                      <a:pt x="1606" y="379"/>
                      <a:pt x="1709" y="379"/>
                    </a:cubicBezTo>
                    <a:cubicBezTo>
                      <a:pt x="2023" y="379"/>
                      <a:pt x="2338" y="375"/>
                      <a:pt x="2652" y="375"/>
                    </a:cubicBezTo>
                    <a:close/>
                    <a:moveTo>
                      <a:pt x="2588" y="1"/>
                    </a:moveTo>
                    <a:cubicBezTo>
                      <a:pt x="2185" y="1"/>
                      <a:pt x="1782" y="21"/>
                      <a:pt x="1383" y="72"/>
                    </a:cubicBezTo>
                    <a:cubicBezTo>
                      <a:pt x="1089" y="113"/>
                      <a:pt x="782" y="169"/>
                      <a:pt x="524" y="318"/>
                    </a:cubicBezTo>
                    <a:cubicBezTo>
                      <a:pt x="234" y="491"/>
                      <a:pt x="81" y="770"/>
                      <a:pt x="41" y="1096"/>
                    </a:cubicBezTo>
                    <a:cubicBezTo>
                      <a:pt x="1" y="1422"/>
                      <a:pt x="41" y="1765"/>
                      <a:pt x="81" y="2091"/>
                    </a:cubicBezTo>
                    <a:cubicBezTo>
                      <a:pt x="93" y="2188"/>
                      <a:pt x="109" y="2285"/>
                      <a:pt x="122" y="2381"/>
                    </a:cubicBezTo>
                    <a:cubicBezTo>
                      <a:pt x="577" y="2361"/>
                      <a:pt x="1036" y="2365"/>
                      <a:pt x="1492" y="2361"/>
                    </a:cubicBezTo>
                    <a:cubicBezTo>
                      <a:pt x="2088" y="2349"/>
                      <a:pt x="2684" y="2345"/>
                      <a:pt x="3285" y="2333"/>
                    </a:cubicBezTo>
                    <a:cubicBezTo>
                      <a:pt x="3273" y="2079"/>
                      <a:pt x="3261" y="1821"/>
                      <a:pt x="3252" y="1563"/>
                    </a:cubicBezTo>
                    <a:cubicBezTo>
                      <a:pt x="3244" y="1402"/>
                      <a:pt x="3240" y="1237"/>
                      <a:pt x="3240" y="1076"/>
                    </a:cubicBezTo>
                    <a:cubicBezTo>
                      <a:pt x="3236" y="939"/>
                      <a:pt x="3220" y="794"/>
                      <a:pt x="3252" y="661"/>
                    </a:cubicBezTo>
                    <a:cubicBezTo>
                      <a:pt x="3291" y="495"/>
                      <a:pt x="3432" y="461"/>
                      <a:pt x="3580" y="461"/>
                    </a:cubicBezTo>
                    <a:cubicBezTo>
                      <a:pt x="3662" y="461"/>
                      <a:pt x="3746" y="471"/>
                      <a:pt x="3817" y="475"/>
                    </a:cubicBezTo>
                    <a:cubicBezTo>
                      <a:pt x="3897" y="479"/>
                      <a:pt x="3979" y="481"/>
                      <a:pt x="4060" y="481"/>
                    </a:cubicBezTo>
                    <a:cubicBezTo>
                      <a:pt x="4142" y="481"/>
                      <a:pt x="4224" y="479"/>
                      <a:pt x="4304" y="475"/>
                    </a:cubicBezTo>
                    <a:cubicBezTo>
                      <a:pt x="4363" y="473"/>
                      <a:pt x="4424" y="467"/>
                      <a:pt x="4485" y="467"/>
                    </a:cubicBezTo>
                    <a:cubicBezTo>
                      <a:pt x="4546" y="467"/>
                      <a:pt x="4606" y="473"/>
                      <a:pt x="4663" y="495"/>
                    </a:cubicBezTo>
                    <a:cubicBezTo>
                      <a:pt x="4824" y="560"/>
                      <a:pt x="4852" y="757"/>
                      <a:pt x="4864" y="935"/>
                    </a:cubicBezTo>
                    <a:lnTo>
                      <a:pt x="4913" y="931"/>
                    </a:lnTo>
                    <a:cubicBezTo>
                      <a:pt x="4909" y="854"/>
                      <a:pt x="4905" y="782"/>
                      <a:pt x="4909" y="713"/>
                    </a:cubicBezTo>
                    <a:cubicBezTo>
                      <a:pt x="4913" y="592"/>
                      <a:pt x="4973" y="479"/>
                      <a:pt x="5098" y="459"/>
                    </a:cubicBezTo>
                    <a:cubicBezTo>
                      <a:pt x="4969" y="310"/>
                      <a:pt x="4792" y="209"/>
                      <a:pt x="4594" y="153"/>
                    </a:cubicBezTo>
                    <a:cubicBezTo>
                      <a:pt x="4268" y="68"/>
                      <a:pt x="3909" y="56"/>
                      <a:pt x="3575" y="36"/>
                    </a:cubicBezTo>
                    <a:cubicBezTo>
                      <a:pt x="3246" y="14"/>
                      <a:pt x="2916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675287" y="2829153"/>
                <a:ext cx="1371285" cy="452997"/>
              </a:xfrm>
              <a:custGeom>
                <a:rect b="b" l="l" r="r" t="t"/>
                <a:pathLst>
                  <a:path extrusionOk="0" h="847" w="2564">
                    <a:moveTo>
                      <a:pt x="2547" y="0"/>
                    </a:moveTo>
                    <a:lnTo>
                      <a:pt x="2547" y="0"/>
                    </a:lnTo>
                    <a:cubicBezTo>
                      <a:pt x="2535" y="4"/>
                      <a:pt x="2523" y="8"/>
                      <a:pt x="2499" y="12"/>
                    </a:cubicBezTo>
                    <a:lnTo>
                      <a:pt x="2495" y="12"/>
                    </a:lnTo>
                    <a:cubicBezTo>
                      <a:pt x="2499" y="12"/>
                      <a:pt x="2499" y="20"/>
                      <a:pt x="2499" y="24"/>
                    </a:cubicBezTo>
                    <a:cubicBezTo>
                      <a:pt x="2495" y="145"/>
                      <a:pt x="2495" y="262"/>
                      <a:pt x="2495" y="383"/>
                    </a:cubicBezTo>
                    <a:cubicBezTo>
                      <a:pt x="2495" y="496"/>
                      <a:pt x="2511" y="625"/>
                      <a:pt x="2499" y="738"/>
                    </a:cubicBezTo>
                    <a:cubicBezTo>
                      <a:pt x="2499" y="746"/>
                      <a:pt x="2495" y="746"/>
                      <a:pt x="2491" y="746"/>
                    </a:cubicBezTo>
                    <a:cubicBezTo>
                      <a:pt x="2499" y="750"/>
                      <a:pt x="2499" y="766"/>
                      <a:pt x="2487" y="766"/>
                    </a:cubicBezTo>
                    <a:cubicBezTo>
                      <a:pt x="2424" y="766"/>
                      <a:pt x="2362" y="767"/>
                      <a:pt x="2299" y="767"/>
                    </a:cubicBezTo>
                    <a:cubicBezTo>
                      <a:pt x="2100" y="767"/>
                      <a:pt x="1901" y="764"/>
                      <a:pt x="1701" y="764"/>
                    </a:cubicBezTo>
                    <a:cubicBezTo>
                      <a:pt x="1557" y="764"/>
                      <a:pt x="1413" y="766"/>
                      <a:pt x="1270" y="770"/>
                    </a:cubicBezTo>
                    <a:cubicBezTo>
                      <a:pt x="863" y="774"/>
                      <a:pt x="460" y="810"/>
                      <a:pt x="53" y="814"/>
                    </a:cubicBezTo>
                    <a:cubicBezTo>
                      <a:pt x="41" y="814"/>
                      <a:pt x="41" y="798"/>
                      <a:pt x="53" y="798"/>
                    </a:cubicBezTo>
                    <a:cubicBezTo>
                      <a:pt x="49" y="798"/>
                      <a:pt x="41" y="794"/>
                      <a:pt x="41" y="790"/>
                    </a:cubicBezTo>
                    <a:cubicBezTo>
                      <a:pt x="29" y="536"/>
                      <a:pt x="17" y="274"/>
                      <a:pt x="37" y="24"/>
                    </a:cubicBezTo>
                    <a:cubicBezTo>
                      <a:pt x="29" y="16"/>
                      <a:pt x="17" y="16"/>
                      <a:pt x="9" y="12"/>
                    </a:cubicBezTo>
                    <a:lnTo>
                      <a:pt x="1" y="12"/>
                    </a:lnTo>
                    <a:cubicBezTo>
                      <a:pt x="13" y="290"/>
                      <a:pt x="9" y="568"/>
                      <a:pt x="13" y="846"/>
                    </a:cubicBezTo>
                    <a:cubicBezTo>
                      <a:pt x="452" y="826"/>
                      <a:pt x="895" y="826"/>
                      <a:pt x="1334" y="814"/>
                    </a:cubicBezTo>
                    <a:cubicBezTo>
                      <a:pt x="1583" y="809"/>
                      <a:pt x="1838" y="793"/>
                      <a:pt x="2093" y="793"/>
                    </a:cubicBezTo>
                    <a:cubicBezTo>
                      <a:pt x="2251" y="793"/>
                      <a:pt x="2409" y="800"/>
                      <a:pt x="2563" y="818"/>
                    </a:cubicBezTo>
                    <a:cubicBezTo>
                      <a:pt x="2543" y="552"/>
                      <a:pt x="2523" y="266"/>
                      <a:pt x="25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9265849" y="2563880"/>
                <a:ext cx="752495" cy="722549"/>
              </a:xfrm>
              <a:custGeom>
                <a:rect b="b" l="l" r="r" t="t"/>
                <a:pathLst>
                  <a:path extrusionOk="0" h="1351" w="1407">
                    <a:moveTo>
                      <a:pt x="1001" y="42"/>
                    </a:moveTo>
                    <a:cubicBezTo>
                      <a:pt x="1046" y="42"/>
                      <a:pt x="1089" y="43"/>
                      <a:pt x="1133" y="45"/>
                    </a:cubicBezTo>
                    <a:cubicBezTo>
                      <a:pt x="1233" y="53"/>
                      <a:pt x="1266" y="85"/>
                      <a:pt x="1274" y="182"/>
                    </a:cubicBezTo>
                    <a:cubicBezTo>
                      <a:pt x="1314" y="524"/>
                      <a:pt x="1322" y="867"/>
                      <a:pt x="1334" y="1209"/>
                    </a:cubicBezTo>
                    <a:lnTo>
                      <a:pt x="1334" y="1213"/>
                    </a:lnTo>
                    <a:cubicBezTo>
                      <a:pt x="1350" y="1213"/>
                      <a:pt x="1350" y="1242"/>
                      <a:pt x="1334" y="1242"/>
                    </a:cubicBezTo>
                    <a:cubicBezTo>
                      <a:pt x="992" y="1259"/>
                      <a:pt x="651" y="1290"/>
                      <a:pt x="307" y="1290"/>
                    </a:cubicBezTo>
                    <a:cubicBezTo>
                      <a:pt x="241" y="1290"/>
                      <a:pt x="175" y="1289"/>
                      <a:pt x="109" y="1286"/>
                    </a:cubicBezTo>
                    <a:cubicBezTo>
                      <a:pt x="101" y="1286"/>
                      <a:pt x="101" y="1274"/>
                      <a:pt x="105" y="1270"/>
                    </a:cubicBezTo>
                    <a:cubicBezTo>
                      <a:pt x="101" y="1270"/>
                      <a:pt x="97" y="1270"/>
                      <a:pt x="97" y="1266"/>
                    </a:cubicBezTo>
                    <a:cubicBezTo>
                      <a:pt x="45" y="935"/>
                      <a:pt x="49" y="593"/>
                      <a:pt x="45" y="266"/>
                    </a:cubicBezTo>
                    <a:cubicBezTo>
                      <a:pt x="45" y="186"/>
                      <a:pt x="37" y="81"/>
                      <a:pt x="137" y="57"/>
                    </a:cubicBezTo>
                    <a:cubicBezTo>
                      <a:pt x="164" y="50"/>
                      <a:pt x="193" y="48"/>
                      <a:pt x="223" y="48"/>
                    </a:cubicBezTo>
                    <a:cubicBezTo>
                      <a:pt x="243" y="48"/>
                      <a:pt x="263" y="49"/>
                      <a:pt x="282" y="49"/>
                    </a:cubicBezTo>
                    <a:cubicBezTo>
                      <a:pt x="307" y="45"/>
                      <a:pt x="339" y="45"/>
                      <a:pt x="367" y="45"/>
                    </a:cubicBezTo>
                    <a:cubicBezTo>
                      <a:pt x="375" y="45"/>
                      <a:pt x="379" y="45"/>
                      <a:pt x="379" y="49"/>
                    </a:cubicBezTo>
                    <a:lnTo>
                      <a:pt x="601" y="49"/>
                    </a:lnTo>
                    <a:cubicBezTo>
                      <a:pt x="734" y="49"/>
                      <a:pt x="869" y="42"/>
                      <a:pt x="1001" y="42"/>
                    </a:cubicBezTo>
                    <a:close/>
                    <a:moveTo>
                      <a:pt x="645" y="1"/>
                    </a:moveTo>
                    <a:cubicBezTo>
                      <a:pt x="496" y="1"/>
                      <a:pt x="347" y="1"/>
                      <a:pt x="202" y="9"/>
                    </a:cubicBezTo>
                    <a:cubicBezTo>
                      <a:pt x="85" y="17"/>
                      <a:pt x="8" y="77"/>
                      <a:pt x="4" y="198"/>
                    </a:cubicBezTo>
                    <a:cubicBezTo>
                      <a:pt x="0" y="271"/>
                      <a:pt x="4" y="347"/>
                      <a:pt x="8" y="424"/>
                    </a:cubicBezTo>
                    <a:cubicBezTo>
                      <a:pt x="17" y="573"/>
                      <a:pt x="25" y="722"/>
                      <a:pt x="33" y="871"/>
                    </a:cubicBezTo>
                    <a:cubicBezTo>
                      <a:pt x="37" y="943"/>
                      <a:pt x="37" y="1012"/>
                      <a:pt x="41" y="1084"/>
                    </a:cubicBezTo>
                    <a:cubicBezTo>
                      <a:pt x="45" y="1145"/>
                      <a:pt x="25" y="1310"/>
                      <a:pt x="85" y="1350"/>
                    </a:cubicBezTo>
                    <a:cubicBezTo>
                      <a:pt x="524" y="1330"/>
                      <a:pt x="963" y="1330"/>
                      <a:pt x="1403" y="1306"/>
                    </a:cubicBezTo>
                    <a:lnTo>
                      <a:pt x="1407" y="1306"/>
                    </a:lnTo>
                    <a:cubicBezTo>
                      <a:pt x="1374" y="1004"/>
                      <a:pt x="1350" y="706"/>
                      <a:pt x="1330" y="403"/>
                    </a:cubicBezTo>
                    <a:cubicBezTo>
                      <a:pt x="1326" y="323"/>
                      <a:pt x="1322" y="246"/>
                      <a:pt x="1310" y="166"/>
                    </a:cubicBezTo>
                    <a:cubicBezTo>
                      <a:pt x="1302" y="85"/>
                      <a:pt x="1294" y="41"/>
                      <a:pt x="1185" y="9"/>
                    </a:cubicBezTo>
                    <a:cubicBezTo>
                      <a:pt x="1167" y="5"/>
                      <a:pt x="1148" y="4"/>
                      <a:pt x="1129" y="4"/>
                    </a:cubicBezTo>
                    <a:cubicBezTo>
                      <a:pt x="1110" y="4"/>
                      <a:pt x="1090" y="5"/>
                      <a:pt x="1072" y="5"/>
                    </a:cubicBezTo>
                    <a:cubicBezTo>
                      <a:pt x="927" y="1"/>
                      <a:pt x="786" y="1"/>
                      <a:pt x="645" y="1"/>
                    </a:cubicBezTo>
                    <a:close/>
                  </a:path>
                </a:pathLst>
              </a:custGeom>
              <a:solidFill>
                <a:srgbClr val="9D9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9295799" y="2609340"/>
                <a:ext cx="668528" cy="635907"/>
              </a:xfrm>
              <a:custGeom>
                <a:rect b="b" l="l" r="r" t="t"/>
                <a:pathLst>
                  <a:path extrusionOk="0" h="1189" w="1250">
                    <a:moveTo>
                      <a:pt x="110" y="0"/>
                    </a:moveTo>
                    <a:cubicBezTo>
                      <a:pt x="98" y="0"/>
                      <a:pt x="81" y="8"/>
                      <a:pt x="69" y="12"/>
                    </a:cubicBezTo>
                    <a:cubicBezTo>
                      <a:pt x="65" y="16"/>
                      <a:pt x="53" y="20"/>
                      <a:pt x="49" y="28"/>
                    </a:cubicBezTo>
                    <a:cubicBezTo>
                      <a:pt x="37" y="36"/>
                      <a:pt x="25" y="53"/>
                      <a:pt x="21" y="73"/>
                    </a:cubicBezTo>
                    <a:cubicBezTo>
                      <a:pt x="17" y="81"/>
                      <a:pt x="9" y="93"/>
                      <a:pt x="9" y="101"/>
                    </a:cubicBezTo>
                    <a:cubicBezTo>
                      <a:pt x="1" y="129"/>
                      <a:pt x="9" y="181"/>
                      <a:pt x="9" y="210"/>
                    </a:cubicBezTo>
                    <a:cubicBezTo>
                      <a:pt x="9" y="274"/>
                      <a:pt x="17" y="339"/>
                      <a:pt x="17" y="403"/>
                    </a:cubicBezTo>
                    <a:cubicBezTo>
                      <a:pt x="25" y="665"/>
                      <a:pt x="53" y="927"/>
                      <a:pt x="53" y="1185"/>
                    </a:cubicBezTo>
                    <a:cubicBezTo>
                      <a:pt x="53" y="1185"/>
                      <a:pt x="53" y="1189"/>
                      <a:pt x="49" y="1189"/>
                    </a:cubicBezTo>
                    <a:lnTo>
                      <a:pt x="53" y="1189"/>
                    </a:lnTo>
                    <a:cubicBezTo>
                      <a:pt x="448" y="1149"/>
                      <a:pt x="851" y="1145"/>
                      <a:pt x="1250" y="1128"/>
                    </a:cubicBezTo>
                    <a:lnTo>
                      <a:pt x="1250" y="1124"/>
                    </a:lnTo>
                    <a:cubicBezTo>
                      <a:pt x="1238" y="858"/>
                      <a:pt x="1226" y="584"/>
                      <a:pt x="1198" y="314"/>
                    </a:cubicBezTo>
                    <a:cubicBezTo>
                      <a:pt x="1194" y="262"/>
                      <a:pt x="1194" y="218"/>
                      <a:pt x="1190" y="173"/>
                    </a:cubicBezTo>
                    <a:cubicBezTo>
                      <a:pt x="1190" y="113"/>
                      <a:pt x="1185" y="69"/>
                      <a:pt x="1137" y="32"/>
                    </a:cubicBezTo>
                    <a:cubicBezTo>
                      <a:pt x="1111" y="11"/>
                      <a:pt x="1082" y="6"/>
                      <a:pt x="1052" y="6"/>
                    </a:cubicBezTo>
                    <a:cubicBezTo>
                      <a:pt x="1032" y="6"/>
                      <a:pt x="1011" y="8"/>
                      <a:pt x="988" y="8"/>
                    </a:cubicBezTo>
                    <a:lnTo>
                      <a:pt x="750" y="8"/>
                    </a:lnTo>
                    <a:cubicBezTo>
                      <a:pt x="672" y="8"/>
                      <a:pt x="592" y="10"/>
                      <a:pt x="513" y="10"/>
                    </a:cubicBezTo>
                    <a:cubicBezTo>
                      <a:pt x="434" y="10"/>
                      <a:pt x="355" y="8"/>
                      <a:pt x="279" y="0"/>
                    </a:cubicBezTo>
                    <a:cubicBezTo>
                      <a:pt x="253" y="4"/>
                      <a:pt x="224" y="6"/>
                      <a:pt x="196" y="6"/>
                    </a:cubicBezTo>
                    <a:cubicBezTo>
                      <a:pt x="167" y="6"/>
                      <a:pt x="138" y="4"/>
                      <a:pt x="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485960" y="3557585"/>
                <a:ext cx="60435" cy="181306"/>
              </a:xfrm>
              <a:custGeom>
                <a:rect b="b" l="l" r="r" t="t"/>
                <a:pathLst>
                  <a:path extrusionOk="0" h="339" w="113">
                    <a:moveTo>
                      <a:pt x="48" y="0"/>
                    </a:moveTo>
                    <a:cubicBezTo>
                      <a:pt x="0" y="57"/>
                      <a:pt x="0" y="121"/>
                      <a:pt x="12" y="194"/>
                    </a:cubicBezTo>
                    <a:cubicBezTo>
                      <a:pt x="24" y="254"/>
                      <a:pt x="44" y="339"/>
                      <a:pt x="113" y="339"/>
                    </a:cubicBezTo>
                    <a:cubicBezTo>
                      <a:pt x="89" y="230"/>
                      <a:pt x="69" y="113"/>
                      <a:pt x="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522328" y="3941055"/>
                <a:ext cx="435880" cy="237462"/>
              </a:xfrm>
              <a:custGeom>
                <a:rect b="b" l="l" r="r" t="t"/>
                <a:pathLst>
                  <a:path extrusionOk="0" h="444" w="815">
                    <a:moveTo>
                      <a:pt x="105" y="0"/>
                    </a:moveTo>
                    <a:cubicBezTo>
                      <a:pt x="82" y="0"/>
                      <a:pt x="59" y="5"/>
                      <a:pt x="37" y="17"/>
                    </a:cubicBezTo>
                    <a:cubicBezTo>
                      <a:pt x="37" y="29"/>
                      <a:pt x="33" y="41"/>
                      <a:pt x="33" y="57"/>
                    </a:cubicBezTo>
                    <a:cubicBezTo>
                      <a:pt x="13" y="97"/>
                      <a:pt x="17" y="162"/>
                      <a:pt x="13" y="206"/>
                    </a:cubicBezTo>
                    <a:cubicBezTo>
                      <a:pt x="13" y="230"/>
                      <a:pt x="1" y="286"/>
                      <a:pt x="9" y="311"/>
                    </a:cubicBezTo>
                    <a:cubicBezTo>
                      <a:pt x="37" y="432"/>
                      <a:pt x="162" y="423"/>
                      <a:pt x="258" y="428"/>
                    </a:cubicBezTo>
                    <a:cubicBezTo>
                      <a:pt x="403" y="440"/>
                      <a:pt x="549" y="440"/>
                      <a:pt x="698" y="444"/>
                    </a:cubicBezTo>
                    <a:cubicBezTo>
                      <a:pt x="698" y="323"/>
                      <a:pt x="742" y="206"/>
                      <a:pt x="814" y="105"/>
                    </a:cubicBezTo>
                    <a:lnTo>
                      <a:pt x="814" y="105"/>
                    </a:lnTo>
                    <a:cubicBezTo>
                      <a:pt x="785" y="106"/>
                      <a:pt x="757" y="107"/>
                      <a:pt x="728" y="107"/>
                    </a:cubicBezTo>
                    <a:cubicBezTo>
                      <a:pt x="629" y="107"/>
                      <a:pt x="533" y="101"/>
                      <a:pt x="436" y="85"/>
                    </a:cubicBezTo>
                    <a:cubicBezTo>
                      <a:pt x="371" y="69"/>
                      <a:pt x="303" y="57"/>
                      <a:pt x="238" y="37"/>
                    </a:cubicBezTo>
                    <a:cubicBezTo>
                      <a:pt x="214" y="25"/>
                      <a:pt x="182" y="17"/>
                      <a:pt x="158" y="8"/>
                    </a:cubicBezTo>
                    <a:cubicBezTo>
                      <a:pt x="140" y="3"/>
                      <a:pt x="122" y="0"/>
                      <a:pt x="105" y="0"/>
                    </a:cubicBezTo>
                    <a:close/>
                  </a:path>
                </a:pathLst>
              </a:custGeom>
              <a:solidFill>
                <a:srgbClr val="C7C5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8619249" y="4042137"/>
                <a:ext cx="772284" cy="127823"/>
              </a:xfrm>
              <a:custGeom>
                <a:rect b="b" l="l" r="r" t="t"/>
                <a:pathLst>
                  <a:path extrusionOk="0" h="239" w="1444">
                    <a:moveTo>
                      <a:pt x="1443" y="1"/>
                    </a:moveTo>
                    <a:cubicBezTo>
                      <a:pt x="1135" y="14"/>
                      <a:pt x="825" y="25"/>
                      <a:pt x="516" y="25"/>
                    </a:cubicBezTo>
                    <a:cubicBezTo>
                      <a:pt x="344" y="25"/>
                      <a:pt x="172" y="22"/>
                      <a:pt x="1" y="13"/>
                    </a:cubicBezTo>
                    <a:lnTo>
                      <a:pt x="1" y="13"/>
                    </a:lnTo>
                    <a:cubicBezTo>
                      <a:pt x="41" y="81"/>
                      <a:pt x="65" y="158"/>
                      <a:pt x="81" y="239"/>
                    </a:cubicBezTo>
                    <a:cubicBezTo>
                      <a:pt x="392" y="224"/>
                      <a:pt x="701" y="222"/>
                      <a:pt x="1008" y="222"/>
                    </a:cubicBezTo>
                    <a:cubicBezTo>
                      <a:pt x="1130" y="222"/>
                      <a:pt x="1253" y="222"/>
                      <a:pt x="1375" y="222"/>
                    </a:cubicBezTo>
                    <a:cubicBezTo>
                      <a:pt x="1383" y="142"/>
                      <a:pt x="1403" y="69"/>
                      <a:pt x="1443" y="1"/>
                    </a:cubicBezTo>
                    <a:close/>
                  </a:path>
                </a:pathLst>
              </a:custGeom>
              <a:solidFill>
                <a:srgbClr val="C7C5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8097797" y="4266229"/>
                <a:ext cx="360470" cy="203233"/>
              </a:xfrm>
              <a:custGeom>
                <a:rect b="b" l="l" r="r" t="t"/>
                <a:pathLst>
                  <a:path extrusionOk="0" h="380" w="674">
                    <a:moveTo>
                      <a:pt x="12" y="1"/>
                    </a:moveTo>
                    <a:lnTo>
                      <a:pt x="12" y="1"/>
                    </a:lnTo>
                    <a:cubicBezTo>
                      <a:pt x="0" y="194"/>
                      <a:pt x="109" y="376"/>
                      <a:pt x="323" y="380"/>
                    </a:cubicBezTo>
                    <a:cubicBezTo>
                      <a:pt x="325" y="380"/>
                      <a:pt x="327" y="380"/>
                      <a:pt x="330" y="380"/>
                    </a:cubicBezTo>
                    <a:cubicBezTo>
                      <a:pt x="535" y="380"/>
                      <a:pt x="673" y="200"/>
                      <a:pt x="649" y="1"/>
                    </a:cubicBezTo>
                    <a:lnTo>
                      <a:pt x="649" y="1"/>
                    </a:lnTo>
                    <a:cubicBezTo>
                      <a:pt x="542" y="9"/>
                      <a:pt x="437" y="13"/>
                      <a:pt x="331" y="13"/>
                    </a:cubicBezTo>
                    <a:cubicBezTo>
                      <a:pt x="225" y="13"/>
                      <a:pt x="119" y="9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961952" y="4246975"/>
                <a:ext cx="620929" cy="334800"/>
              </a:xfrm>
              <a:custGeom>
                <a:rect b="b" l="l" r="r" t="t"/>
                <a:pathLst>
                  <a:path extrusionOk="0" h="626" w="1161">
                    <a:moveTo>
                      <a:pt x="1153" y="1"/>
                    </a:moveTo>
                    <a:lnTo>
                      <a:pt x="1153" y="1"/>
                    </a:lnTo>
                    <a:cubicBezTo>
                      <a:pt x="1080" y="13"/>
                      <a:pt x="1008" y="21"/>
                      <a:pt x="931" y="29"/>
                    </a:cubicBezTo>
                    <a:lnTo>
                      <a:pt x="931" y="33"/>
                    </a:lnTo>
                    <a:cubicBezTo>
                      <a:pt x="958" y="246"/>
                      <a:pt x="799" y="437"/>
                      <a:pt x="586" y="437"/>
                    </a:cubicBezTo>
                    <a:cubicBezTo>
                      <a:pt x="578" y="437"/>
                      <a:pt x="569" y="436"/>
                      <a:pt x="561" y="436"/>
                    </a:cubicBezTo>
                    <a:cubicBezTo>
                      <a:pt x="363" y="420"/>
                      <a:pt x="206" y="230"/>
                      <a:pt x="246" y="33"/>
                    </a:cubicBezTo>
                    <a:cubicBezTo>
                      <a:pt x="174" y="29"/>
                      <a:pt x="97" y="17"/>
                      <a:pt x="21" y="9"/>
                    </a:cubicBezTo>
                    <a:lnTo>
                      <a:pt x="21" y="9"/>
                    </a:lnTo>
                    <a:cubicBezTo>
                      <a:pt x="1" y="331"/>
                      <a:pt x="222" y="617"/>
                      <a:pt x="557" y="625"/>
                    </a:cubicBezTo>
                    <a:cubicBezTo>
                      <a:pt x="563" y="625"/>
                      <a:pt x="570" y="626"/>
                      <a:pt x="577" y="626"/>
                    </a:cubicBezTo>
                    <a:cubicBezTo>
                      <a:pt x="913" y="626"/>
                      <a:pt x="1161" y="332"/>
                      <a:pt x="1153" y="1"/>
                    </a:cubicBezTo>
                    <a:close/>
                  </a:path>
                </a:pathLst>
              </a:custGeom>
              <a:solidFill>
                <a:srgbClr val="3D3D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425513" y="2212500"/>
                <a:ext cx="3118550" cy="2386924"/>
              </a:xfrm>
              <a:custGeom>
                <a:rect b="b" l="l" r="r" t="t"/>
                <a:pathLst>
                  <a:path extrusionOk="0" h="4463" w="5831">
                    <a:moveTo>
                      <a:pt x="5210" y="549"/>
                    </a:moveTo>
                    <a:cubicBezTo>
                      <a:pt x="5259" y="617"/>
                      <a:pt x="5299" y="698"/>
                      <a:pt x="5335" y="791"/>
                    </a:cubicBezTo>
                    <a:cubicBezTo>
                      <a:pt x="5456" y="1113"/>
                      <a:pt x="5472" y="1480"/>
                      <a:pt x="5496" y="1822"/>
                    </a:cubicBezTo>
                    <a:cubicBezTo>
                      <a:pt x="5436" y="1826"/>
                      <a:pt x="5376" y="1834"/>
                      <a:pt x="5319" y="1842"/>
                    </a:cubicBezTo>
                    <a:cubicBezTo>
                      <a:pt x="5267" y="1842"/>
                      <a:pt x="5206" y="1834"/>
                      <a:pt x="5174" y="1782"/>
                    </a:cubicBezTo>
                    <a:cubicBezTo>
                      <a:pt x="5154" y="1745"/>
                      <a:pt x="5158" y="1709"/>
                      <a:pt x="5154" y="1677"/>
                    </a:cubicBezTo>
                    <a:cubicBezTo>
                      <a:pt x="5146" y="1556"/>
                      <a:pt x="5138" y="1427"/>
                      <a:pt x="5134" y="1302"/>
                    </a:cubicBezTo>
                    <a:cubicBezTo>
                      <a:pt x="5130" y="1197"/>
                      <a:pt x="5118" y="1093"/>
                      <a:pt x="5098" y="984"/>
                    </a:cubicBezTo>
                    <a:cubicBezTo>
                      <a:pt x="5073" y="827"/>
                      <a:pt x="5017" y="617"/>
                      <a:pt x="5210" y="549"/>
                    </a:cubicBezTo>
                    <a:close/>
                    <a:moveTo>
                      <a:pt x="5174" y="508"/>
                    </a:moveTo>
                    <a:cubicBezTo>
                      <a:pt x="5178" y="512"/>
                      <a:pt x="5190" y="521"/>
                      <a:pt x="5194" y="533"/>
                    </a:cubicBezTo>
                    <a:cubicBezTo>
                      <a:pt x="5094" y="549"/>
                      <a:pt x="5045" y="653"/>
                      <a:pt x="5037" y="750"/>
                    </a:cubicBezTo>
                    <a:cubicBezTo>
                      <a:pt x="5033" y="835"/>
                      <a:pt x="5057" y="919"/>
                      <a:pt x="5073" y="1004"/>
                    </a:cubicBezTo>
                    <a:cubicBezTo>
                      <a:pt x="5089" y="1113"/>
                      <a:pt x="5098" y="1214"/>
                      <a:pt x="5106" y="1318"/>
                    </a:cubicBezTo>
                    <a:cubicBezTo>
                      <a:pt x="5110" y="1415"/>
                      <a:pt x="5114" y="1504"/>
                      <a:pt x="5118" y="1600"/>
                    </a:cubicBezTo>
                    <a:cubicBezTo>
                      <a:pt x="5126" y="1661"/>
                      <a:pt x="5118" y="1729"/>
                      <a:pt x="5146" y="1790"/>
                    </a:cubicBezTo>
                    <a:cubicBezTo>
                      <a:pt x="5169" y="1855"/>
                      <a:pt x="5227" y="1872"/>
                      <a:pt x="5293" y="1872"/>
                    </a:cubicBezTo>
                    <a:cubicBezTo>
                      <a:pt x="5361" y="1872"/>
                      <a:pt x="5439" y="1852"/>
                      <a:pt x="5492" y="1846"/>
                    </a:cubicBezTo>
                    <a:cubicBezTo>
                      <a:pt x="5496" y="1862"/>
                      <a:pt x="5496" y="1870"/>
                      <a:pt x="5496" y="1887"/>
                    </a:cubicBezTo>
                    <a:cubicBezTo>
                      <a:pt x="5500" y="1903"/>
                      <a:pt x="5500" y="1911"/>
                      <a:pt x="5500" y="1927"/>
                    </a:cubicBezTo>
                    <a:cubicBezTo>
                      <a:pt x="5448" y="1919"/>
                      <a:pt x="5388" y="1923"/>
                      <a:pt x="5319" y="1919"/>
                    </a:cubicBezTo>
                    <a:cubicBezTo>
                      <a:pt x="5298" y="1919"/>
                      <a:pt x="5273" y="1921"/>
                      <a:pt x="5248" y="1921"/>
                    </a:cubicBezTo>
                    <a:cubicBezTo>
                      <a:pt x="5235" y="1921"/>
                      <a:pt x="5222" y="1920"/>
                      <a:pt x="5210" y="1919"/>
                    </a:cubicBezTo>
                    <a:cubicBezTo>
                      <a:pt x="5138" y="1911"/>
                      <a:pt x="5106" y="1891"/>
                      <a:pt x="5094" y="1818"/>
                    </a:cubicBezTo>
                    <a:cubicBezTo>
                      <a:pt x="5077" y="1669"/>
                      <a:pt x="5061" y="1520"/>
                      <a:pt x="5049" y="1375"/>
                    </a:cubicBezTo>
                    <a:cubicBezTo>
                      <a:pt x="5033" y="1226"/>
                      <a:pt x="5017" y="1077"/>
                      <a:pt x="5001" y="932"/>
                    </a:cubicBezTo>
                    <a:cubicBezTo>
                      <a:pt x="4985" y="778"/>
                      <a:pt x="4961" y="537"/>
                      <a:pt x="5162" y="512"/>
                    </a:cubicBezTo>
                    <a:cubicBezTo>
                      <a:pt x="5170" y="512"/>
                      <a:pt x="5174" y="508"/>
                      <a:pt x="5174" y="508"/>
                    </a:cubicBezTo>
                    <a:close/>
                    <a:moveTo>
                      <a:pt x="3627" y="501"/>
                    </a:moveTo>
                    <a:cubicBezTo>
                      <a:pt x="3716" y="501"/>
                      <a:pt x="3810" y="518"/>
                      <a:pt x="3897" y="521"/>
                    </a:cubicBezTo>
                    <a:cubicBezTo>
                      <a:pt x="3970" y="527"/>
                      <a:pt x="4046" y="530"/>
                      <a:pt x="4122" y="530"/>
                    </a:cubicBezTo>
                    <a:cubicBezTo>
                      <a:pt x="4184" y="530"/>
                      <a:pt x="4246" y="528"/>
                      <a:pt x="4308" y="525"/>
                    </a:cubicBezTo>
                    <a:cubicBezTo>
                      <a:pt x="4382" y="522"/>
                      <a:pt x="4460" y="513"/>
                      <a:pt x="4537" y="513"/>
                    </a:cubicBezTo>
                    <a:cubicBezTo>
                      <a:pt x="4581" y="513"/>
                      <a:pt x="4624" y="516"/>
                      <a:pt x="4666" y="525"/>
                    </a:cubicBezTo>
                    <a:cubicBezTo>
                      <a:pt x="4824" y="569"/>
                      <a:pt x="4852" y="710"/>
                      <a:pt x="4872" y="851"/>
                    </a:cubicBezTo>
                    <a:cubicBezTo>
                      <a:pt x="4888" y="992"/>
                      <a:pt x="4896" y="1125"/>
                      <a:pt x="4912" y="1266"/>
                    </a:cubicBezTo>
                    <a:cubicBezTo>
                      <a:pt x="4936" y="1544"/>
                      <a:pt x="4956" y="1826"/>
                      <a:pt x="4969" y="2108"/>
                    </a:cubicBezTo>
                    <a:cubicBezTo>
                      <a:pt x="4973" y="2185"/>
                      <a:pt x="4973" y="2265"/>
                      <a:pt x="4977" y="2342"/>
                    </a:cubicBezTo>
                    <a:cubicBezTo>
                      <a:pt x="4852" y="2326"/>
                      <a:pt x="4727" y="2334"/>
                      <a:pt x="4606" y="2326"/>
                    </a:cubicBezTo>
                    <a:cubicBezTo>
                      <a:pt x="4404" y="2330"/>
                      <a:pt x="4199" y="2330"/>
                      <a:pt x="3997" y="2334"/>
                    </a:cubicBezTo>
                    <a:cubicBezTo>
                      <a:pt x="3784" y="2342"/>
                      <a:pt x="3578" y="2342"/>
                      <a:pt x="3373" y="2346"/>
                    </a:cubicBezTo>
                    <a:cubicBezTo>
                      <a:pt x="3357" y="2132"/>
                      <a:pt x="3345" y="1923"/>
                      <a:pt x="3341" y="1709"/>
                    </a:cubicBezTo>
                    <a:cubicBezTo>
                      <a:pt x="3333" y="1439"/>
                      <a:pt x="3325" y="1161"/>
                      <a:pt x="3333" y="891"/>
                    </a:cubicBezTo>
                    <a:cubicBezTo>
                      <a:pt x="3333" y="738"/>
                      <a:pt x="3325" y="569"/>
                      <a:pt x="3502" y="516"/>
                    </a:cubicBezTo>
                    <a:cubicBezTo>
                      <a:pt x="3541" y="505"/>
                      <a:pt x="3584" y="501"/>
                      <a:pt x="3627" y="501"/>
                    </a:cubicBezTo>
                    <a:close/>
                    <a:moveTo>
                      <a:pt x="5710" y="2426"/>
                    </a:moveTo>
                    <a:cubicBezTo>
                      <a:pt x="5722" y="2482"/>
                      <a:pt x="5793" y="2805"/>
                      <a:pt x="5701" y="2805"/>
                    </a:cubicBezTo>
                    <a:cubicBezTo>
                      <a:pt x="5700" y="2805"/>
                      <a:pt x="5699" y="2805"/>
                      <a:pt x="5698" y="2805"/>
                    </a:cubicBezTo>
                    <a:cubicBezTo>
                      <a:pt x="5682" y="2805"/>
                      <a:pt x="5682" y="2648"/>
                      <a:pt x="5682" y="2624"/>
                    </a:cubicBezTo>
                    <a:cubicBezTo>
                      <a:pt x="5682" y="2555"/>
                      <a:pt x="5694" y="2491"/>
                      <a:pt x="5710" y="2426"/>
                    </a:cubicBezTo>
                    <a:close/>
                    <a:moveTo>
                      <a:pt x="5662" y="2427"/>
                    </a:moveTo>
                    <a:cubicBezTo>
                      <a:pt x="5668" y="2427"/>
                      <a:pt x="5674" y="2429"/>
                      <a:pt x="5678" y="2435"/>
                    </a:cubicBezTo>
                    <a:cubicBezTo>
                      <a:pt x="5690" y="2447"/>
                      <a:pt x="5662" y="2511"/>
                      <a:pt x="5662" y="2527"/>
                    </a:cubicBezTo>
                    <a:cubicBezTo>
                      <a:pt x="5654" y="2584"/>
                      <a:pt x="5654" y="2632"/>
                      <a:pt x="5654" y="2684"/>
                    </a:cubicBezTo>
                    <a:cubicBezTo>
                      <a:pt x="5654" y="2713"/>
                      <a:pt x="5654" y="2793"/>
                      <a:pt x="5678" y="2833"/>
                    </a:cubicBezTo>
                    <a:cubicBezTo>
                      <a:pt x="5637" y="2829"/>
                      <a:pt x="5597" y="2809"/>
                      <a:pt x="5573" y="2773"/>
                    </a:cubicBezTo>
                    <a:cubicBezTo>
                      <a:pt x="5573" y="2676"/>
                      <a:pt x="5573" y="2576"/>
                      <a:pt x="5569" y="2483"/>
                    </a:cubicBezTo>
                    <a:cubicBezTo>
                      <a:pt x="5588" y="2467"/>
                      <a:pt x="5634" y="2427"/>
                      <a:pt x="5662" y="2427"/>
                    </a:cubicBezTo>
                    <a:close/>
                    <a:moveTo>
                      <a:pt x="161" y="2515"/>
                    </a:moveTo>
                    <a:cubicBezTo>
                      <a:pt x="182" y="2632"/>
                      <a:pt x="202" y="2745"/>
                      <a:pt x="226" y="2854"/>
                    </a:cubicBezTo>
                    <a:cubicBezTo>
                      <a:pt x="157" y="2854"/>
                      <a:pt x="137" y="2769"/>
                      <a:pt x="125" y="2709"/>
                    </a:cubicBezTo>
                    <a:cubicBezTo>
                      <a:pt x="113" y="2636"/>
                      <a:pt x="113" y="2572"/>
                      <a:pt x="161" y="2515"/>
                    </a:cubicBezTo>
                    <a:close/>
                    <a:moveTo>
                      <a:pt x="2648" y="23"/>
                    </a:moveTo>
                    <a:cubicBezTo>
                      <a:pt x="2969" y="23"/>
                      <a:pt x="3292" y="36"/>
                      <a:pt x="3615" y="57"/>
                    </a:cubicBezTo>
                    <a:cubicBezTo>
                      <a:pt x="3949" y="85"/>
                      <a:pt x="4308" y="89"/>
                      <a:pt x="4634" y="174"/>
                    </a:cubicBezTo>
                    <a:cubicBezTo>
                      <a:pt x="4848" y="230"/>
                      <a:pt x="5025" y="331"/>
                      <a:pt x="5154" y="480"/>
                    </a:cubicBezTo>
                    <a:cubicBezTo>
                      <a:pt x="5033" y="500"/>
                      <a:pt x="4973" y="617"/>
                      <a:pt x="4965" y="734"/>
                    </a:cubicBezTo>
                    <a:cubicBezTo>
                      <a:pt x="4956" y="803"/>
                      <a:pt x="4965" y="879"/>
                      <a:pt x="4969" y="948"/>
                    </a:cubicBezTo>
                    <a:cubicBezTo>
                      <a:pt x="4985" y="1093"/>
                      <a:pt x="5009" y="1238"/>
                      <a:pt x="5025" y="1371"/>
                    </a:cubicBezTo>
                    <a:cubicBezTo>
                      <a:pt x="5033" y="1471"/>
                      <a:pt x="5041" y="1580"/>
                      <a:pt x="5053" y="1681"/>
                    </a:cubicBezTo>
                    <a:cubicBezTo>
                      <a:pt x="5061" y="1745"/>
                      <a:pt x="5053" y="1846"/>
                      <a:pt x="5081" y="1903"/>
                    </a:cubicBezTo>
                    <a:cubicBezTo>
                      <a:pt x="5102" y="1943"/>
                      <a:pt x="5138" y="1943"/>
                      <a:pt x="5178" y="1947"/>
                    </a:cubicBezTo>
                    <a:cubicBezTo>
                      <a:pt x="5220" y="1949"/>
                      <a:pt x="5264" y="1950"/>
                      <a:pt x="5310" y="1950"/>
                    </a:cubicBezTo>
                    <a:cubicBezTo>
                      <a:pt x="5374" y="1950"/>
                      <a:pt x="5439" y="1948"/>
                      <a:pt x="5500" y="1943"/>
                    </a:cubicBezTo>
                    <a:cubicBezTo>
                      <a:pt x="5529" y="2265"/>
                      <a:pt x="5537" y="2584"/>
                      <a:pt x="5537" y="2906"/>
                    </a:cubicBezTo>
                    <a:cubicBezTo>
                      <a:pt x="5460" y="2684"/>
                      <a:pt x="5351" y="2455"/>
                      <a:pt x="5098" y="2374"/>
                    </a:cubicBezTo>
                    <a:cubicBezTo>
                      <a:pt x="5065" y="2366"/>
                      <a:pt x="5029" y="2354"/>
                      <a:pt x="4993" y="2350"/>
                    </a:cubicBezTo>
                    <a:cubicBezTo>
                      <a:pt x="4989" y="2265"/>
                      <a:pt x="4989" y="2181"/>
                      <a:pt x="4985" y="2092"/>
                    </a:cubicBezTo>
                    <a:cubicBezTo>
                      <a:pt x="4969" y="1770"/>
                      <a:pt x="4944" y="1443"/>
                      <a:pt x="4912" y="1117"/>
                    </a:cubicBezTo>
                    <a:cubicBezTo>
                      <a:pt x="4908" y="1073"/>
                      <a:pt x="4908" y="1016"/>
                      <a:pt x="4904" y="956"/>
                    </a:cubicBezTo>
                    <a:cubicBezTo>
                      <a:pt x="4888" y="782"/>
                      <a:pt x="4856" y="581"/>
                      <a:pt x="4703" y="516"/>
                    </a:cubicBezTo>
                    <a:cubicBezTo>
                      <a:pt x="4646" y="494"/>
                      <a:pt x="4586" y="488"/>
                      <a:pt x="4525" y="488"/>
                    </a:cubicBezTo>
                    <a:cubicBezTo>
                      <a:pt x="4464" y="488"/>
                      <a:pt x="4402" y="494"/>
                      <a:pt x="4344" y="496"/>
                    </a:cubicBezTo>
                    <a:cubicBezTo>
                      <a:pt x="4263" y="502"/>
                      <a:pt x="4182" y="505"/>
                      <a:pt x="4100" y="505"/>
                    </a:cubicBezTo>
                    <a:cubicBezTo>
                      <a:pt x="4019" y="505"/>
                      <a:pt x="3937" y="502"/>
                      <a:pt x="3856" y="496"/>
                    </a:cubicBezTo>
                    <a:cubicBezTo>
                      <a:pt x="3788" y="494"/>
                      <a:pt x="3705" y="484"/>
                      <a:pt x="3625" y="484"/>
                    </a:cubicBezTo>
                    <a:cubicBezTo>
                      <a:pt x="3475" y="484"/>
                      <a:pt x="3332" y="516"/>
                      <a:pt x="3292" y="682"/>
                    </a:cubicBezTo>
                    <a:cubicBezTo>
                      <a:pt x="3264" y="815"/>
                      <a:pt x="3280" y="964"/>
                      <a:pt x="3280" y="1097"/>
                    </a:cubicBezTo>
                    <a:cubicBezTo>
                      <a:pt x="3280" y="1258"/>
                      <a:pt x="3284" y="1423"/>
                      <a:pt x="3292" y="1584"/>
                    </a:cubicBezTo>
                    <a:cubicBezTo>
                      <a:pt x="3300" y="1842"/>
                      <a:pt x="3312" y="2100"/>
                      <a:pt x="3325" y="2354"/>
                    </a:cubicBezTo>
                    <a:cubicBezTo>
                      <a:pt x="2732" y="2366"/>
                      <a:pt x="2132" y="2370"/>
                      <a:pt x="1531" y="2382"/>
                    </a:cubicBezTo>
                    <a:cubicBezTo>
                      <a:pt x="1448" y="2383"/>
                      <a:pt x="1364" y="2383"/>
                      <a:pt x="1280" y="2383"/>
                    </a:cubicBezTo>
                    <a:cubicBezTo>
                      <a:pt x="1188" y="2383"/>
                      <a:pt x="1096" y="2383"/>
                      <a:pt x="1004" y="2383"/>
                    </a:cubicBezTo>
                    <a:cubicBezTo>
                      <a:pt x="723" y="2383"/>
                      <a:pt x="441" y="2385"/>
                      <a:pt x="161" y="2402"/>
                    </a:cubicBezTo>
                    <a:cubicBezTo>
                      <a:pt x="149" y="2306"/>
                      <a:pt x="133" y="2209"/>
                      <a:pt x="121" y="2112"/>
                    </a:cubicBezTo>
                    <a:cubicBezTo>
                      <a:pt x="81" y="1786"/>
                      <a:pt x="40" y="1443"/>
                      <a:pt x="81" y="1117"/>
                    </a:cubicBezTo>
                    <a:cubicBezTo>
                      <a:pt x="121" y="791"/>
                      <a:pt x="278" y="508"/>
                      <a:pt x="564" y="339"/>
                    </a:cubicBezTo>
                    <a:cubicBezTo>
                      <a:pt x="822" y="190"/>
                      <a:pt x="1128" y="130"/>
                      <a:pt x="1423" y="93"/>
                    </a:cubicBezTo>
                    <a:cubicBezTo>
                      <a:pt x="1829" y="44"/>
                      <a:pt x="2238" y="23"/>
                      <a:pt x="2648" y="23"/>
                    </a:cubicBezTo>
                    <a:close/>
                    <a:moveTo>
                      <a:pt x="4743" y="2366"/>
                    </a:moveTo>
                    <a:cubicBezTo>
                      <a:pt x="4824" y="2366"/>
                      <a:pt x="4908" y="2366"/>
                      <a:pt x="4985" y="2374"/>
                    </a:cubicBezTo>
                    <a:cubicBezTo>
                      <a:pt x="4989" y="2555"/>
                      <a:pt x="4993" y="2745"/>
                      <a:pt x="4985" y="2926"/>
                    </a:cubicBezTo>
                    <a:cubicBezTo>
                      <a:pt x="4975" y="3014"/>
                      <a:pt x="4934" y="3112"/>
                      <a:pt x="4852" y="3112"/>
                    </a:cubicBezTo>
                    <a:cubicBezTo>
                      <a:pt x="4830" y="3112"/>
                      <a:pt x="4804" y="3105"/>
                      <a:pt x="4775" y="3087"/>
                    </a:cubicBezTo>
                    <a:cubicBezTo>
                      <a:pt x="4731" y="3055"/>
                      <a:pt x="4695" y="3011"/>
                      <a:pt x="4646" y="2987"/>
                    </a:cubicBezTo>
                    <a:cubicBezTo>
                      <a:pt x="4578" y="2951"/>
                      <a:pt x="4502" y="2942"/>
                      <a:pt x="4427" y="2942"/>
                    </a:cubicBezTo>
                    <a:cubicBezTo>
                      <a:pt x="4391" y="2942"/>
                      <a:pt x="4355" y="2944"/>
                      <a:pt x="4320" y="2946"/>
                    </a:cubicBezTo>
                    <a:cubicBezTo>
                      <a:pt x="4090" y="2950"/>
                      <a:pt x="3848" y="2987"/>
                      <a:pt x="3695" y="3168"/>
                    </a:cubicBezTo>
                    <a:cubicBezTo>
                      <a:pt x="3687" y="3172"/>
                      <a:pt x="3687" y="3176"/>
                      <a:pt x="3687" y="3180"/>
                    </a:cubicBezTo>
                    <a:cubicBezTo>
                      <a:pt x="3647" y="3180"/>
                      <a:pt x="3598" y="3187"/>
                      <a:pt x="3554" y="3187"/>
                    </a:cubicBezTo>
                    <a:cubicBezTo>
                      <a:pt x="3532" y="3187"/>
                      <a:pt x="3511" y="3185"/>
                      <a:pt x="3494" y="3180"/>
                    </a:cubicBezTo>
                    <a:cubicBezTo>
                      <a:pt x="3385" y="3152"/>
                      <a:pt x="3413" y="3039"/>
                      <a:pt x="3405" y="2954"/>
                    </a:cubicBezTo>
                    <a:cubicBezTo>
                      <a:pt x="3397" y="2813"/>
                      <a:pt x="3393" y="2676"/>
                      <a:pt x="3381" y="2543"/>
                    </a:cubicBezTo>
                    <a:cubicBezTo>
                      <a:pt x="3377" y="2487"/>
                      <a:pt x="3377" y="2435"/>
                      <a:pt x="3373" y="2382"/>
                    </a:cubicBezTo>
                    <a:cubicBezTo>
                      <a:pt x="3828" y="2374"/>
                      <a:pt x="4284" y="2370"/>
                      <a:pt x="4743" y="2366"/>
                    </a:cubicBezTo>
                    <a:close/>
                    <a:moveTo>
                      <a:pt x="5017" y="2382"/>
                    </a:moveTo>
                    <a:lnTo>
                      <a:pt x="5017" y="2382"/>
                    </a:lnTo>
                    <a:cubicBezTo>
                      <a:pt x="5118" y="2402"/>
                      <a:pt x="5218" y="2435"/>
                      <a:pt x="5299" y="2523"/>
                    </a:cubicBezTo>
                    <a:cubicBezTo>
                      <a:pt x="5420" y="2652"/>
                      <a:pt x="5480" y="2829"/>
                      <a:pt x="5541" y="2995"/>
                    </a:cubicBezTo>
                    <a:lnTo>
                      <a:pt x="5541" y="2999"/>
                    </a:lnTo>
                    <a:lnTo>
                      <a:pt x="5541" y="3136"/>
                    </a:lnTo>
                    <a:cubicBezTo>
                      <a:pt x="5517" y="3140"/>
                      <a:pt x="5496" y="3148"/>
                      <a:pt x="5488" y="3156"/>
                    </a:cubicBezTo>
                    <a:cubicBezTo>
                      <a:pt x="5267" y="3220"/>
                      <a:pt x="5045" y="3257"/>
                      <a:pt x="4815" y="3269"/>
                    </a:cubicBezTo>
                    <a:cubicBezTo>
                      <a:pt x="4811" y="3269"/>
                      <a:pt x="4811" y="3273"/>
                      <a:pt x="4807" y="3273"/>
                    </a:cubicBezTo>
                    <a:cubicBezTo>
                      <a:pt x="4672" y="3159"/>
                      <a:pt x="4504" y="3089"/>
                      <a:pt x="4311" y="3089"/>
                    </a:cubicBezTo>
                    <a:cubicBezTo>
                      <a:pt x="4291" y="3089"/>
                      <a:pt x="4271" y="3090"/>
                      <a:pt x="4251" y="3091"/>
                    </a:cubicBezTo>
                    <a:cubicBezTo>
                      <a:pt x="4050" y="3107"/>
                      <a:pt x="3824" y="3216"/>
                      <a:pt x="3703" y="3394"/>
                    </a:cubicBezTo>
                    <a:lnTo>
                      <a:pt x="3699" y="3394"/>
                    </a:lnTo>
                    <a:cubicBezTo>
                      <a:pt x="3212" y="3402"/>
                      <a:pt x="2720" y="3398"/>
                      <a:pt x="2237" y="3418"/>
                    </a:cubicBezTo>
                    <a:cubicBezTo>
                      <a:pt x="2196" y="3349"/>
                      <a:pt x="2148" y="3281"/>
                      <a:pt x="2087" y="3228"/>
                    </a:cubicBezTo>
                    <a:cubicBezTo>
                      <a:pt x="1952" y="3110"/>
                      <a:pt x="1789" y="3071"/>
                      <a:pt x="1618" y="3071"/>
                    </a:cubicBezTo>
                    <a:cubicBezTo>
                      <a:pt x="1586" y="3071"/>
                      <a:pt x="1553" y="3073"/>
                      <a:pt x="1519" y="3075"/>
                    </a:cubicBezTo>
                    <a:cubicBezTo>
                      <a:pt x="1326" y="3095"/>
                      <a:pt x="1149" y="3160"/>
                      <a:pt x="1028" y="3309"/>
                    </a:cubicBezTo>
                    <a:cubicBezTo>
                      <a:pt x="999" y="3310"/>
                      <a:pt x="970" y="3311"/>
                      <a:pt x="941" y="3311"/>
                    </a:cubicBezTo>
                    <a:cubicBezTo>
                      <a:pt x="761" y="3311"/>
                      <a:pt x="585" y="3288"/>
                      <a:pt x="411" y="3236"/>
                    </a:cubicBezTo>
                    <a:cubicBezTo>
                      <a:pt x="395" y="3232"/>
                      <a:pt x="375" y="3228"/>
                      <a:pt x="351" y="3216"/>
                    </a:cubicBezTo>
                    <a:lnTo>
                      <a:pt x="351" y="3208"/>
                    </a:lnTo>
                    <a:cubicBezTo>
                      <a:pt x="290" y="2950"/>
                      <a:pt x="234" y="2688"/>
                      <a:pt x="190" y="2426"/>
                    </a:cubicBezTo>
                    <a:lnTo>
                      <a:pt x="190" y="2426"/>
                    </a:lnTo>
                    <a:cubicBezTo>
                      <a:pt x="262" y="2428"/>
                      <a:pt x="335" y="2429"/>
                      <a:pt x="408" y="2429"/>
                    </a:cubicBezTo>
                    <a:cubicBezTo>
                      <a:pt x="708" y="2429"/>
                      <a:pt x="1013" y="2418"/>
                      <a:pt x="1318" y="2414"/>
                    </a:cubicBezTo>
                    <a:cubicBezTo>
                      <a:pt x="1701" y="2410"/>
                      <a:pt x="2075" y="2406"/>
                      <a:pt x="2458" y="2402"/>
                    </a:cubicBezTo>
                    <a:cubicBezTo>
                      <a:pt x="2756" y="2402"/>
                      <a:pt x="3055" y="2394"/>
                      <a:pt x="3353" y="2390"/>
                    </a:cubicBezTo>
                    <a:cubicBezTo>
                      <a:pt x="3357" y="2491"/>
                      <a:pt x="3361" y="2588"/>
                      <a:pt x="3365" y="2688"/>
                    </a:cubicBezTo>
                    <a:lnTo>
                      <a:pt x="3381" y="2958"/>
                    </a:lnTo>
                    <a:cubicBezTo>
                      <a:pt x="3385" y="3019"/>
                      <a:pt x="3377" y="3095"/>
                      <a:pt x="3401" y="3156"/>
                    </a:cubicBezTo>
                    <a:cubicBezTo>
                      <a:pt x="3421" y="3210"/>
                      <a:pt x="3482" y="3224"/>
                      <a:pt x="3546" y="3224"/>
                    </a:cubicBezTo>
                    <a:cubicBezTo>
                      <a:pt x="3601" y="3224"/>
                      <a:pt x="3658" y="3214"/>
                      <a:pt x="3695" y="3212"/>
                    </a:cubicBezTo>
                    <a:cubicBezTo>
                      <a:pt x="3699" y="3212"/>
                      <a:pt x="3703" y="3208"/>
                      <a:pt x="3703" y="3200"/>
                    </a:cubicBezTo>
                    <a:cubicBezTo>
                      <a:pt x="3703" y="3200"/>
                      <a:pt x="3707" y="3200"/>
                      <a:pt x="3715" y="3196"/>
                    </a:cubicBezTo>
                    <a:cubicBezTo>
                      <a:pt x="3816" y="3075"/>
                      <a:pt x="3957" y="3019"/>
                      <a:pt x="4106" y="2999"/>
                    </a:cubicBezTo>
                    <a:cubicBezTo>
                      <a:pt x="4190" y="2987"/>
                      <a:pt x="4286" y="2975"/>
                      <a:pt x="4379" y="2975"/>
                    </a:cubicBezTo>
                    <a:cubicBezTo>
                      <a:pt x="4447" y="2975"/>
                      <a:pt x="4514" y="2982"/>
                      <a:pt x="4574" y="2999"/>
                    </a:cubicBezTo>
                    <a:cubicBezTo>
                      <a:pt x="4674" y="3031"/>
                      <a:pt x="4747" y="3148"/>
                      <a:pt x="4852" y="3152"/>
                    </a:cubicBezTo>
                    <a:cubicBezTo>
                      <a:pt x="4932" y="3152"/>
                      <a:pt x="4989" y="3079"/>
                      <a:pt x="5009" y="3011"/>
                    </a:cubicBezTo>
                    <a:cubicBezTo>
                      <a:pt x="5049" y="2878"/>
                      <a:pt x="5025" y="2717"/>
                      <a:pt x="5025" y="2584"/>
                    </a:cubicBezTo>
                    <a:cubicBezTo>
                      <a:pt x="5025" y="2515"/>
                      <a:pt x="5017" y="2447"/>
                      <a:pt x="5017" y="2382"/>
                    </a:cubicBezTo>
                    <a:close/>
                    <a:moveTo>
                      <a:pt x="5589" y="3149"/>
                    </a:moveTo>
                    <a:cubicBezTo>
                      <a:pt x="5596" y="3149"/>
                      <a:pt x="5603" y="3150"/>
                      <a:pt x="5609" y="3152"/>
                    </a:cubicBezTo>
                    <a:cubicBezTo>
                      <a:pt x="5633" y="3180"/>
                      <a:pt x="5654" y="3208"/>
                      <a:pt x="5678" y="3236"/>
                    </a:cubicBezTo>
                    <a:lnTo>
                      <a:pt x="5678" y="3313"/>
                    </a:lnTo>
                    <a:cubicBezTo>
                      <a:pt x="5678" y="3353"/>
                      <a:pt x="5674" y="3394"/>
                      <a:pt x="5662" y="3426"/>
                    </a:cubicBezTo>
                    <a:cubicBezTo>
                      <a:pt x="5642" y="3539"/>
                      <a:pt x="5521" y="3555"/>
                      <a:pt x="5432" y="3563"/>
                    </a:cubicBezTo>
                    <a:cubicBezTo>
                      <a:pt x="5295" y="3579"/>
                      <a:pt x="5158" y="3591"/>
                      <a:pt x="5021" y="3611"/>
                    </a:cubicBezTo>
                    <a:lnTo>
                      <a:pt x="5017" y="3611"/>
                    </a:lnTo>
                    <a:cubicBezTo>
                      <a:pt x="4977" y="3490"/>
                      <a:pt x="4912" y="3381"/>
                      <a:pt x="4828" y="3297"/>
                    </a:cubicBezTo>
                    <a:cubicBezTo>
                      <a:pt x="4948" y="3293"/>
                      <a:pt x="5073" y="3277"/>
                      <a:pt x="5194" y="3257"/>
                    </a:cubicBezTo>
                    <a:lnTo>
                      <a:pt x="5392" y="3212"/>
                    </a:lnTo>
                    <a:cubicBezTo>
                      <a:pt x="5424" y="3200"/>
                      <a:pt x="5492" y="3172"/>
                      <a:pt x="5545" y="3156"/>
                    </a:cubicBezTo>
                    <a:cubicBezTo>
                      <a:pt x="5557" y="3156"/>
                      <a:pt x="5561" y="3156"/>
                      <a:pt x="5569" y="3152"/>
                    </a:cubicBezTo>
                    <a:cubicBezTo>
                      <a:pt x="5575" y="3150"/>
                      <a:pt x="5582" y="3149"/>
                      <a:pt x="5589" y="3149"/>
                    </a:cubicBezTo>
                    <a:close/>
                    <a:moveTo>
                      <a:pt x="3675" y="3422"/>
                    </a:moveTo>
                    <a:lnTo>
                      <a:pt x="3675" y="3422"/>
                    </a:lnTo>
                    <a:cubicBezTo>
                      <a:pt x="3635" y="3490"/>
                      <a:pt x="3607" y="3563"/>
                      <a:pt x="3607" y="3643"/>
                    </a:cubicBezTo>
                    <a:cubicBezTo>
                      <a:pt x="3485" y="3643"/>
                      <a:pt x="3362" y="3643"/>
                      <a:pt x="3239" y="3643"/>
                    </a:cubicBezTo>
                    <a:cubicBezTo>
                      <a:pt x="2931" y="3643"/>
                      <a:pt x="2622" y="3645"/>
                      <a:pt x="2317" y="3660"/>
                    </a:cubicBezTo>
                    <a:cubicBezTo>
                      <a:pt x="2297" y="3579"/>
                      <a:pt x="2273" y="3502"/>
                      <a:pt x="2237" y="3434"/>
                    </a:cubicBezTo>
                    <a:lnTo>
                      <a:pt x="2237" y="3434"/>
                    </a:lnTo>
                    <a:cubicBezTo>
                      <a:pt x="2407" y="3443"/>
                      <a:pt x="2578" y="3446"/>
                      <a:pt x="2749" y="3446"/>
                    </a:cubicBezTo>
                    <a:cubicBezTo>
                      <a:pt x="3057" y="3446"/>
                      <a:pt x="3367" y="3435"/>
                      <a:pt x="3675" y="3422"/>
                    </a:cubicBezTo>
                    <a:close/>
                    <a:moveTo>
                      <a:pt x="282" y="3237"/>
                    </a:moveTo>
                    <a:cubicBezTo>
                      <a:pt x="301" y="3237"/>
                      <a:pt x="320" y="3241"/>
                      <a:pt x="339" y="3249"/>
                    </a:cubicBezTo>
                    <a:cubicBezTo>
                      <a:pt x="363" y="3253"/>
                      <a:pt x="395" y="3261"/>
                      <a:pt x="419" y="3273"/>
                    </a:cubicBezTo>
                    <a:cubicBezTo>
                      <a:pt x="484" y="3293"/>
                      <a:pt x="552" y="3309"/>
                      <a:pt x="617" y="3317"/>
                    </a:cubicBezTo>
                    <a:cubicBezTo>
                      <a:pt x="714" y="3333"/>
                      <a:pt x="810" y="3339"/>
                      <a:pt x="909" y="3339"/>
                    </a:cubicBezTo>
                    <a:cubicBezTo>
                      <a:pt x="938" y="3339"/>
                      <a:pt x="966" y="3338"/>
                      <a:pt x="995" y="3337"/>
                    </a:cubicBezTo>
                    <a:lnTo>
                      <a:pt x="995" y="3337"/>
                    </a:lnTo>
                    <a:cubicBezTo>
                      <a:pt x="923" y="3434"/>
                      <a:pt x="879" y="3555"/>
                      <a:pt x="879" y="3680"/>
                    </a:cubicBezTo>
                    <a:cubicBezTo>
                      <a:pt x="730" y="3676"/>
                      <a:pt x="584" y="3676"/>
                      <a:pt x="439" y="3664"/>
                    </a:cubicBezTo>
                    <a:cubicBezTo>
                      <a:pt x="339" y="3655"/>
                      <a:pt x="218" y="3668"/>
                      <a:pt x="190" y="3547"/>
                    </a:cubicBezTo>
                    <a:cubicBezTo>
                      <a:pt x="177" y="3523"/>
                      <a:pt x="194" y="3466"/>
                      <a:pt x="194" y="3442"/>
                    </a:cubicBezTo>
                    <a:cubicBezTo>
                      <a:pt x="198" y="3398"/>
                      <a:pt x="198" y="3333"/>
                      <a:pt x="214" y="3293"/>
                    </a:cubicBezTo>
                    <a:cubicBezTo>
                      <a:pt x="214" y="3277"/>
                      <a:pt x="218" y="3265"/>
                      <a:pt x="218" y="3253"/>
                    </a:cubicBezTo>
                    <a:cubicBezTo>
                      <a:pt x="239" y="3242"/>
                      <a:pt x="260" y="3237"/>
                      <a:pt x="282" y="3237"/>
                    </a:cubicBezTo>
                    <a:close/>
                    <a:moveTo>
                      <a:pt x="4288" y="3120"/>
                    </a:moveTo>
                    <a:cubicBezTo>
                      <a:pt x="4658" y="3120"/>
                      <a:pt x="4932" y="3357"/>
                      <a:pt x="5013" y="3720"/>
                    </a:cubicBezTo>
                    <a:cubicBezTo>
                      <a:pt x="4892" y="3752"/>
                      <a:pt x="4771" y="3772"/>
                      <a:pt x="4646" y="3780"/>
                    </a:cubicBezTo>
                    <a:cubicBezTo>
                      <a:pt x="4642" y="3774"/>
                      <a:pt x="4637" y="3771"/>
                      <a:pt x="4632" y="3771"/>
                    </a:cubicBezTo>
                    <a:cubicBezTo>
                      <a:pt x="4627" y="3771"/>
                      <a:pt x="4622" y="3774"/>
                      <a:pt x="4618" y="3780"/>
                    </a:cubicBezTo>
                    <a:cubicBezTo>
                      <a:pt x="4517" y="3792"/>
                      <a:pt x="4417" y="3792"/>
                      <a:pt x="4316" y="3792"/>
                    </a:cubicBezTo>
                    <a:cubicBezTo>
                      <a:pt x="4090" y="3784"/>
                      <a:pt x="3860" y="3752"/>
                      <a:pt x="3631" y="3740"/>
                    </a:cubicBezTo>
                    <a:cubicBezTo>
                      <a:pt x="3639" y="3571"/>
                      <a:pt x="3683" y="3418"/>
                      <a:pt x="3808" y="3297"/>
                    </a:cubicBezTo>
                    <a:cubicBezTo>
                      <a:pt x="3933" y="3176"/>
                      <a:pt x="4110" y="3120"/>
                      <a:pt x="4288" y="3120"/>
                    </a:cubicBezTo>
                    <a:close/>
                    <a:moveTo>
                      <a:pt x="1631" y="3104"/>
                    </a:moveTo>
                    <a:cubicBezTo>
                      <a:pt x="1794" y="3104"/>
                      <a:pt x="1952" y="3146"/>
                      <a:pt x="2075" y="3273"/>
                    </a:cubicBezTo>
                    <a:cubicBezTo>
                      <a:pt x="2208" y="3398"/>
                      <a:pt x="2273" y="3571"/>
                      <a:pt x="2297" y="3744"/>
                    </a:cubicBezTo>
                    <a:cubicBezTo>
                      <a:pt x="2050" y="3791"/>
                      <a:pt x="1803" y="3814"/>
                      <a:pt x="1555" y="3814"/>
                    </a:cubicBezTo>
                    <a:cubicBezTo>
                      <a:pt x="1378" y="3814"/>
                      <a:pt x="1201" y="3802"/>
                      <a:pt x="1024" y="3780"/>
                    </a:cubicBezTo>
                    <a:cubicBezTo>
                      <a:pt x="1024" y="3778"/>
                      <a:pt x="1021" y="3776"/>
                      <a:pt x="1017" y="3776"/>
                    </a:cubicBezTo>
                    <a:cubicBezTo>
                      <a:pt x="1014" y="3776"/>
                      <a:pt x="1011" y="3777"/>
                      <a:pt x="1008" y="3780"/>
                    </a:cubicBezTo>
                    <a:cubicBezTo>
                      <a:pt x="979" y="3780"/>
                      <a:pt x="943" y="3776"/>
                      <a:pt x="907" y="3772"/>
                    </a:cubicBezTo>
                    <a:cubicBezTo>
                      <a:pt x="899" y="3603"/>
                      <a:pt x="939" y="3442"/>
                      <a:pt x="1048" y="3317"/>
                    </a:cubicBezTo>
                    <a:cubicBezTo>
                      <a:pt x="1177" y="3172"/>
                      <a:pt x="1358" y="3116"/>
                      <a:pt x="1543" y="3107"/>
                    </a:cubicBezTo>
                    <a:cubicBezTo>
                      <a:pt x="1573" y="3105"/>
                      <a:pt x="1602" y="3104"/>
                      <a:pt x="1631" y="3104"/>
                    </a:cubicBezTo>
                    <a:close/>
                    <a:moveTo>
                      <a:pt x="4010" y="3813"/>
                    </a:moveTo>
                    <a:lnTo>
                      <a:pt x="4010" y="3813"/>
                    </a:lnTo>
                    <a:cubicBezTo>
                      <a:pt x="4122" y="3821"/>
                      <a:pt x="4231" y="3825"/>
                      <a:pt x="4344" y="3825"/>
                    </a:cubicBezTo>
                    <a:cubicBezTo>
                      <a:pt x="4372" y="3827"/>
                      <a:pt x="4400" y="3828"/>
                      <a:pt x="4429" y="3828"/>
                    </a:cubicBezTo>
                    <a:cubicBezTo>
                      <a:pt x="4493" y="3828"/>
                      <a:pt x="4559" y="3823"/>
                      <a:pt x="4626" y="3821"/>
                    </a:cubicBezTo>
                    <a:lnTo>
                      <a:pt x="4626" y="3821"/>
                    </a:lnTo>
                    <a:cubicBezTo>
                      <a:pt x="4630" y="3905"/>
                      <a:pt x="4626" y="3994"/>
                      <a:pt x="4586" y="4067"/>
                    </a:cubicBezTo>
                    <a:cubicBezTo>
                      <a:pt x="4540" y="4148"/>
                      <a:pt x="4421" y="4177"/>
                      <a:pt x="4327" y="4177"/>
                    </a:cubicBezTo>
                    <a:cubicBezTo>
                      <a:pt x="4315" y="4177"/>
                      <a:pt x="4303" y="4176"/>
                      <a:pt x="4292" y="4175"/>
                    </a:cubicBezTo>
                    <a:cubicBezTo>
                      <a:pt x="4106" y="4155"/>
                      <a:pt x="4002" y="3986"/>
                      <a:pt x="4010" y="3813"/>
                    </a:cubicBezTo>
                    <a:close/>
                    <a:moveTo>
                      <a:pt x="1910" y="3837"/>
                    </a:moveTo>
                    <a:lnTo>
                      <a:pt x="1910" y="3841"/>
                    </a:lnTo>
                    <a:cubicBezTo>
                      <a:pt x="1934" y="4036"/>
                      <a:pt x="1792" y="4220"/>
                      <a:pt x="1590" y="4220"/>
                    </a:cubicBezTo>
                    <a:cubicBezTo>
                      <a:pt x="1588" y="4220"/>
                      <a:pt x="1586" y="4220"/>
                      <a:pt x="1584" y="4220"/>
                    </a:cubicBezTo>
                    <a:cubicBezTo>
                      <a:pt x="1370" y="4216"/>
                      <a:pt x="1261" y="4034"/>
                      <a:pt x="1278" y="3841"/>
                    </a:cubicBezTo>
                    <a:lnTo>
                      <a:pt x="1278" y="3841"/>
                    </a:lnTo>
                    <a:cubicBezTo>
                      <a:pt x="1376" y="3848"/>
                      <a:pt x="1476" y="3852"/>
                      <a:pt x="1576" y="3852"/>
                    </a:cubicBezTo>
                    <a:cubicBezTo>
                      <a:pt x="1688" y="3852"/>
                      <a:pt x="1800" y="3847"/>
                      <a:pt x="1910" y="3837"/>
                    </a:cubicBezTo>
                    <a:close/>
                    <a:moveTo>
                      <a:pt x="3760" y="3784"/>
                    </a:moveTo>
                    <a:lnTo>
                      <a:pt x="3760" y="3784"/>
                    </a:lnTo>
                    <a:cubicBezTo>
                      <a:pt x="3836" y="3797"/>
                      <a:pt x="3909" y="3805"/>
                      <a:pt x="3985" y="3809"/>
                    </a:cubicBezTo>
                    <a:cubicBezTo>
                      <a:pt x="3953" y="4006"/>
                      <a:pt x="4102" y="4195"/>
                      <a:pt x="4304" y="4208"/>
                    </a:cubicBezTo>
                    <a:cubicBezTo>
                      <a:pt x="4310" y="4208"/>
                      <a:pt x="4317" y="4208"/>
                      <a:pt x="4324" y="4208"/>
                    </a:cubicBezTo>
                    <a:cubicBezTo>
                      <a:pt x="4415" y="4208"/>
                      <a:pt x="4538" y="4182"/>
                      <a:pt x="4594" y="4107"/>
                    </a:cubicBezTo>
                    <a:cubicBezTo>
                      <a:pt x="4650" y="4030"/>
                      <a:pt x="4666" y="3917"/>
                      <a:pt x="4654" y="3821"/>
                    </a:cubicBezTo>
                    <a:cubicBezTo>
                      <a:pt x="4731" y="3817"/>
                      <a:pt x="4799" y="3805"/>
                      <a:pt x="4872" y="3792"/>
                    </a:cubicBezTo>
                    <a:lnTo>
                      <a:pt x="4872" y="3792"/>
                    </a:lnTo>
                    <a:cubicBezTo>
                      <a:pt x="4911" y="4121"/>
                      <a:pt x="4660" y="4429"/>
                      <a:pt x="4323" y="4429"/>
                    </a:cubicBezTo>
                    <a:cubicBezTo>
                      <a:pt x="4317" y="4429"/>
                      <a:pt x="4310" y="4429"/>
                      <a:pt x="4304" y="4429"/>
                    </a:cubicBezTo>
                    <a:cubicBezTo>
                      <a:pt x="3949" y="4421"/>
                      <a:pt x="3740" y="4115"/>
                      <a:pt x="3760" y="3784"/>
                    </a:cubicBezTo>
                    <a:close/>
                    <a:moveTo>
                      <a:pt x="2156" y="3805"/>
                    </a:moveTo>
                    <a:lnTo>
                      <a:pt x="2156" y="3805"/>
                    </a:lnTo>
                    <a:cubicBezTo>
                      <a:pt x="2164" y="4136"/>
                      <a:pt x="1916" y="4430"/>
                      <a:pt x="1580" y="4430"/>
                    </a:cubicBezTo>
                    <a:cubicBezTo>
                      <a:pt x="1573" y="4430"/>
                      <a:pt x="1566" y="4429"/>
                      <a:pt x="1560" y="4429"/>
                    </a:cubicBezTo>
                    <a:cubicBezTo>
                      <a:pt x="1221" y="4421"/>
                      <a:pt x="1000" y="4135"/>
                      <a:pt x="1024" y="3809"/>
                    </a:cubicBezTo>
                    <a:lnTo>
                      <a:pt x="1024" y="3809"/>
                    </a:lnTo>
                    <a:cubicBezTo>
                      <a:pt x="1100" y="3821"/>
                      <a:pt x="1173" y="3829"/>
                      <a:pt x="1249" y="3837"/>
                    </a:cubicBezTo>
                    <a:cubicBezTo>
                      <a:pt x="1209" y="4030"/>
                      <a:pt x="1362" y="4224"/>
                      <a:pt x="1564" y="4240"/>
                    </a:cubicBezTo>
                    <a:cubicBezTo>
                      <a:pt x="1574" y="4241"/>
                      <a:pt x="1585" y="4241"/>
                      <a:pt x="1595" y="4241"/>
                    </a:cubicBezTo>
                    <a:cubicBezTo>
                      <a:pt x="1809" y="4241"/>
                      <a:pt x="1965" y="4048"/>
                      <a:pt x="1934" y="3837"/>
                    </a:cubicBezTo>
                    <a:lnTo>
                      <a:pt x="1934" y="3829"/>
                    </a:lnTo>
                    <a:cubicBezTo>
                      <a:pt x="2011" y="3825"/>
                      <a:pt x="2087" y="3817"/>
                      <a:pt x="2156" y="3805"/>
                    </a:cubicBezTo>
                    <a:close/>
                    <a:moveTo>
                      <a:pt x="2638" y="0"/>
                    </a:moveTo>
                    <a:cubicBezTo>
                      <a:pt x="2287" y="0"/>
                      <a:pt x="1936" y="16"/>
                      <a:pt x="1588" y="53"/>
                    </a:cubicBezTo>
                    <a:cubicBezTo>
                      <a:pt x="1040" y="114"/>
                      <a:pt x="359" y="230"/>
                      <a:pt x="137" y="815"/>
                    </a:cubicBezTo>
                    <a:cubicBezTo>
                      <a:pt x="0" y="1169"/>
                      <a:pt x="45" y="1580"/>
                      <a:pt x="85" y="1951"/>
                    </a:cubicBezTo>
                    <a:cubicBezTo>
                      <a:pt x="105" y="2136"/>
                      <a:pt x="133" y="2318"/>
                      <a:pt x="161" y="2507"/>
                    </a:cubicBezTo>
                    <a:cubicBezTo>
                      <a:pt x="159" y="2503"/>
                      <a:pt x="157" y="2501"/>
                      <a:pt x="155" y="2501"/>
                    </a:cubicBezTo>
                    <a:cubicBezTo>
                      <a:pt x="152" y="2501"/>
                      <a:pt x="149" y="2503"/>
                      <a:pt x="145" y="2507"/>
                    </a:cubicBezTo>
                    <a:cubicBezTo>
                      <a:pt x="77" y="2572"/>
                      <a:pt x="85" y="2676"/>
                      <a:pt x="113" y="2761"/>
                    </a:cubicBezTo>
                    <a:cubicBezTo>
                      <a:pt x="124" y="2817"/>
                      <a:pt x="159" y="2879"/>
                      <a:pt x="218" y="2879"/>
                    </a:cubicBezTo>
                    <a:cubicBezTo>
                      <a:pt x="223" y="2879"/>
                      <a:pt x="229" y="2879"/>
                      <a:pt x="234" y="2878"/>
                    </a:cubicBezTo>
                    <a:cubicBezTo>
                      <a:pt x="258" y="2991"/>
                      <a:pt x="290" y="3099"/>
                      <a:pt x="319" y="3212"/>
                    </a:cubicBezTo>
                    <a:cubicBezTo>
                      <a:pt x="294" y="3202"/>
                      <a:pt x="270" y="3197"/>
                      <a:pt x="249" y="3197"/>
                    </a:cubicBezTo>
                    <a:cubicBezTo>
                      <a:pt x="235" y="3197"/>
                      <a:pt x="223" y="3199"/>
                      <a:pt x="214" y="3204"/>
                    </a:cubicBezTo>
                    <a:cubicBezTo>
                      <a:pt x="173" y="3232"/>
                      <a:pt x="177" y="3321"/>
                      <a:pt x="173" y="3361"/>
                    </a:cubicBezTo>
                    <a:cubicBezTo>
                      <a:pt x="157" y="3482"/>
                      <a:pt x="113" y="3647"/>
                      <a:pt x="270" y="3680"/>
                    </a:cubicBezTo>
                    <a:cubicBezTo>
                      <a:pt x="373" y="3702"/>
                      <a:pt x="486" y="3708"/>
                      <a:pt x="599" y="3708"/>
                    </a:cubicBezTo>
                    <a:cubicBezTo>
                      <a:pt x="693" y="3708"/>
                      <a:pt x="789" y="3703"/>
                      <a:pt x="879" y="3700"/>
                    </a:cubicBezTo>
                    <a:cubicBezTo>
                      <a:pt x="879" y="3724"/>
                      <a:pt x="879" y="3748"/>
                      <a:pt x="883" y="3776"/>
                    </a:cubicBezTo>
                    <a:cubicBezTo>
                      <a:pt x="883" y="3784"/>
                      <a:pt x="887" y="3784"/>
                      <a:pt x="895" y="3784"/>
                    </a:cubicBezTo>
                    <a:cubicBezTo>
                      <a:pt x="895" y="3788"/>
                      <a:pt x="899" y="3797"/>
                      <a:pt x="903" y="3797"/>
                    </a:cubicBezTo>
                    <a:cubicBezTo>
                      <a:pt x="939" y="3801"/>
                      <a:pt x="967" y="3805"/>
                      <a:pt x="1004" y="3809"/>
                    </a:cubicBezTo>
                    <a:cubicBezTo>
                      <a:pt x="955" y="4139"/>
                      <a:pt x="1217" y="4441"/>
                      <a:pt x="1543" y="4461"/>
                    </a:cubicBezTo>
                    <a:cubicBezTo>
                      <a:pt x="1555" y="4462"/>
                      <a:pt x="1566" y="4462"/>
                      <a:pt x="1577" y="4462"/>
                    </a:cubicBezTo>
                    <a:cubicBezTo>
                      <a:pt x="1927" y="4462"/>
                      <a:pt x="2196" y="4156"/>
                      <a:pt x="2188" y="3805"/>
                    </a:cubicBezTo>
                    <a:lnTo>
                      <a:pt x="2188" y="3801"/>
                    </a:lnTo>
                    <a:cubicBezTo>
                      <a:pt x="2229" y="3797"/>
                      <a:pt x="2269" y="3784"/>
                      <a:pt x="2309" y="3780"/>
                    </a:cubicBezTo>
                    <a:cubicBezTo>
                      <a:pt x="2313" y="3780"/>
                      <a:pt x="2317" y="3780"/>
                      <a:pt x="2317" y="3776"/>
                    </a:cubicBezTo>
                    <a:cubicBezTo>
                      <a:pt x="2329" y="3776"/>
                      <a:pt x="2333" y="3768"/>
                      <a:pt x="2333" y="3760"/>
                    </a:cubicBezTo>
                    <a:cubicBezTo>
                      <a:pt x="2333" y="3736"/>
                      <a:pt x="2329" y="3708"/>
                      <a:pt x="2325" y="3684"/>
                    </a:cubicBezTo>
                    <a:lnTo>
                      <a:pt x="2325" y="3684"/>
                    </a:lnTo>
                    <a:cubicBezTo>
                      <a:pt x="2438" y="3687"/>
                      <a:pt x="2551" y="3688"/>
                      <a:pt x="2664" y="3688"/>
                    </a:cubicBezTo>
                    <a:cubicBezTo>
                      <a:pt x="2980" y="3688"/>
                      <a:pt x="3297" y="3679"/>
                      <a:pt x="3615" y="3676"/>
                    </a:cubicBezTo>
                    <a:cubicBezTo>
                      <a:pt x="3615" y="3700"/>
                      <a:pt x="3619" y="3720"/>
                      <a:pt x="3623" y="3744"/>
                    </a:cubicBezTo>
                    <a:cubicBezTo>
                      <a:pt x="3619" y="3748"/>
                      <a:pt x="3623" y="3760"/>
                      <a:pt x="3627" y="3760"/>
                    </a:cubicBezTo>
                    <a:cubicBezTo>
                      <a:pt x="3663" y="3764"/>
                      <a:pt x="3703" y="3776"/>
                      <a:pt x="3744" y="3780"/>
                    </a:cubicBezTo>
                    <a:cubicBezTo>
                      <a:pt x="3675" y="4131"/>
                      <a:pt x="3965" y="4461"/>
                      <a:pt x="4320" y="4461"/>
                    </a:cubicBezTo>
                    <a:cubicBezTo>
                      <a:pt x="4678" y="4461"/>
                      <a:pt x="4948" y="4139"/>
                      <a:pt x="4900" y="3784"/>
                    </a:cubicBezTo>
                    <a:cubicBezTo>
                      <a:pt x="4952" y="3768"/>
                      <a:pt x="4997" y="3760"/>
                      <a:pt x="5049" y="3744"/>
                    </a:cubicBezTo>
                    <a:cubicBezTo>
                      <a:pt x="5069" y="3740"/>
                      <a:pt x="5061" y="3716"/>
                      <a:pt x="5049" y="3716"/>
                    </a:cubicBezTo>
                    <a:lnTo>
                      <a:pt x="5049" y="3712"/>
                    </a:lnTo>
                    <a:cubicBezTo>
                      <a:pt x="5041" y="3684"/>
                      <a:pt x="5037" y="3655"/>
                      <a:pt x="5029" y="3631"/>
                    </a:cubicBezTo>
                    <a:cubicBezTo>
                      <a:pt x="5130" y="3623"/>
                      <a:pt x="5235" y="3619"/>
                      <a:pt x="5339" y="3611"/>
                    </a:cubicBezTo>
                    <a:cubicBezTo>
                      <a:pt x="5420" y="3603"/>
                      <a:pt x="5541" y="3619"/>
                      <a:pt x="5617" y="3579"/>
                    </a:cubicBezTo>
                    <a:cubicBezTo>
                      <a:pt x="5722" y="3523"/>
                      <a:pt x="5730" y="3317"/>
                      <a:pt x="5714" y="3216"/>
                    </a:cubicBezTo>
                    <a:cubicBezTo>
                      <a:pt x="5704" y="3149"/>
                      <a:pt x="5664" y="3128"/>
                      <a:pt x="5616" y="3128"/>
                    </a:cubicBezTo>
                    <a:cubicBezTo>
                      <a:pt x="5604" y="3128"/>
                      <a:pt x="5590" y="3129"/>
                      <a:pt x="5577" y="3132"/>
                    </a:cubicBezTo>
                    <a:lnTo>
                      <a:pt x="5577" y="2817"/>
                    </a:lnTo>
                    <a:cubicBezTo>
                      <a:pt x="5608" y="2848"/>
                      <a:pt x="5648" y="2867"/>
                      <a:pt x="5691" y="2867"/>
                    </a:cubicBezTo>
                    <a:cubicBezTo>
                      <a:pt x="5699" y="2867"/>
                      <a:pt x="5706" y="2867"/>
                      <a:pt x="5714" y="2866"/>
                    </a:cubicBezTo>
                    <a:cubicBezTo>
                      <a:pt x="5717" y="2866"/>
                      <a:pt x="5720" y="2866"/>
                      <a:pt x="5722" y="2866"/>
                    </a:cubicBezTo>
                    <a:cubicBezTo>
                      <a:pt x="5831" y="2866"/>
                      <a:pt x="5750" y="2469"/>
                      <a:pt x="5734" y="2414"/>
                    </a:cubicBezTo>
                    <a:cubicBezTo>
                      <a:pt x="5732" y="2411"/>
                      <a:pt x="5729" y="2409"/>
                      <a:pt x="5725" y="2409"/>
                    </a:cubicBezTo>
                    <a:cubicBezTo>
                      <a:pt x="5721" y="2409"/>
                      <a:pt x="5716" y="2412"/>
                      <a:pt x="5714" y="2418"/>
                    </a:cubicBezTo>
                    <a:cubicBezTo>
                      <a:pt x="5714" y="2414"/>
                      <a:pt x="5706" y="2410"/>
                      <a:pt x="5698" y="2410"/>
                    </a:cubicBezTo>
                    <a:cubicBezTo>
                      <a:pt x="5646" y="2418"/>
                      <a:pt x="5605" y="2435"/>
                      <a:pt x="5573" y="2471"/>
                    </a:cubicBezTo>
                    <a:cubicBezTo>
                      <a:pt x="5565" y="2289"/>
                      <a:pt x="5557" y="2112"/>
                      <a:pt x="5545" y="1935"/>
                    </a:cubicBezTo>
                    <a:cubicBezTo>
                      <a:pt x="5521" y="1592"/>
                      <a:pt x="5505" y="1238"/>
                      <a:pt x="5412" y="903"/>
                    </a:cubicBezTo>
                    <a:cubicBezTo>
                      <a:pt x="5331" y="621"/>
                      <a:pt x="5174" y="375"/>
                      <a:pt x="4908" y="242"/>
                    </a:cubicBezTo>
                    <a:cubicBezTo>
                      <a:pt x="4618" y="101"/>
                      <a:pt x="4284" y="89"/>
                      <a:pt x="3969" y="61"/>
                    </a:cubicBezTo>
                    <a:cubicBezTo>
                      <a:pt x="3528" y="25"/>
                      <a:pt x="3082" y="0"/>
                      <a:pt x="2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9233225" y="2543022"/>
                <a:ext cx="800094" cy="755708"/>
              </a:xfrm>
              <a:custGeom>
                <a:rect b="b" l="l" r="r" t="t"/>
                <a:pathLst>
                  <a:path extrusionOk="0" h="1413" w="1496">
                    <a:moveTo>
                      <a:pt x="702" y="40"/>
                    </a:moveTo>
                    <a:cubicBezTo>
                      <a:pt x="847" y="40"/>
                      <a:pt x="988" y="40"/>
                      <a:pt x="1129" y="44"/>
                    </a:cubicBezTo>
                    <a:cubicBezTo>
                      <a:pt x="1147" y="44"/>
                      <a:pt x="1166" y="43"/>
                      <a:pt x="1186" y="43"/>
                    </a:cubicBezTo>
                    <a:cubicBezTo>
                      <a:pt x="1205" y="43"/>
                      <a:pt x="1224" y="44"/>
                      <a:pt x="1242" y="48"/>
                    </a:cubicBezTo>
                    <a:cubicBezTo>
                      <a:pt x="1351" y="80"/>
                      <a:pt x="1355" y="124"/>
                      <a:pt x="1367" y="205"/>
                    </a:cubicBezTo>
                    <a:cubicBezTo>
                      <a:pt x="1371" y="285"/>
                      <a:pt x="1383" y="362"/>
                      <a:pt x="1387" y="442"/>
                    </a:cubicBezTo>
                    <a:cubicBezTo>
                      <a:pt x="1411" y="745"/>
                      <a:pt x="1444" y="1043"/>
                      <a:pt x="1468" y="1345"/>
                    </a:cubicBezTo>
                    <a:lnTo>
                      <a:pt x="1464" y="1345"/>
                    </a:lnTo>
                    <a:cubicBezTo>
                      <a:pt x="1024" y="1369"/>
                      <a:pt x="585" y="1369"/>
                      <a:pt x="142" y="1389"/>
                    </a:cubicBezTo>
                    <a:cubicBezTo>
                      <a:pt x="82" y="1349"/>
                      <a:pt x="102" y="1184"/>
                      <a:pt x="98" y="1123"/>
                    </a:cubicBezTo>
                    <a:cubicBezTo>
                      <a:pt x="90" y="1051"/>
                      <a:pt x="90" y="982"/>
                      <a:pt x="86" y="910"/>
                    </a:cubicBezTo>
                    <a:cubicBezTo>
                      <a:pt x="78" y="761"/>
                      <a:pt x="69" y="616"/>
                      <a:pt x="65" y="463"/>
                    </a:cubicBezTo>
                    <a:cubicBezTo>
                      <a:pt x="65" y="386"/>
                      <a:pt x="57" y="314"/>
                      <a:pt x="61" y="237"/>
                    </a:cubicBezTo>
                    <a:cubicBezTo>
                      <a:pt x="65" y="116"/>
                      <a:pt x="142" y="56"/>
                      <a:pt x="259" y="52"/>
                    </a:cubicBezTo>
                    <a:cubicBezTo>
                      <a:pt x="408" y="40"/>
                      <a:pt x="553" y="40"/>
                      <a:pt x="702" y="40"/>
                    </a:cubicBezTo>
                    <a:close/>
                    <a:moveTo>
                      <a:pt x="786" y="1"/>
                    </a:moveTo>
                    <a:cubicBezTo>
                      <a:pt x="713" y="1"/>
                      <a:pt x="639" y="2"/>
                      <a:pt x="565" y="3"/>
                    </a:cubicBezTo>
                    <a:cubicBezTo>
                      <a:pt x="468" y="11"/>
                      <a:pt x="368" y="11"/>
                      <a:pt x="275" y="15"/>
                    </a:cubicBezTo>
                    <a:cubicBezTo>
                      <a:pt x="219" y="19"/>
                      <a:pt x="154" y="23"/>
                      <a:pt x="102" y="60"/>
                    </a:cubicBezTo>
                    <a:cubicBezTo>
                      <a:pt x="1" y="136"/>
                      <a:pt x="37" y="314"/>
                      <a:pt x="41" y="418"/>
                    </a:cubicBezTo>
                    <a:cubicBezTo>
                      <a:pt x="45" y="616"/>
                      <a:pt x="57" y="805"/>
                      <a:pt x="65" y="1003"/>
                    </a:cubicBezTo>
                    <a:cubicBezTo>
                      <a:pt x="73" y="1107"/>
                      <a:pt x="65" y="1212"/>
                      <a:pt x="82" y="1313"/>
                    </a:cubicBezTo>
                    <a:cubicBezTo>
                      <a:pt x="86" y="1349"/>
                      <a:pt x="94" y="1373"/>
                      <a:pt x="122" y="1393"/>
                    </a:cubicBezTo>
                    <a:cubicBezTo>
                      <a:pt x="122" y="1402"/>
                      <a:pt x="126" y="1406"/>
                      <a:pt x="134" y="1406"/>
                    </a:cubicBezTo>
                    <a:cubicBezTo>
                      <a:pt x="244" y="1411"/>
                      <a:pt x="356" y="1413"/>
                      <a:pt x="468" y="1413"/>
                    </a:cubicBezTo>
                    <a:cubicBezTo>
                      <a:pt x="797" y="1413"/>
                      <a:pt x="1131" y="1393"/>
                      <a:pt x="1456" y="1369"/>
                    </a:cubicBezTo>
                    <a:cubicBezTo>
                      <a:pt x="1468" y="1369"/>
                      <a:pt x="1472" y="1365"/>
                      <a:pt x="1472" y="1361"/>
                    </a:cubicBezTo>
                    <a:cubicBezTo>
                      <a:pt x="1476" y="1364"/>
                      <a:pt x="1480" y="1365"/>
                      <a:pt x="1483" y="1365"/>
                    </a:cubicBezTo>
                    <a:cubicBezTo>
                      <a:pt x="1491" y="1365"/>
                      <a:pt x="1496" y="1360"/>
                      <a:pt x="1496" y="1349"/>
                    </a:cubicBezTo>
                    <a:cubicBezTo>
                      <a:pt x="1480" y="1140"/>
                      <a:pt x="1464" y="930"/>
                      <a:pt x="1435" y="716"/>
                    </a:cubicBezTo>
                    <a:cubicBezTo>
                      <a:pt x="1423" y="535"/>
                      <a:pt x="1415" y="346"/>
                      <a:pt x="1387" y="173"/>
                    </a:cubicBezTo>
                    <a:cubicBezTo>
                      <a:pt x="1367" y="35"/>
                      <a:pt x="1290" y="15"/>
                      <a:pt x="1165" y="11"/>
                    </a:cubicBezTo>
                    <a:cubicBezTo>
                      <a:pt x="1040" y="4"/>
                      <a:pt x="914" y="1"/>
                      <a:pt x="78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9289381" y="2591691"/>
                <a:ext cx="699013" cy="665322"/>
              </a:xfrm>
              <a:custGeom>
                <a:rect b="b" l="l" r="r" t="t"/>
                <a:pathLst>
                  <a:path extrusionOk="0" h="1244" w="1307">
                    <a:moveTo>
                      <a:pt x="1089" y="13"/>
                    </a:moveTo>
                    <a:cubicBezTo>
                      <a:pt x="1085" y="17"/>
                      <a:pt x="1085" y="17"/>
                      <a:pt x="1081" y="17"/>
                    </a:cubicBezTo>
                    <a:lnTo>
                      <a:pt x="1028" y="17"/>
                    </a:lnTo>
                    <a:cubicBezTo>
                      <a:pt x="1044" y="17"/>
                      <a:pt x="1056" y="13"/>
                      <a:pt x="1069" y="13"/>
                    </a:cubicBezTo>
                    <a:close/>
                    <a:moveTo>
                      <a:pt x="299" y="41"/>
                    </a:moveTo>
                    <a:cubicBezTo>
                      <a:pt x="366" y="46"/>
                      <a:pt x="434" y="48"/>
                      <a:pt x="502" y="48"/>
                    </a:cubicBezTo>
                    <a:cubicBezTo>
                      <a:pt x="593" y="48"/>
                      <a:pt x="683" y="45"/>
                      <a:pt x="770" y="45"/>
                    </a:cubicBezTo>
                    <a:lnTo>
                      <a:pt x="1008" y="45"/>
                    </a:lnTo>
                    <a:cubicBezTo>
                      <a:pt x="1031" y="45"/>
                      <a:pt x="1052" y="43"/>
                      <a:pt x="1072" y="43"/>
                    </a:cubicBezTo>
                    <a:cubicBezTo>
                      <a:pt x="1103" y="43"/>
                      <a:pt x="1132" y="48"/>
                      <a:pt x="1161" y="69"/>
                    </a:cubicBezTo>
                    <a:cubicBezTo>
                      <a:pt x="1206" y="110"/>
                      <a:pt x="1206" y="150"/>
                      <a:pt x="1210" y="210"/>
                    </a:cubicBezTo>
                    <a:cubicBezTo>
                      <a:pt x="1218" y="263"/>
                      <a:pt x="1218" y="307"/>
                      <a:pt x="1222" y="351"/>
                    </a:cubicBezTo>
                    <a:cubicBezTo>
                      <a:pt x="1238" y="621"/>
                      <a:pt x="1250" y="891"/>
                      <a:pt x="1266" y="1161"/>
                    </a:cubicBezTo>
                    <a:lnTo>
                      <a:pt x="1266" y="1165"/>
                    </a:lnTo>
                    <a:cubicBezTo>
                      <a:pt x="876" y="1182"/>
                      <a:pt x="467" y="1190"/>
                      <a:pt x="77" y="1226"/>
                    </a:cubicBezTo>
                    <a:lnTo>
                      <a:pt x="77" y="1226"/>
                    </a:lnTo>
                    <a:cubicBezTo>
                      <a:pt x="77" y="1225"/>
                      <a:pt x="77" y="1223"/>
                      <a:pt x="77" y="1222"/>
                    </a:cubicBezTo>
                    <a:cubicBezTo>
                      <a:pt x="77" y="960"/>
                      <a:pt x="41" y="698"/>
                      <a:pt x="37" y="444"/>
                    </a:cubicBezTo>
                    <a:cubicBezTo>
                      <a:pt x="37" y="376"/>
                      <a:pt x="33" y="311"/>
                      <a:pt x="33" y="247"/>
                    </a:cubicBezTo>
                    <a:cubicBezTo>
                      <a:pt x="33" y="223"/>
                      <a:pt x="21" y="166"/>
                      <a:pt x="33" y="142"/>
                    </a:cubicBezTo>
                    <a:cubicBezTo>
                      <a:pt x="33" y="130"/>
                      <a:pt x="37" y="122"/>
                      <a:pt x="41" y="110"/>
                    </a:cubicBezTo>
                    <a:cubicBezTo>
                      <a:pt x="45" y="94"/>
                      <a:pt x="57" y="82"/>
                      <a:pt x="73" y="65"/>
                    </a:cubicBezTo>
                    <a:cubicBezTo>
                      <a:pt x="77" y="61"/>
                      <a:pt x="81" y="53"/>
                      <a:pt x="93" y="49"/>
                    </a:cubicBezTo>
                    <a:cubicBezTo>
                      <a:pt x="105" y="45"/>
                      <a:pt x="118" y="41"/>
                      <a:pt x="134" y="41"/>
                    </a:cubicBezTo>
                    <a:cubicBezTo>
                      <a:pt x="156" y="45"/>
                      <a:pt x="179" y="46"/>
                      <a:pt x="202" y="46"/>
                    </a:cubicBezTo>
                    <a:cubicBezTo>
                      <a:pt x="234" y="46"/>
                      <a:pt x="266" y="44"/>
                      <a:pt x="299" y="41"/>
                    </a:cubicBezTo>
                    <a:close/>
                    <a:moveTo>
                      <a:pt x="955" y="0"/>
                    </a:moveTo>
                    <a:cubicBezTo>
                      <a:pt x="825" y="0"/>
                      <a:pt x="694" y="9"/>
                      <a:pt x="565" y="9"/>
                    </a:cubicBezTo>
                    <a:lnTo>
                      <a:pt x="343" y="9"/>
                    </a:lnTo>
                    <a:cubicBezTo>
                      <a:pt x="339" y="5"/>
                      <a:pt x="339" y="5"/>
                      <a:pt x="335" y="5"/>
                    </a:cubicBezTo>
                    <a:cubicBezTo>
                      <a:pt x="307" y="5"/>
                      <a:pt x="279" y="9"/>
                      <a:pt x="247" y="9"/>
                    </a:cubicBezTo>
                    <a:cubicBezTo>
                      <a:pt x="226" y="7"/>
                      <a:pt x="206" y="6"/>
                      <a:pt x="185" y="6"/>
                    </a:cubicBezTo>
                    <a:cubicBezTo>
                      <a:pt x="156" y="6"/>
                      <a:pt x="127" y="8"/>
                      <a:pt x="101" y="13"/>
                    </a:cubicBezTo>
                    <a:cubicBezTo>
                      <a:pt x="1" y="33"/>
                      <a:pt x="13" y="142"/>
                      <a:pt x="13" y="227"/>
                    </a:cubicBezTo>
                    <a:cubicBezTo>
                      <a:pt x="17" y="553"/>
                      <a:pt x="13" y="899"/>
                      <a:pt x="61" y="1222"/>
                    </a:cubicBezTo>
                    <a:cubicBezTo>
                      <a:pt x="61" y="1227"/>
                      <a:pt x="63" y="1229"/>
                      <a:pt x="66" y="1230"/>
                    </a:cubicBezTo>
                    <a:lnTo>
                      <a:pt x="66" y="1230"/>
                    </a:lnTo>
                    <a:cubicBezTo>
                      <a:pt x="61" y="1236"/>
                      <a:pt x="63" y="1242"/>
                      <a:pt x="73" y="1242"/>
                    </a:cubicBezTo>
                    <a:cubicBezTo>
                      <a:pt x="109" y="1243"/>
                      <a:pt x="145" y="1243"/>
                      <a:pt x="181" y="1243"/>
                    </a:cubicBezTo>
                    <a:cubicBezTo>
                      <a:pt x="549" y="1243"/>
                      <a:pt x="923" y="1208"/>
                      <a:pt x="1290" y="1190"/>
                    </a:cubicBezTo>
                    <a:cubicBezTo>
                      <a:pt x="1306" y="1190"/>
                      <a:pt x="1306" y="1161"/>
                      <a:pt x="1290" y="1161"/>
                    </a:cubicBezTo>
                    <a:cubicBezTo>
                      <a:pt x="1274" y="819"/>
                      <a:pt x="1266" y="472"/>
                      <a:pt x="1242" y="142"/>
                    </a:cubicBezTo>
                    <a:cubicBezTo>
                      <a:pt x="1226" y="45"/>
                      <a:pt x="1197" y="9"/>
                      <a:pt x="1101" y="5"/>
                    </a:cubicBezTo>
                    <a:cubicBezTo>
                      <a:pt x="1052" y="2"/>
                      <a:pt x="1004" y="0"/>
                      <a:pt x="9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700959" y="3221180"/>
                <a:ext cx="1315129" cy="41716"/>
              </a:xfrm>
              <a:custGeom>
                <a:rect b="b" l="l" r="r" t="t"/>
                <a:pathLst>
                  <a:path extrusionOk="0" h="78" w="2459">
                    <a:moveTo>
                      <a:pt x="2013" y="0"/>
                    </a:moveTo>
                    <a:cubicBezTo>
                      <a:pt x="1752" y="0"/>
                      <a:pt x="1490" y="5"/>
                      <a:pt x="1230" y="13"/>
                    </a:cubicBezTo>
                    <a:cubicBezTo>
                      <a:pt x="823" y="21"/>
                      <a:pt x="412" y="33"/>
                      <a:pt x="9" y="61"/>
                    </a:cubicBezTo>
                    <a:cubicBezTo>
                      <a:pt x="1" y="61"/>
                      <a:pt x="1" y="77"/>
                      <a:pt x="9" y="77"/>
                    </a:cubicBezTo>
                    <a:cubicBezTo>
                      <a:pt x="420" y="77"/>
                      <a:pt x="823" y="41"/>
                      <a:pt x="1230" y="33"/>
                    </a:cubicBezTo>
                    <a:cubicBezTo>
                      <a:pt x="1386" y="28"/>
                      <a:pt x="1543" y="27"/>
                      <a:pt x="1700" y="27"/>
                    </a:cubicBezTo>
                    <a:cubicBezTo>
                      <a:pt x="1828" y="27"/>
                      <a:pt x="1955" y="28"/>
                      <a:pt x="2083" y="28"/>
                    </a:cubicBezTo>
                    <a:cubicBezTo>
                      <a:pt x="2203" y="28"/>
                      <a:pt x="2323" y="27"/>
                      <a:pt x="2443" y="25"/>
                    </a:cubicBezTo>
                    <a:cubicBezTo>
                      <a:pt x="2455" y="25"/>
                      <a:pt x="2459" y="13"/>
                      <a:pt x="2447" y="5"/>
                    </a:cubicBezTo>
                    <a:lnTo>
                      <a:pt x="2443" y="5"/>
                    </a:lnTo>
                    <a:cubicBezTo>
                      <a:pt x="2300" y="2"/>
                      <a:pt x="2157" y="0"/>
                      <a:pt x="2013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561370" y="2421617"/>
                <a:ext cx="1596980" cy="1047722"/>
              </a:xfrm>
              <a:custGeom>
                <a:rect b="b" l="l" r="r" t="t"/>
                <a:pathLst>
                  <a:path extrusionOk="0" h="1959" w="2986">
                    <a:moveTo>
                      <a:pt x="2353" y="29"/>
                    </a:moveTo>
                    <a:lnTo>
                      <a:pt x="2563" y="500"/>
                    </a:lnTo>
                    <a:cubicBezTo>
                      <a:pt x="2482" y="500"/>
                      <a:pt x="2398" y="500"/>
                      <a:pt x="2321" y="492"/>
                    </a:cubicBezTo>
                    <a:cubicBezTo>
                      <a:pt x="2277" y="335"/>
                      <a:pt x="2224" y="182"/>
                      <a:pt x="2172" y="29"/>
                    </a:cubicBezTo>
                    <a:close/>
                    <a:moveTo>
                      <a:pt x="2140" y="33"/>
                    </a:moveTo>
                    <a:cubicBezTo>
                      <a:pt x="2196" y="186"/>
                      <a:pt x="2244" y="343"/>
                      <a:pt x="2297" y="500"/>
                    </a:cubicBezTo>
                    <a:cubicBezTo>
                      <a:pt x="2184" y="500"/>
                      <a:pt x="2079" y="500"/>
                      <a:pt x="1970" y="504"/>
                    </a:cubicBezTo>
                    <a:cubicBezTo>
                      <a:pt x="1942" y="347"/>
                      <a:pt x="1898" y="190"/>
                      <a:pt x="1862" y="33"/>
                    </a:cubicBezTo>
                    <a:close/>
                    <a:moveTo>
                      <a:pt x="2458" y="29"/>
                    </a:moveTo>
                    <a:cubicBezTo>
                      <a:pt x="2506" y="105"/>
                      <a:pt x="2567" y="174"/>
                      <a:pt x="2619" y="250"/>
                    </a:cubicBezTo>
                    <a:cubicBezTo>
                      <a:pt x="2643" y="291"/>
                      <a:pt x="2676" y="331"/>
                      <a:pt x="2700" y="371"/>
                    </a:cubicBezTo>
                    <a:cubicBezTo>
                      <a:pt x="2716" y="391"/>
                      <a:pt x="2788" y="484"/>
                      <a:pt x="2780" y="508"/>
                    </a:cubicBezTo>
                    <a:cubicBezTo>
                      <a:pt x="2716" y="504"/>
                      <a:pt x="2647" y="504"/>
                      <a:pt x="2583" y="496"/>
                    </a:cubicBezTo>
                    <a:cubicBezTo>
                      <a:pt x="2523" y="343"/>
                      <a:pt x="2454" y="182"/>
                      <a:pt x="2377" y="29"/>
                    </a:cubicBezTo>
                    <a:close/>
                    <a:moveTo>
                      <a:pt x="1838" y="37"/>
                    </a:moveTo>
                    <a:cubicBezTo>
                      <a:pt x="1878" y="190"/>
                      <a:pt x="1910" y="351"/>
                      <a:pt x="1954" y="504"/>
                    </a:cubicBezTo>
                    <a:cubicBezTo>
                      <a:pt x="1854" y="508"/>
                      <a:pt x="1757" y="508"/>
                      <a:pt x="1656" y="512"/>
                    </a:cubicBezTo>
                    <a:cubicBezTo>
                      <a:pt x="1640" y="359"/>
                      <a:pt x="1616" y="190"/>
                      <a:pt x="1592" y="37"/>
                    </a:cubicBezTo>
                    <a:close/>
                    <a:moveTo>
                      <a:pt x="1572" y="29"/>
                    </a:moveTo>
                    <a:cubicBezTo>
                      <a:pt x="1588" y="190"/>
                      <a:pt x="1612" y="359"/>
                      <a:pt x="1640" y="512"/>
                    </a:cubicBezTo>
                    <a:cubicBezTo>
                      <a:pt x="1539" y="520"/>
                      <a:pt x="1435" y="524"/>
                      <a:pt x="1330" y="524"/>
                    </a:cubicBezTo>
                    <a:cubicBezTo>
                      <a:pt x="1350" y="363"/>
                      <a:pt x="1354" y="190"/>
                      <a:pt x="1358" y="29"/>
                    </a:cubicBezTo>
                    <a:close/>
                    <a:moveTo>
                      <a:pt x="1334" y="33"/>
                    </a:moveTo>
                    <a:cubicBezTo>
                      <a:pt x="1326" y="198"/>
                      <a:pt x="1310" y="367"/>
                      <a:pt x="1314" y="528"/>
                    </a:cubicBezTo>
                    <a:cubicBezTo>
                      <a:pt x="1217" y="532"/>
                      <a:pt x="1116" y="532"/>
                      <a:pt x="1015" y="537"/>
                    </a:cubicBezTo>
                    <a:cubicBezTo>
                      <a:pt x="1052" y="371"/>
                      <a:pt x="1080" y="202"/>
                      <a:pt x="1108" y="33"/>
                    </a:cubicBezTo>
                    <a:close/>
                    <a:moveTo>
                      <a:pt x="568" y="25"/>
                    </a:moveTo>
                    <a:cubicBezTo>
                      <a:pt x="572" y="29"/>
                      <a:pt x="572" y="29"/>
                      <a:pt x="576" y="29"/>
                    </a:cubicBezTo>
                    <a:cubicBezTo>
                      <a:pt x="604" y="33"/>
                      <a:pt x="629" y="33"/>
                      <a:pt x="653" y="33"/>
                    </a:cubicBezTo>
                    <a:cubicBezTo>
                      <a:pt x="592" y="117"/>
                      <a:pt x="548" y="206"/>
                      <a:pt x="508" y="291"/>
                    </a:cubicBezTo>
                    <a:cubicBezTo>
                      <a:pt x="467" y="371"/>
                      <a:pt x="423" y="452"/>
                      <a:pt x="395" y="541"/>
                    </a:cubicBezTo>
                    <a:lnTo>
                      <a:pt x="169" y="524"/>
                    </a:lnTo>
                    <a:cubicBezTo>
                      <a:pt x="294" y="351"/>
                      <a:pt x="431" y="186"/>
                      <a:pt x="568" y="25"/>
                    </a:cubicBezTo>
                    <a:close/>
                    <a:moveTo>
                      <a:pt x="673" y="37"/>
                    </a:moveTo>
                    <a:cubicBezTo>
                      <a:pt x="746" y="41"/>
                      <a:pt x="810" y="41"/>
                      <a:pt x="878" y="41"/>
                    </a:cubicBezTo>
                    <a:cubicBezTo>
                      <a:pt x="814" y="206"/>
                      <a:pt x="754" y="379"/>
                      <a:pt x="689" y="545"/>
                    </a:cubicBezTo>
                    <a:cubicBezTo>
                      <a:pt x="600" y="545"/>
                      <a:pt x="504" y="545"/>
                      <a:pt x="411" y="541"/>
                    </a:cubicBezTo>
                    <a:cubicBezTo>
                      <a:pt x="504" y="379"/>
                      <a:pt x="560" y="190"/>
                      <a:pt x="673" y="41"/>
                    </a:cubicBezTo>
                    <a:lnTo>
                      <a:pt x="673" y="37"/>
                    </a:lnTo>
                    <a:close/>
                    <a:moveTo>
                      <a:pt x="1080" y="33"/>
                    </a:moveTo>
                    <a:cubicBezTo>
                      <a:pt x="1052" y="206"/>
                      <a:pt x="1024" y="371"/>
                      <a:pt x="1003" y="537"/>
                    </a:cubicBezTo>
                    <a:cubicBezTo>
                      <a:pt x="907" y="545"/>
                      <a:pt x="806" y="545"/>
                      <a:pt x="705" y="545"/>
                    </a:cubicBezTo>
                    <a:cubicBezTo>
                      <a:pt x="774" y="375"/>
                      <a:pt x="846" y="210"/>
                      <a:pt x="903" y="41"/>
                    </a:cubicBezTo>
                    <a:lnTo>
                      <a:pt x="903" y="33"/>
                    </a:lnTo>
                    <a:close/>
                    <a:moveTo>
                      <a:pt x="2575" y="537"/>
                    </a:moveTo>
                    <a:cubicBezTo>
                      <a:pt x="2575" y="617"/>
                      <a:pt x="2542" y="713"/>
                      <a:pt x="2461" y="713"/>
                    </a:cubicBezTo>
                    <a:cubicBezTo>
                      <a:pt x="2453" y="713"/>
                      <a:pt x="2444" y="712"/>
                      <a:pt x="2434" y="710"/>
                    </a:cubicBezTo>
                    <a:cubicBezTo>
                      <a:pt x="2365" y="694"/>
                      <a:pt x="2333" y="645"/>
                      <a:pt x="2321" y="589"/>
                    </a:cubicBezTo>
                    <a:cubicBezTo>
                      <a:pt x="2321" y="573"/>
                      <a:pt x="2325" y="565"/>
                      <a:pt x="2325" y="549"/>
                    </a:cubicBezTo>
                    <a:cubicBezTo>
                      <a:pt x="2325" y="545"/>
                      <a:pt x="2325" y="545"/>
                      <a:pt x="2321" y="537"/>
                    </a:cubicBezTo>
                    <a:close/>
                    <a:moveTo>
                      <a:pt x="2289" y="537"/>
                    </a:moveTo>
                    <a:lnTo>
                      <a:pt x="2289" y="561"/>
                    </a:lnTo>
                    <a:cubicBezTo>
                      <a:pt x="2277" y="647"/>
                      <a:pt x="2238" y="730"/>
                      <a:pt x="2139" y="730"/>
                    </a:cubicBezTo>
                    <a:cubicBezTo>
                      <a:pt x="2136" y="730"/>
                      <a:pt x="2134" y="730"/>
                      <a:pt x="2132" y="730"/>
                    </a:cubicBezTo>
                    <a:cubicBezTo>
                      <a:pt x="2031" y="730"/>
                      <a:pt x="1979" y="633"/>
                      <a:pt x="1983" y="545"/>
                    </a:cubicBezTo>
                    <a:cubicBezTo>
                      <a:pt x="2083" y="545"/>
                      <a:pt x="2188" y="537"/>
                      <a:pt x="2289" y="537"/>
                    </a:cubicBezTo>
                    <a:close/>
                    <a:moveTo>
                      <a:pt x="1954" y="549"/>
                    </a:moveTo>
                    <a:lnTo>
                      <a:pt x="1954" y="549"/>
                    </a:lnTo>
                    <a:cubicBezTo>
                      <a:pt x="1950" y="553"/>
                      <a:pt x="1950" y="553"/>
                      <a:pt x="1950" y="561"/>
                    </a:cubicBezTo>
                    <a:cubicBezTo>
                      <a:pt x="1954" y="645"/>
                      <a:pt x="1902" y="730"/>
                      <a:pt x="1813" y="734"/>
                    </a:cubicBezTo>
                    <a:cubicBezTo>
                      <a:pt x="1713" y="734"/>
                      <a:pt x="1656" y="649"/>
                      <a:pt x="1660" y="561"/>
                    </a:cubicBezTo>
                    <a:cubicBezTo>
                      <a:pt x="1757" y="553"/>
                      <a:pt x="1854" y="553"/>
                      <a:pt x="1954" y="549"/>
                    </a:cubicBezTo>
                    <a:close/>
                    <a:moveTo>
                      <a:pt x="2599" y="537"/>
                    </a:moveTo>
                    <a:cubicBezTo>
                      <a:pt x="2660" y="537"/>
                      <a:pt x="2724" y="545"/>
                      <a:pt x="2788" y="545"/>
                    </a:cubicBezTo>
                    <a:lnTo>
                      <a:pt x="2793" y="545"/>
                    </a:lnTo>
                    <a:cubicBezTo>
                      <a:pt x="2809" y="617"/>
                      <a:pt x="2817" y="726"/>
                      <a:pt x="2716" y="738"/>
                    </a:cubicBezTo>
                    <a:cubicBezTo>
                      <a:pt x="2708" y="739"/>
                      <a:pt x="2701" y="740"/>
                      <a:pt x="2695" y="740"/>
                    </a:cubicBezTo>
                    <a:cubicBezTo>
                      <a:pt x="2623" y="740"/>
                      <a:pt x="2599" y="664"/>
                      <a:pt x="2595" y="601"/>
                    </a:cubicBezTo>
                    <a:cubicBezTo>
                      <a:pt x="2599" y="577"/>
                      <a:pt x="2599" y="561"/>
                      <a:pt x="2599" y="537"/>
                    </a:cubicBezTo>
                    <a:close/>
                    <a:moveTo>
                      <a:pt x="1632" y="561"/>
                    </a:moveTo>
                    <a:lnTo>
                      <a:pt x="1632" y="561"/>
                    </a:lnTo>
                    <a:cubicBezTo>
                      <a:pt x="1612" y="637"/>
                      <a:pt x="1596" y="746"/>
                      <a:pt x="1487" y="746"/>
                    </a:cubicBezTo>
                    <a:cubicBezTo>
                      <a:pt x="1390" y="746"/>
                      <a:pt x="1346" y="653"/>
                      <a:pt x="1338" y="569"/>
                    </a:cubicBezTo>
                    <a:cubicBezTo>
                      <a:pt x="1439" y="565"/>
                      <a:pt x="1535" y="565"/>
                      <a:pt x="1632" y="561"/>
                    </a:cubicBezTo>
                    <a:close/>
                    <a:moveTo>
                      <a:pt x="1306" y="573"/>
                    </a:moveTo>
                    <a:cubicBezTo>
                      <a:pt x="1306" y="665"/>
                      <a:pt x="1249" y="746"/>
                      <a:pt x="1152" y="750"/>
                    </a:cubicBezTo>
                    <a:cubicBezTo>
                      <a:pt x="1072" y="750"/>
                      <a:pt x="1015" y="686"/>
                      <a:pt x="1011" y="613"/>
                    </a:cubicBezTo>
                    <a:lnTo>
                      <a:pt x="1011" y="589"/>
                    </a:lnTo>
                    <a:lnTo>
                      <a:pt x="1011" y="577"/>
                    </a:lnTo>
                    <a:cubicBezTo>
                      <a:pt x="1108" y="573"/>
                      <a:pt x="1209" y="573"/>
                      <a:pt x="1306" y="573"/>
                    </a:cubicBezTo>
                    <a:close/>
                    <a:moveTo>
                      <a:pt x="145" y="553"/>
                    </a:moveTo>
                    <a:cubicBezTo>
                      <a:pt x="226" y="561"/>
                      <a:pt x="310" y="565"/>
                      <a:pt x="391" y="569"/>
                    </a:cubicBezTo>
                    <a:cubicBezTo>
                      <a:pt x="387" y="573"/>
                      <a:pt x="383" y="573"/>
                      <a:pt x="383" y="585"/>
                    </a:cubicBezTo>
                    <a:cubicBezTo>
                      <a:pt x="383" y="656"/>
                      <a:pt x="333" y="762"/>
                      <a:pt x="259" y="762"/>
                    </a:cubicBezTo>
                    <a:cubicBezTo>
                      <a:pt x="241" y="762"/>
                      <a:pt x="222" y="756"/>
                      <a:pt x="202" y="742"/>
                    </a:cubicBezTo>
                    <a:cubicBezTo>
                      <a:pt x="141" y="694"/>
                      <a:pt x="125" y="625"/>
                      <a:pt x="141" y="553"/>
                    </a:cubicBezTo>
                    <a:close/>
                    <a:moveTo>
                      <a:pt x="403" y="569"/>
                    </a:moveTo>
                    <a:cubicBezTo>
                      <a:pt x="492" y="573"/>
                      <a:pt x="584" y="581"/>
                      <a:pt x="673" y="581"/>
                    </a:cubicBezTo>
                    <a:cubicBezTo>
                      <a:pt x="661" y="653"/>
                      <a:pt x="633" y="762"/>
                      <a:pt x="540" y="762"/>
                    </a:cubicBezTo>
                    <a:cubicBezTo>
                      <a:pt x="538" y="762"/>
                      <a:pt x="536" y="762"/>
                      <a:pt x="534" y="762"/>
                    </a:cubicBezTo>
                    <a:cubicBezTo>
                      <a:pt x="438" y="762"/>
                      <a:pt x="403" y="672"/>
                      <a:pt x="403" y="589"/>
                    </a:cubicBezTo>
                    <a:lnTo>
                      <a:pt x="403" y="581"/>
                    </a:lnTo>
                    <a:lnTo>
                      <a:pt x="403" y="569"/>
                    </a:lnTo>
                    <a:close/>
                    <a:moveTo>
                      <a:pt x="991" y="577"/>
                    </a:moveTo>
                    <a:cubicBezTo>
                      <a:pt x="991" y="577"/>
                      <a:pt x="987" y="585"/>
                      <a:pt x="987" y="589"/>
                    </a:cubicBezTo>
                    <a:cubicBezTo>
                      <a:pt x="991" y="669"/>
                      <a:pt x="951" y="762"/>
                      <a:pt x="862" y="770"/>
                    </a:cubicBezTo>
                    <a:cubicBezTo>
                      <a:pt x="858" y="771"/>
                      <a:pt x="854" y="771"/>
                      <a:pt x="849" y="771"/>
                    </a:cubicBezTo>
                    <a:cubicBezTo>
                      <a:pt x="750" y="771"/>
                      <a:pt x="709" y="682"/>
                      <a:pt x="701" y="593"/>
                    </a:cubicBezTo>
                    <a:lnTo>
                      <a:pt x="701" y="585"/>
                    </a:lnTo>
                    <a:lnTo>
                      <a:pt x="701" y="577"/>
                    </a:lnTo>
                    <a:close/>
                    <a:moveTo>
                      <a:pt x="2305" y="625"/>
                    </a:moveTo>
                    <a:cubicBezTo>
                      <a:pt x="2325" y="678"/>
                      <a:pt x="2377" y="730"/>
                      <a:pt x="2442" y="734"/>
                    </a:cubicBezTo>
                    <a:cubicBezTo>
                      <a:pt x="2445" y="734"/>
                      <a:pt x="2448" y="734"/>
                      <a:pt x="2451" y="734"/>
                    </a:cubicBezTo>
                    <a:cubicBezTo>
                      <a:pt x="2510" y="734"/>
                      <a:pt x="2552" y="695"/>
                      <a:pt x="2579" y="645"/>
                    </a:cubicBezTo>
                    <a:cubicBezTo>
                      <a:pt x="2591" y="710"/>
                      <a:pt x="2631" y="766"/>
                      <a:pt x="2700" y="766"/>
                    </a:cubicBezTo>
                    <a:cubicBezTo>
                      <a:pt x="2692" y="770"/>
                      <a:pt x="2692" y="770"/>
                      <a:pt x="2692" y="774"/>
                    </a:cubicBezTo>
                    <a:cubicBezTo>
                      <a:pt x="2688" y="903"/>
                      <a:pt x="2688" y="1028"/>
                      <a:pt x="2688" y="1153"/>
                    </a:cubicBezTo>
                    <a:cubicBezTo>
                      <a:pt x="2688" y="1270"/>
                      <a:pt x="2684" y="1383"/>
                      <a:pt x="2708" y="1496"/>
                    </a:cubicBezTo>
                    <a:lnTo>
                      <a:pt x="2708" y="1500"/>
                    </a:lnTo>
                    <a:cubicBezTo>
                      <a:pt x="2716" y="1500"/>
                      <a:pt x="2720" y="1500"/>
                      <a:pt x="2720" y="1496"/>
                    </a:cubicBezTo>
                    <a:cubicBezTo>
                      <a:pt x="2728" y="1379"/>
                      <a:pt x="2716" y="1254"/>
                      <a:pt x="2716" y="1137"/>
                    </a:cubicBezTo>
                    <a:cubicBezTo>
                      <a:pt x="2716" y="1016"/>
                      <a:pt x="2716" y="903"/>
                      <a:pt x="2720" y="782"/>
                    </a:cubicBezTo>
                    <a:cubicBezTo>
                      <a:pt x="2720" y="774"/>
                      <a:pt x="2720" y="770"/>
                      <a:pt x="2716" y="770"/>
                    </a:cubicBezTo>
                    <a:lnTo>
                      <a:pt x="2720" y="770"/>
                    </a:lnTo>
                    <a:cubicBezTo>
                      <a:pt x="2736" y="770"/>
                      <a:pt x="2748" y="766"/>
                      <a:pt x="2760" y="762"/>
                    </a:cubicBezTo>
                    <a:lnTo>
                      <a:pt x="2760" y="762"/>
                    </a:lnTo>
                    <a:cubicBezTo>
                      <a:pt x="2736" y="1032"/>
                      <a:pt x="2756" y="1314"/>
                      <a:pt x="2776" y="1580"/>
                    </a:cubicBezTo>
                    <a:cubicBezTo>
                      <a:pt x="2619" y="1561"/>
                      <a:pt x="2458" y="1555"/>
                      <a:pt x="2297" y="1555"/>
                    </a:cubicBezTo>
                    <a:cubicBezTo>
                      <a:pt x="2046" y="1555"/>
                      <a:pt x="1796" y="1570"/>
                      <a:pt x="1555" y="1572"/>
                    </a:cubicBezTo>
                    <a:cubicBezTo>
                      <a:pt x="1116" y="1580"/>
                      <a:pt x="673" y="1580"/>
                      <a:pt x="238" y="1600"/>
                    </a:cubicBezTo>
                    <a:cubicBezTo>
                      <a:pt x="230" y="1322"/>
                      <a:pt x="238" y="1048"/>
                      <a:pt x="226" y="770"/>
                    </a:cubicBezTo>
                    <a:lnTo>
                      <a:pt x="230" y="770"/>
                    </a:lnTo>
                    <a:cubicBezTo>
                      <a:pt x="242" y="774"/>
                      <a:pt x="250" y="778"/>
                      <a:pt x="262" y="778"/>
                    </a:cubicBezTo>
                    <a:cubicBezTo>
                      <a:pt x="242" y="1032"/>
                      <a:pt x="250" y="1294"/>
                      <a:pt x="266" y="1544"/>
                    </a:cubicBezTo>
                    <a:cubicBezTo>
                      <a:pt x="266" y="1556"/>
                      <a:pt x="270" y="1556"/>
                      <a:pt x="274" y="1556"/>
                    </a:cubicBezTo>
                    <a:cubicBezTo>
                      <a:pt x="274" y="1556"/>
                      <a:pt x="282" y="1552"/>
                      <a:pt x="282" y="1544"/>
                    </a:cubicBezTo>
                    <a:cubicBezTo>
                      <a:pt x="270" y="1290"/>
                      <a:pt x="270" y="1036"/>
                      <a:pt x="266" y="778"/>
                    </a:cubicBezTo>
                    <a:cubicBezTo>
                      <a:pt x="322" y="778"/>
                      <a:pt x="367" y="726"/>
                      <a:pt x="387" y="665"/>
                    </a:cubicBezTo>
                    <a:cubicBezTo>
                      <a:pt x="407" y="726"/>
                      <a:pt x="455" y="774"/>
                      <a:pt x="524" y="778"/>
                    </a:cubicBezTo>
                    <a:cubicBezTo>
                      <a:pt x="531" y="779"/>
                      <a:pt x="537" y="780"/>
                      <a:pt x="544" y="780"/>
                    </a:cubicBezTo>
                    <a:cubicBezTo>
                      <a:pt x="624" y="780"/>
                      <a:pt x="667" y="712"/>
                      <a:pt x="689" y="637"/>
                    </a:cubicBezTo>
                    <a:cubicBezTo>
                      <a:pt x="705" y="724"/>
                      <a:pt x="755" y="795"/>
                      <a:pt x="847" y="795"/>
                    </a:cubicBezTo>
                    <a:cubicBezTo>
                      <a:pt x="849" y="795"/>
                      <a:pt x="852" y="795"/>
                      <a:pt x="854" y="794"/>
                    </a:cubicBezTo>
                    <a:cubicBezTo>
                      <a:pt x="931" y="794"/>
                      <a:pt x="987" y="738"/>
                      <a:pt x="1007" y="674"/>
                    </a:cubicBezTo>
                    <a:cubicBezTo>
                      <a:pt x="1028" y="726"/>
                      <a:pt x="1076" y="766"/>
                      <a:pt x="1136" y="770"/>
                    </a:cubicBezTo>
                    <a:cubicBezTo>
                      <a:pt x="1142" y="771"/>
                      <a:pt x="1147" y="771"/>
                      <a:pt x="1153" y="771"/>
                    </a:cubicBezTo>
                    <a:cubicBezTo>
                      <a:pt x="1238" y="771"/>
                      <a:pt x="1311" y="713"/>
                      <a:pt x="1330" y="633"/>
                    </a:cubicBezTo>
                    <a:cubicBezTo>
                      <a:pt x="1342" y="706"/>
                      <a:pt x="1398" y="766"/>
                      <a:pt x="1479" y="770"/>
                    </a:cubicBezTo>
                    <a:cubicBezTo>
                      <a:pt x="1482" y="770"/>
                      <a:pt x="1484" y="770"/>
                      <a:pt x="1487" y="770"/>
                    </a:cubicBezTo>
                    <a:cubicBezTo>
                      <a:pt x="1578" y="770"/>
                      <a:pt x="1625" y="703"/>
                      <a:pt x="1644" y="625"/>
                    </a:cubicBezTo>
                    <a:cubicBezTo>
                      <a:pt x="1660" y="694"/>
                      <a:pt x="1721" y="750"/>
                      <a:pt x="1801" y="754"/>
                    </a:cubicBezTo>
                    <a:cubicBezTo>
                      <a:pt x="1882" y="754"/>
                      <a:pt x="1954" y="698"/>
                      <a:pt x="1975" y="629"/>
                    </a:cubicBezTo>
                    <a:cubicBezTo>
                      <a:pt x="1995" y="690"/>
                      <a:pt x="2043" y="746"/>
                      <a:pt x="2107" y="754"/>
                    </a:cubicBezTo>
                    <a:cubicBezTo>
                      <a:pt x="2119" y="756"/>
                      <a:pt x="2130" y="757"/>
                      <a:pt x="2140" y="757"/>
                    </a:cubicBezTo>
                    <a:cubicBezTo>
                      <a:pt x="2229" y="757"/>
                      <a:pt x="2280" y="697"/>
                      <a:pt x="2305" y="625"/>
                    </a:cubicBezTo>
                    <a:close/>
                    <a:moveTo>
                      <a:pt x="2316" y="1586"/>
                    </a:moveTo>
                    <a:cubicBezTo>
                      <a:pt x="2500" y="1586"/>
                      <a:pt x="2683" y="1593"/>
                      <a:pt x="2865" y="1616"/>
                    </a:cubicBezTo>
                    <a:lnTo>
                      <a:pt x="2865" y="1620"/>
                    </a:lnTo>
                    <a:cubicBezTo>
                      <a:pt x="2901" y="1697"/>
                      <a:pt x="2921" y="1778"/>
                      <a:pt x="2958" y="1854"/>
                    </a:cubicBezTo>
                    <a:cubicBezTo>
                      <a:pt x="2478" y="1854"/>
                      <a:pt x="1995" y="1858"/>
                      <a:pt x="1515" y="1870"/>
                    </a:cubicBezTo>
                    <a:cubicBezTo>
                      <a:pt x="1269" y="1874"/>
                      <a:pt x="1028" y="1874"/>
                      <a:pt x="778" y="1878"/>
                    </a:cubicBezTo>
                    <a:cubicBezTo>
                      <a:pt x="696" y="1878"/>
                      <a:pt x="613" y="1878"/>
                      <a:pt x="531" y="1878"/>
                    </a:cubicBezTo>
                    <a:cubicBezTo>
                      <a:pt x="366" y="1878"/>
                      <a:pt x="200" y="1880"/>
                      <a:pt x="36" y="1890"/>
                    </a:cubicBezTo>
                    <a:cubicBezTo>
                      <a:pt x="69" y="1798"/>
                      <a:pt x="113" y="1713"/>
                      <a:pt x="149" y="1620"/>
                    </a:cubicBezTo>
                    <a:lnTo>
                      <a:pt x="202" y="1620"/>
                    </a:lnTo>
                    <a:cubicBezTo>
                      <a:pt x="204" y="1624"/>
                      <a:pt x="208" y="1626"/>
                      <a:pt x="212" y="1626"/>
                    </a:cubicBezTo>
                    <a:cubicBezTo>
                      <a:pt x="216" y="1626"/>
                      <a:pt x="220" y="1624"/>
                      <a:pt x="222" y="1620"/>
                    </a:cubicBezTo>
                    <a:cubicBezTo>
                      <a:pt x="307" y="1622"/>
                      <a:pt x="393" y="1623"/>
                      <a:pt x="478" y="1623"/>
                    </a:cubicBezTo>
                    <a:cubicBezTo>
                      <a:pt x="829" y="1623"/>
                      <a:pt x="1177" y="1612"/>
                      <a:pt x="1527" y="1608"/>
                    </a:cubicBezTo>
                    <a:cubicBezTo>
                      <a:pt x="1788" y="1601"/>
                      <a:pt x="2052" y="1586"/>
                      <a:pt x="2316" y="1586"/>
                    </a:cubicBezTo>
                    <a:close/>
                    <a:moveTo>
                      <a:pt x="2958" y="1870"/>
                    </a:moveTo>
                    <a:lnTo>
                      <a:pt x="2958" y="1874"/>
                    </a:lnTo>
                    <a:cubicBezTo>
                      <a:pt x="2958" y="1882"/>
                      <a:pt x="2962" y="1894"/>
                      <a:pt x="2966" y="1903"/>
                    </a:cubicBezTo>
                    <a:cubicBezTo>
                      <a:pt x="2478" y="1911"/>
                      <a:pt x="1995" y="1911"/>
                      <a:pt x="1507" y="1911"/>
                    </a:cubicBezTo>
                    <a:cubicBezTo>
                      <a:pt x="1408" y="1911"/>
                      <a:pt x="1309" y="1912"/>
                      <a:pt x="1209" y="1912"/>
                    </a:cubicBezTo>
                    <a:cubicBezTo>
                      <a:pt x="1143" y="1912"/>
                      <a:pt x="1077" y="1911"/>
                      <a:pt x="1011" y="1911"/>
                    </a:cubicBezTo>
                    <a:cubicBezTo>
                      <a:pt x="679" y="1911"/>
                      <a:pt x="348" y="1913"/>
                      <a:pt x="20" y="1935"/>
                    </a:cubicBezTo>
                    <a:lnTo>
                      <a:pt x="20" y="1894"/>
                    </a:lnTo>
                    <a:cubicBezTo>
                      <a:pt x="20" y="1898"/>
                      <a:pt x="20" y="1898"/>
                      <a:pt x="24" y="1898"/>
                    </a:cubicBezTo>
                    <a:cubicBezTo>
                      <a:pt x="91" y="1902"/>
                      <a:pt x="159" y="1903"/>
                      <a:pt x="226" y="1903"/>
                    </a:cubicBezTo>
                    <a:cubicBezTo>
                      <a:pt x="406" y="1903"/>
                      <a:pt x="586" y="1894"/>
                      <a:pt x="762" y="1894"/>
                    </a:cubicBezTo>
                    <a:cubicBezTo>
                      <a:pt x="1011" y="1894"/>
                      <a:pt x="1265" y="1890"/>
                      <a:pt x="1515" y="1890"/>
                    </a:cubicBezTo>
                    <a:cubicBezTo>
                      <a:pt x="1995" y="1882"/>
                      <a:pt x="2478" y="1878"/>
                      <a:pt x="2958" y="1870"/>
                    </a:cubicBezTo>
                    <a:close/>
                    <a:moveTo>
                      <a:pt x="2462" y="1"/>
                    </a:moveTo>
                    <a:cubicBezTo>
                      <a:pt x="2148" y="1"/>
                      <a:pt x="1833" y="5"/>
                      <a:pt x="1519" y="5"/>
                    </a:cubicBezTo>
                    <a:cubicBezTo>
                      <a:pt x="1416" y="5"/>
                      <a:pt x="1311" y="4"/>
                      <a:pt x="1207" y="4"/>
                    </a:cubicBezTo>
                    <a:cubicBezTo>
                      <a:pt x="997" y="4"/>
                      <a:pt x="786" y="6"/>
                      <a:pt x="576" y="17"/>
                    </a:cubicBezTo>
                    <a:lnTo>
                      <a:pt x="572" y="17"/>
                    </a:lnTo>
                    <a:cubicBezTo>
                      <a:pt x="572" y="11"/>
                      <a:pt x="568" y="7"/>
                      <a:pt x="562" y="7"/>
                    </a:cubicBezTo>
                    <a:cubicBezTo>
                      <a:pt x="560" y="7"/>
                      <a:pt x="558" y="8"/>
                      <a:pt x="556" y="9"/>
                    </a:cubicBezTo>
                    <a:cubicBezTo>
                      <a:pt x="395" y="170"/>
                      <a:pt x="262" y="347"/>
                      <a:pt x="133" y="528"/>
                    </a:cubicBezTo>
                    <a:lnTo>
                      <a:pt x="129" y="532"/>
                    </a:lnTo>
                    <a:cubicBezTo>
                      <a:pt x="85" y="613"/>
                      <a:pt x="125" y="726"/>
                      <a:pt x="202" y="770"/>
                    </a:cubicBezTo>
                    <a:cubicBezTo>
                      <a:pt x="181" y="1048"/>
                      <a:pt x="189" y="1330"/>
                      <a:pt x="202" y="1608"/>
                    </a:cubicBezTo>
                    <a:lnTo>
                      <a:pt x="153" y="1608"/>
                    </a:lnTo>
                    <a:lnTo>
                      <a:pt x="149" y="1612"/>
                    </a:lnTo>
                    <a:cubicBezTo>
                      <a:pt x="148" y="1611"/>
                      <a:pt x="146" y="1611"/>
                      <a:pt x="145" y="1611"/>
                    </a:cubicBezTo>
                    <a:cubicBezTo>
                      <a:pt x="143" y="1611"/>
                      <a:pt x="141" y="1612"/>
                      <a:pt x="141" y="1612"/>
                    </a:cubicBezTo>
                    <a:cubicBezTo>
                      <a:pt x="85" y="1693"/>
                      <a:pt x="40" y="1790"/>
                      <a:pt x="8" y="1882"/>
                    </a:cubicBezTo>
                    <a:lnTo>
                      <a:pt x="8" y="1890"/>
                    </a:lnTo>
                    <a:cubicBezTo>
                      <a:pt x="4" y="1911"/>
                      <a:pt x="0" y="1923"/>
                      <a:pt x="4" y="1943"/>
                    </a:cubicBezTo>
                    <a:cubicBezTo>
                      <a:pt x="8" y="1951"/>
                      <a:pt x="8" y="1951"/>
                      <a:pt x="16" y="1951"/>
                    </a:cubicBezTo>
                    <a:cubicBezTo>
                      <a:pt x="16" y="1955"/>
                      <a:pt x="16" y="1955"/>
                      <a:pt x="20" y="1955"/>
                    </a:cubicBezTo>
                    <a:cubicBezTo>
                      <a:pt x="117" y="1957"/>
                      <a:pt x="214" y="1958"/>
                      <a:pt x="312" y="1958"/>
                    </a:cubicBezTo>
                    <a:cubicBezTo>
                      <a:pt x="710" y="1958"/>
                      <a:pt x="1113" y="1942"/>
                      <a:pt x="1511" y="1939"/>
                    </a:cubicBezTo>
                    <a:cubicBezTo>
                      <a:pt x="1999" y="1935"/>
                      <a:pt x="2482" y="1935"/>
                      <a:pt x="2970" y="1927"/>
                    </a:cubicBezTo>
                    <a:cubicBezTo>
                      <a:pt x="2982" y="1927"/>
                      <a:pt x="2986" y="1919"/>
                      <a:pt x="2982" y="1915"/>
                    </a:cubicBezTo>
                    <a:lnTo>
                      <a:pt x="2982" y="1911"/>
                    </a:lnTo>
                    <a:cubicBezTo>
                      <a:pt x="2982" y="1894"/>
                      <a:pt x="2978" y="1882"/>
                      <a:pt x="2974" y="1870"/>
                    </a:cubicBezTo>
                    <a:cubicBezTo>
                      <a:pt x="2982" y="1870"/>
                      <a:pt x="2982" y="1870"/>
                      <a:pt x="2982" y="1862"/>
                    </a:cubicBezTo>
                    <a:lnTo>
                      <a:pt x="2974" y="1858"/>
                    </a:lnTo>
                    <a:cubicBezTo>
                      <a:pt x="2966" y="1774"/>
                      <a:pt x="2930" y="1693"/>
                      <a:pt x="2893" y="1616"/>
                    </a:cubicBezTo>
                    <a:cubicBezTo>
                      <a:pt x="2901" y="1612"/>
                      <a:pt x="2901" y="1596"/>
                      <a:pt x="2889" y="1596"/>
                    </a:cubicBezTo>
                    <a:cubicBezTo>
                      <a:pt x="2861" y="1596"/>
                      <a:pt x="2833" y="1592"/>
                      <a:pt x="2805" y="1588"/>
                    </a:cubicBezTo>
                    <a:cubicBezTo>
                      <a:pt x="2788" y="1306"/>
                      <a:pt x="2801" y="1028"/>
                      <a:pt x="2780" y="750"/>
                    </a:cubicBezTo>
                    <a:cubicBezTo>
                      <a:pt x="2845" y="706"/>
                      <a:pt x="2853" y="589"/>
                      <a:pt x="2813" y="520"/>
                    </a:cubicBezTo>
                    <a:cubicBezTo>
                      <a:pt x="2813" y="512"/>
                      <a:pt x="2813" y="512"/>
                      <a:pt x="2809" y="512"/>
                    </a:cubicBezTo>
                    <a:cubicBezTo>
                      <a:pt x="2821" y="452"/>
                      <a:pt x="2724" y="359"/>
                      <a:pt x="2700" y="319"/>
                    </a:cubicBezTo>
                    <a:cubicBezTo>
                      <a:pt x="2631" y="218"/>
                      <a:pt x="2559" y="117"/>
                      <a:pt x="2478" y="25"/>
                    </a:cubicBezTo>
                    <a:cubicBezTo>
                      <a:pt x="2482" y="17"/>
                      <a:pt x="2478" y="1"/>
                      <a:pt x="2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hasCustomPrompt="1" type="title"/>
          </p:nvPr>
        </p:nvSpPr>
        <p:spPr>
          <a:xfrm>
            <a:off x="1302600" y="1339175"/>
            <a:ext cx="6538800" cy="138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1" name="Google Shape;291;p11"/>
          <p:cNvSpPr txBox="1"/>
          <p:nvPr>
            <p:ph idx="1" type="subTitle"/>
          </p:nvPr>
        </p:nvSpPr>
        <p:spPr>
          <a:xfrm>
            <a:off x="1339350" y="2843780"/>
            <a:ext cx="6465300" cy="3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92" name="Google Shape;292;p11"/>
          <p:cNvGrpSpPr/>
          <p:nvPr/>
        </p:nvGrpSpPr>
        <p:grpSpPr>
          <a:xfrm>
            <a:off x="-606237" y="3860513"/>
            <a:ext cx="2250800" cy="726525"/>
            <a:chOff x="2914688" y="3596613"/>
            <a:chExt cx="2250800" cy="726525"/>
          </a:xfrm>
        </p:grpSpPr>
        <p:sp>
          <p:nvSpPr>
            <p:cNvPr id="293" name="Google Shape;293;p11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11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295" name="Google Shape;295;p11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11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1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6145225" y="150863"/>
            <a:ext cx="2420925" cy="777275"/>
            <a:chOff x="7142275" y="251275"/>
            <a:chExt cx="2420925" cy="777275"/>
          </a:xfrm>
        </p:grpSpPr>
        <p:sp>
          <p:nvSpPr>
            <p:cNvPr id="305" name="Google Shape;305;p11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11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307" name="Google Shape;307;p11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3"/>
          <p:cNvGrpSpPr/>
          <p:nvPr/>
        </p:nvGrpSpPr>
        <p:grpSpPr>
          <a:xfrm flipH="1">
            <a:off x="8034375" y="-301225"/>
            <a:ext cx="1400150" cy="780475"/>
            <a:chOff x="-692575" y="663825"/>
            <a:chExt cx="1400150" cy="780475"/>
          </a:xfrm>
        </p:grpSpPr>
        <p:sp>
          <p:nvSpPr>
            <p:cNvPr id="312" name="Google Shape;312;p13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3"/>
          <p:cNvGrpSpPr/>
          <p:nvPr/>
        </p:nvGrpSpPr>
        <p:grpSpPr>
          <a:xfrm flipH="1">
            <a:off x="-692575" y="251275"/>
            <a:ext cx="2420925" cy="777275"/>
            <a:chOff x="7142275" y="251275"/>
            <a:chExt cx="2420925" cy="777275"/>
          </a:xfrm>
        </p:grpSpPr>
        <p:sp>
          <p:nvSpPr>
            <p:cNvPr id="315" name="Google Shape;315;p13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13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317" name="Google Shape;317;p13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9" name="Google Shape;319;p13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20" name="Google Shape;320;p13"/>
          <p:cNvSpPr txBox="1"/>
          <p:nvPr>
            <p:ph idx="1" type="subTitle"/>
          </p:nvPr>
        </p:nvSpPr>
        <p:spPr>
          <a:xfrm>
            <a:off x="719313" y="3255057"/>
            <a:ext cx="19203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idx="2" type="subTitle"/>
          </p:nvPr>
        </p:nvSpPr>
        <p:spPr>
          <a:xfrm>
            <a:off x="719313" y="2487168"/>
            <a:ext cx="1920300" cy="6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3" type="subTitle"/>
          </p:nvPr>
        </p:nvSpPr>
        <p:spPr>
          <a:xfrm>
            <a:off x="2644121" y="3255057"/>
            <a:ext cx="19203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4" type="subTitle"/>
          </p:nvPr>
        </p:nvSpPr>
        <p:spPr>
          <a:xfrm>
            <a:off x="2644121" y="2487168"/>
            <a:ext cx="1920300" cy="6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5" type="subTitle"/>
          </p:nvPr>
        </p:nvSpPr>
        <p:spPr>
          <a:xfrm>
            <a:off x="4588479" y="3255057"/>
            <a:ext cx="19203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6" type="subTitle"/>
          </p:nvPr>
        </p:nvSpPr>
        <p:spPr>
          <a:xfrm>
            <a:off x="4588479" y="2487168"/>
            <a:ext cx="1920300" cy="6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26" name="Google Shape;326;p13"/>
          <p:cNvSpPr txBox="1"/>
          <p:nvPr>
            <p:ph idx="7" type="subTitle"/>
          </p:nvPr>
        </p:nvSpPr>
        <p:spPr>
          <a:xfrm>
            <a:off x="6510102" y="3255057"/>
            <a:ext cx="19203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idx="8" type="subTitle"/>
          </p:nvPr>
        </p:nvSpPr>
        <p:spPr>
          <a:xfrm>
            <a:off x="6510102" y="2487168"/>
            <a:ext cx="1920300" cy="6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hasCustomPrompt="1" idx="9" type="title"/>
          </p:nvPr>
        </p:nvSpPr>
        <p:spPr>
          <a:xfrm>
            <a:off x="719313" y="1724626"/>
            <a:ext cx="1920300" cy="4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13"/>
          <p:cNvSpPr txBox="1"/>
          <p:nvPr>
            <p:ph hasCustomPrompt="1" idx="13" type="title"/>
          </p:nvPr>
        </p:nvSpPr>
        <p:spPr>
          <a:xfrm>
            <a:off x="2649576" y="1724626"/>
            <a:ext cx="1920300" cy="4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/>
          <p:nvPr>
            <p:ph hasCustomPrompt="1" idx="14" type="title"/>
          </p:nvPr>
        </p:nvSpPr>
        <p:spPr>
          <a:xfrm>
            <a:off x="4579839" y="1724626"/>
            <a:ext cx="1920300" cy="4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/>
          <p:cNvSpPr txBox="1"/>
          <p:nvPr>
            <p:ph hasCustomPrompt="1" idx="15" type="title"/>
          </p:nvPr>
        </p:nvSpPr>
        <p:spPr>
          <a:xfrm>
            <a:off x="6510102" y="1724626"/>
            <a:ext cx="1920300" cy="4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4"/>
          <p:cNvGrpSpPr/>
          <p:nvPr/>
        </p:nvGrpSpPr>
        <p:grpSpPr>
          <a:xfrm>
            <a:off x="384375" y="1457363"/>
            <a:ext cx="734225" cy="444650"/>
            <a:chOff x="5697200" y="1534925"/>
            <a:chExt cx="734225" cy="444650"/>
          </a:xfrm>
        </p:grpSpPr>
        <p:sp>
          <p:nvSpPr>
            <p:cNvPr id="337" name="Google Shape;337;p14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4"/>
          <p:cNvGrpSpPr/>
          <p:nvPr/>
        </p:nvGrpSpPr>
        <p:grpSpPr>
          <a:xfrm>
            <a:off x="137963" y="96675"/>
            <a:ext cx="1399300" cy="780475"/>
            <a:chOff x="6363825" y="-398925"/>
            <a:chExt cx="1399300" cy="780475"/>
          </a:xfrm>
        </p:grpSpPr>
        <p:sp>
          <p:nvSpPr>
            <p:cNvPr id="340" name="Google Shape;340;p14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4"/>
          <p:cNvGrpSpPr/>
          <p:nvPr/>
        </p:nvGrpSpPr>
        <p:grpSpPr>
          <a:xfrm>
            <a:off x="2569313" y="3872888"/>
            <a:ext cx="2250800" cy="726525"/>
            <a:chOff x="2569313" y="3872888"/>
            <a:chExt cx="2250800" cy="726525"/>
          </a:xfrm>
        </p:grpSpPr>
        <p:sp>
          <p:nvSpPr>
            <p:cNvPr id="343" name="Google Shape;343;p14"/>
            <p:cNvSpPr/>
            <p:nvPr/>
          </p:nvSpPr>
          <p:spPr>
            <a:xfrm>
              <a:off x="4444813" y="4168263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14"/>
            <p:cNvGrpSpPr/>
            <p:nvPr/>
          </p:nvGrpSpPr>
          <p:grpSpPr>
            <a:xfrm>
              <a:off x="2569313" y="3872888"/>
              <a:ext cx="2225075" cy="724850"/>
              <a:chOff x="6230288" y="3521475"/>
              <a:chExt cx="2225075" cy="724850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4"/>
            <p:cNvSpPr/>
            <p:nvPr/>
          </p:nvSpPr>
          <p:spPr>
            <a:xfrm>
              <a:off x="4223825" y="4068788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596838" y="3908138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4323163" y="4159063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4363925" y="4232238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4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2625725" y="2915473"/>
            <a:ext cx="57699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14"/>
          <p:cNvSpPr txBox="1"/>
          <p:nvPr>
            <p:ph idx="1" type="subTitle"/>
          </p:nvPr>
        </p:nvSpPr>
        <p:spPr>
          <a:xfrm>
            <a:off x="2627225" y="1457386"/>
            <a:ext cx="5766900" cy="14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7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5"/>
          <p:cNvGrpSpPr/>
          <p:nvPr/>
        </p:nvGrpSpPr>
        <p:grpSpPr>
          <a:xfrm>
            <a:off x="713225" y="467175"/>
            <a:ext cx="734225" cy="444650"/>
            <a:chOff x="5697200" y="1534925"/>
            <a:chExt cx="734225" cy="444650"/>
          </a:xfrm>
        </p:grpSpPr>
        <p:sp>
          <p:nvSpPr>
            <p:cNvPr id="358" name="Google Shape;358;p15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5"/>
          <p:cNvGrpSpPr/>
          <p:nvPr/>
        </p:nvGrpSpPr>
        <p:grpSpPr>
          <a:xfrm>
            <a:off x="6579625" y="0"/>
            <a:ext cx="1399300" cy="780475"/>
            <a:chOff x="6363825" y="-398925"/>
            <a:chExt cx="1399300" cy="780475"/>
          </a:xfrm>
        </p:grpSpPr>
        <p:sp>
          <p:nvSpPr>
            <p:cNvPr id="361" name="Google Shape;361;p15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5"/>
          <p:cNvSpPr/>
          <p:nvPr/>
        </p:nvSpPr>
        <p:spPr>
          <a:xfrm>
            <a:off x="7925325" y="792525"/>
            <a:ext cx="158100" cy="15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15"/>
          <p:cNvGrpSpPr/>
          <p:nvPr/>
        </p:nvGrpSpPr>
        <p:grpSpPr>
          <a:xfrm>
            <a:off x="8261275" y="381559"/>
            <a:ext cx="339000" cy="315900"/>
            <a:chOff x="1023100" y="1410284"/>
            <a:chExt cx="339000" cy="315900"/>
          </a:xfrm>
        </p:grpSpPr>
        <p:cxnSp>
          <p:nvCxnSpPr>
            <p:cNvPr id="365" name="Google Shape;365;p15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7" name="Google Shape;367;p15"/>
          <p:cNvSpPr/>
          <p:nvPr/>
        </p:nvSpPr>
        <p:spPr>
          <a:xfrm flipH="1">
            <a:off x="1261900" y="1029350"/>
            <a:ext cx="158100" cy="15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15"/>
          <p:cNvGrpSpPr/>
          <p:nvPr/>
        </p:nvGrpSpPr>
        <p:grpSpPr>
          <a:xfrm>
            <a:off x="-1000937" y="1029338"/>
            <a:ext cx="2420925" cy="777275"/>
            <a:chOff x="7142275" y="251275"/>
            <a:chExt cx="2420925" cy="777275"/>
          </a:xfrm>
        </p:grpSpPr>
        <p:sp>
          <p:nvSpPr>
            <p:cNvPr id="369" name="Google Shape;369;p15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5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371" name="Google Shape;371;p15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5"/>
          <p:cNvGrpSpPr/>
          <p:nvPr/>
        </p:nvGrpSpPr>
        <p:grpSpPr>
          <a:xfrm>
            <a:off x="8261263" y="950613"/>
            <a:ext cx="2420925" cy="777275"/>
            <a:chOff x="7142275" y="251275"/>
            <a:chExt cx="2420925" cy="777275"/>
          </a:xfrm>
        </p:grpSpPr>
        <p:sp>
          <p:nvSpPr>
            <p:cNvPr id="374" name="Google Shape;374;p15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15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376" name="Google Shape;376;p15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" name="Google Shape;378;p15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3446303" y="2957195"/>
            <a:ext cx="2250900" cy="8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0" name="Google Shape;380;p15"/>
          <p:cNvSpPr txBox="1"/>
          <p:nvPr>
            <p:ph idx="2" type="subTitle"/>
          </p:nvPr>
        </p:nvSpPr>
        <p:spPr>
          <a:xfrm>
            <a:off x="3447053" y="2532300"/>
            <a:ext cx="2249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1" name="Google Shape;381;p15"/>
          <p:cNvSpPr txBox="1"/>
          <p:nvPr>
            <p:ph idx="3" type="subTitle"/>
          </p:nvPr>
        </p:nvSpPr>
        <p:spPr>
          <a:xfrm>
            <a:off x="789425" y="2948144"/>
            <a:ext cx="22509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790175" y="2532300"/>
            <a:ext cx="2249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3" name="Google Shape;383;p15"/>
          <p:cNvSpPr txBox="1"/>
          <p:nvPr>
            <p:ph idx="5" type="subTitle"/>
          </p:nvPr>
        </p:nvSpPr>
        <p:spPr>
          <a:xfrm>
            <a:off x="6103178" y="2957195"/>
            <a:ext cx="2250900" cy="8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4" name="Google Shape;384;p15"/>
          <p:cNvSpPr txBox="1"/>
          <p:nvPr>
            <p:ph idx="6" type="subTitle"/>
          </p:nvPr>
        </p:nvSpPr>
        <p:spPr>
          <a:xfrm>
            <a:off x="6103928" y="2532300"/>
            <a:ext cx="2249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acifico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acifico"/>
              <a:buNone/>
              <a:defRPr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85" name="Google Shape;385;p15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"/>
          <p:cNvSpPr txBox="1"/>
          <p:nvPr>
            <p:ph type="title"/>
          </p:nvPr>
        </p:nvSpPr>
        <p:spPr>
          <a:xfrm>
            <a:off x="713225" y="1504470"/>
            <a:ext cx="5029200" cy="10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16"/>
          <p:cNvSpPr txBox="1"/>
          <p:nvPr>
            <p:ph idx="1" type="subTitle"/>
          </p:nvPr>
        </p:nvSpPr>
        <p:spPr>
          <a:xfrm>
            <a:off x="714725" y="2830230"/>
            <a:ext cx="4505100" cy="8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394" name="Google Shape;394;p16"/>
          <p:cNvGrpSpPr/>
          <p:nvPr/>
        </p:nvGrpSpPr>
        <p:grpSpPr>
          <a:xfrm flipH="1">
            <a:off x="5828875" y="-253037"/>
            <a:ext cx="909850" cy="606925"/>
            <a:chOff x="1082300" y="336438"/>
            <a:chExt cx="909850" cy="606925"/>
          </a:xfrm>
        </p:grpSpPr>
        <p:sp>
          <p:nvSpPr>
            <p:cNvPr id="395" name="Google Shape;395;p16"/>
            <p:cNvSpPr/>
            <p:nvPr/>
          </p:nvSpPr>
          <p:spPr>
            <a:xfrm>
              <a:off x="1110675" y="355563"/>
              <a:ext cx="866475" cy="568350"/>
            </a:xfrm>
            <a:custGeom>
              <a:rect b="b" l="l" r="r" t="t"/>
              <a:pathLst>
                <a:path extrusionOk="0" h="22734" w="34659">
                  <a:moveTo>
                    <a:pt x="21284" y="1"/>
                  </a:moveTo>
                  <a:cubicBezTo>
                    <a:pt x="18507" y="1"/>
                    <a:pt x="16315" y="2020"/>
                    <a:pt x="15378" y="4510"/>
                  </a:cubicBezTo>
                  <a:cubicBezTo>
                    <a:pt x="15378" y="4610"/>
                    <a:pt x="15411" y="4677"/>
                    <a:pt x="15411" y="4777"/>
                  </a:cubicBezTo>
                  <a:cubicBezTo>
                    <a:pt x="15464" y="4909"/>
                    <a:pt x="15308" y="5041"/>
                    <a:pt x="15175" y="5041"/>
                  </a:cubicBezTo>
                  <a:cubicBezTo>
                    <a:pt x="15139" y="5041"/>
                    <a:pt x="15106" y="5031"/>
                    <a:pt x="15078" y="5011"/>
                  </a:cubicBezTo>
                  <a:cubicBezTo>
                    <a:pt x="14911" y="5011"/>
                    <a:pt x="14744" y="4877"/>
                    <a:pt x="14811" y="4710"/>
                  </a:cubicBezTo>
                  <a:cubicBezTo>
                    <a:pt x="14811" y="4677"/>
                    <a:pt x="14844" y="4644"/>
                    <a:pt x="14844" y="4610"/>
                  </a:cubicBezTo>
                  <a:cubicBezTo>
                    <a:pt x="13996" y="3024"/>
                    <a:pt x="12499" y="2066"/>
                    <a:pt x="10755" y="2066"/>
                  </a:cubicBezTo>
                  <a:cubicBezTo>
                    <a:pt x="10372" y="2066"/>
                    <a:pt x="9977" y="2112"/>
                    <a:pt x="9574" y="2209"/>
                  </a:cubicBezTo>
                  <a:cubicBezTo>
                    <a:pt x="7139" y="2842"/>
                    <a:pt x="5037" y="5211"/>
                    <a:pt x="5904" y="7846"/>
                  </a:cubicBezTo>
                  <a:cubicBezTo>
                    <a:pt x="5971" y="7846"/>
                    <a:pt x="6038" y="7846"/>
                    <a:pt x="6071" y="7879"/>
                  </a:cubicBezTo>
                  <a:cubicBezTo>
                    <a:pt x="6282" y="7969"/>
                    <a:pt x="6167" y="8222"/>
                    <a:pt x="6020" y="8222"/>
                  </a:cubicBezTo>
                  <a:cubicBezTo>
                    <a:pt x="6004" y="8222"/>
                    <a:pt x="5987" y="8219"/>
                    <a:pt x="5971" y="8213"/>
                  </a:cubicBezTo>
                  <a:cubicBezTo>
                    <a:pt x="5568" y="8143"/>
                    <a:pt x="5151" y="8106"/>
                    <a:pt x="4734" y="8106"/>
                  </a:cubicBezTo>
                  <a:cubicBezTo>
                    <a:pt x="3152" y="8106"/>
                    <a:pt x="1565" y="8648"/>
                    <a:pt x="667" y="10047"/>
                  </a:cubicBezTo>
                  <a:cubicBezTo>
                    <a:pt x="0" y="11115"/>
                    <a:pt x="33" y="12349"/>
                    <a:pt x="1201" y="13016"/>
                  </a:cubicBezTo>
                  <a:cubicBezTo>
                    <a:pt x="1968" y="13450"/>
                    <a:pt x="2835" y="13483"/>
                    <a:pt x="3669" y="13550"/>
                  </a:cubicBezTo>
                  <a:cubicBezTo>
                    <a:pt x="3703" y="13550"/>
                    <a:pt x="3703" y="13517"/>
                    <a:pt x="3736" y="13517"/>
                  </a:cubicBezTo>
                  <a:cubicBezTo>
                    <a:pt x="3778" y="13498"/>
                    <a:pt x="3818" y="13490"/>
                    <a:pt x="3855" y="13490"/>
                  </a:cubicBezTo>
                  <a:cubicBezTo>
                    <a:pt x="4084" y="13490"/>
                    <a:pt x="4204" y="13807"/>
                    <a:pt x="4003" y="13950"/>
                  </a:cubicBezTo>
                  <a:cubicBezTo>
                    <a:pt x="2035" y="15351"/>
                    <a:pt x="1735" y="18220"/>
                    <a:pt x="4070" y="19488"/>
                  </a:cubicBezTo>
                  <a:cubicBezTo>
                    <a:pt x="4587" y="19755"/>
                    <a:pt x="5102" y="19870"/>
                    <a:pt x="5606" y="19870"/>
                  </a:cubicBezTo>
                  <a:cubicBezTo>
                    <a:pt x="6990" y="19870"/>
                    <a:pt x="8298" y="19006"/>
                    <a:pt x="9373" y="18053"/>
                  </a:cubicBezTo>
                  <a:cubicBezTo>
                    <a:pt x="9440" y="18003"/>
                    <a:pt x="9524" y="17978"/>
                    <a:pt x="9603" y="17978"/>
                  </a:cubicBezTo>
                  <a:cubicBezTo>
                    <a:pt x="9682" y="17978"/>
                    <a:pt x="9757" y="18003"/>
                    <a:pt x="9807" y="18053"/>
                  </a:cubicBezTo>
                  <a:cubicBezTo>
                    <a:pt x="9824" y="17970"/>
                    <a:pt x="9899" y="17928"/>
                    <a:pt x="9978" y="17928"/>
                  </a:cubicBezTo>
                  <a:cubicBezTo>
                    <a:pt x="10057" y="17928"/>
                    <a:pt x="10141" y="17970"/>
                    <a:pt x="10174" y="18053"/>
                  </a:cubicBezTo>
                  <a:cubicBezTo>
                    <a:pt x="11500" y="21428"/>
                    <a:pt x="14812" y="22734"/>
                    <a:pt x="18194" y="22734"/>
                  </a:cubicBezTo>
                  <a:cubicBezTo>
                    <a:pt x="18556" y="22734"/>
                    <a:pt x="18919" y="22719"/>
                    <a:pt x="19281" y="22690"/>
                  </a:cubicBezTo>
                  <a:cubicBezTo>
                    <a:pt x="23050" y="22390"/>
                    <a:pt x="28053" y="20288"/>
                    <a:pt x="28087" y="15852"/>
                  </a:cubicBezTo>
                  <a:cubicBezTo>
                    <a:pt x="28087" y="15618"/>
                    <a:pt x="28270" y="15501"/>
                    <a:pt x="28454" y="15501"/>
                  </a:cubicBezTo>
                  <a:cubicBezTo>
                    <a:pt x="28637" y="15501"/>
                    <a:pt x="28821" y="15618"/>
                    <a:pt x="28821" y="15852"/>
                  </a:cubicBezTo>
                  <a:lnTo>
                    <a:pt x="28821" y="15885"/>
                  </a:lnTo>
                  <a:lnTo>
                    <a:pt x="28854" y="15885"/>
                  </a:lnTo>
                  <a:cubicBezTo>
                    <a:pt x="29602" y="16324"/>
                    <a:pt x="30469" y="16636"/>
                    <a:pt x="31292" y="16636"/>
                  </a:cubicBezTo>
                  <a:cubicBezTo>
                    <a:pt x="32158" y="16636"/>
                    <a:pt x="32976" y="16291"/>
                    <a:pt x="33557" y="15385"/>
                  </a:cubicBezTo>
                  <a:cubicBezTo>
                    <a:pt x="34658" y="13783"/>
                    <a:pt x="33557" y="11649"/>
                    <a:pt x="31556" y="11649"/>
                  </a:cubicBezTo>
                  <a:cubicBezTo>
                    <a:pt x="31322" y="11649"/>
                    <a:pt x="31189" y="11382"/>
                    <a:pt x="31222" y="11182"/>
                  </a:cubicBezTo>
                  <a:cubicBezTo>
                    <a:pt x="31156" y="11015"/>
                    <a:pt x="31189" y="10848"/>
                    <a:pt x="31356" y="10715"/>
                  </a:cubicBezTo>
                  <a:cubicBezTo>
                    <a:pt x="32090" y="10248"/>
                    <a:pt x="32890" y="9781"/>
                    <a:pt x="33157" y="8847"/>
                  </a:cubicBezTo>
                  <a:cubicBezTo>
                    <a:pt x="33357" y="7979"/>
                    <a:pt x="32990" y="7145"/>
                    <a:pt x="32423" y="6478"/>
                  </a:cubicBezTo>
                  <a:cubicBezTo>
                    <a:pt x="31718" y="5617"/>
                    <a:pt x="30738" y="5226"/>
                    <a:pt x="29731" y="5226"/>
                  </a:cubicBezTo>
                  <a:cubicBezTo>
                    <a:pt x="29022" y="5226"/>
                    <a:pt x="28301" y="5420"/>
                    <a:pt x="27653" y="5778"/>
                  </a:cubicBezTo>
                  <a:cubicBezTo>
                    <a:pt x="27586" y="5811"/>
                    <a:pt x="27553" y="5811"/>
                    <a:pt x="27553" y="5811"/>
                  </a:cubicBezTo>
                  <a:cubicBezTo>
                    <a:pt x="27503" y="5828"/>
                    <a:pt x="27453" y="5836"/>
                    <a:pt x="27405" y="5836"/>
                  </a:cubicBezTo>
                  <a:cubicBezTo>
                    <a:pt x="27261" y="5836"/>
                    <a:pt x="27136" y="5761"/>
                    <a:pt x="27086" y="5611"/>
                  </a:cubicBezTo>
                  <a:cubicBezTo>
                    <a:pt x="26719" y="2809"/>
                    <a:pt x="24551" y="174"/>
                    <a:pt x="21549" y="7"/>
                  </a:cubicBezTo>
                  <a:cubicBezTo>
                    <a:pt x="21460" y="3"/>
                    <a:pt x="21371" y="1"/>
                    <a:pt x="21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1082300" y="336438"/>
              <a:ext cx="909850" cy="606925"/>
            </a:xfrm>
            <a:custGeom>
              <a:rect b="b" l="l" r="r" t="t"/>
              <a:pathLst>
                <a:path extrusionOk="0" h="24277" w="36394">
                  <a:moveTo>
                    <a:pt x="22319" y="732"/>
                  </a:moveTo>
                  <a:cubicBezTo>
                    <a:pt x="22406" y="732"/>
                    <a:pt x="22495" y="735"/>
                    <a:pt x="22584" y="739"/>
                  </a:cubicBezTo>
                  <a:cubicBezTo>
                    <a:pt x="25553" y="905"/>
                    <a:pt x="27787" y="3541"/>
                    <a:pt x="28154" y="6343"/>
                  </a:cubicBezTo>
                  <a:cubicBezTo>
                    <a:pt x="28181" y="6500"/>
                    <a:pt x="28351" y="6554"/>
                    <a:pt x="28503" y="6554"/>
                  </a:cubicBezTo>
                  <a:cubicBezTo>
                    <a:pt x="28545" y="6554"/>
                    <a:pt x="28586" y="6550"/>
                    <a:pt x="28621" y="6543"/>
                  </a:cubicBezTo>
                  <a:cubicBezTo>
                    <a:pt x="28655" y="6543"/>
                    <a:pt x="28688" y="6543"/>
                    <a:pt x="28721" y="6509"/>
                  </a:cubicBezTo>
                  <a:cubicBezTo>
                    <a:pt x="29376" y="6127"/>
                    <a:pt x="30098" y="5929"/>
                    <a:pt x="30805" y="5929"/>
                  </a:cubicBezTo>
                  <a:cubicBezTo>
                    <a:pt x="31826" y="5929"/>
                    <a:pt x="32815" y="6343"/>
                    <a:pt x="33525" y="7210"/>
                  </a:cubicBezTo>
                  <a:cubicBezTo>
                    <a:pt x="34125" y="7877"/>
                    <a:pt x="34492" y="8711"/>
                    <a:pt x="34225" y="9578"/>
                  </a:cubicBezTo>
                  <a:cubicBezTo>
                    <a:pt x="33992" y="10546"/>
                    <a:pt x="33191" y="10946"/>
                    <a:pt x="32457" y="11446"/>
                  </a:cubicBezTo>
                  <a:cubicBezTo>
                    <a:pt x="32257" y="11580"/>
                    <a:pt x="32257" y="11780"/>
                    <a:pt x="32324" y="11913"/>
                  </a:cubicBezTo>
                  <a:cubicBezTo>
                    <a:pt x="32291" y="12113"/>
                    <a:pt x="32357" y="12380"/>
                    <a:pt x="32658" y="12380"/>
                  </a:cubicBezTo>
                  <a:cubicBezTo>
                    <a:pt x="32673" y="12380"/>
                    <a:pt x="32689" y="12380"/>
                    <a:pt x="32705" y="12380"/>
                  </a:cubicBezTo>
                  <a:cubicBezTo>
                    <a:pt x="34676" y="12380"/>
                    <a:pt x="35718" y="14462"/>
                    <a:pt x="34659" y="16116"/>
                  </a:cubicBezTo>
                  <a:cubicBezTo>
                    <a:pt x="34085" y="17012"/>
                    <a:pt x="33279" y="17342"/>
                    <a:pt x="32425" y="17342"/>
                  </a:cubicBezTo>
                  <a:cubicBezTo>
                    <a:pt x="31592" y="17342"/>
                    <a:pt x="30713" y="17028"/>
                    <a:pt x="29956" y="16617"/>
                  </a:cubicBezTo>
                  <a:lnTo>
                    <a:pt x="29889" y="16617"/>
                  </a:lnTo>
                  <a:lnTo>
                    <a:pt x="29889" y="16583"/>
                  </a:lnTo>
                  <a:cubicBezTo>
                    <a:pt x="29889" y="16350"/>
                    <a:pt x="29714" y="16233"/>
                    <a:pt x="29539" y="16233"/>
                  </a:cubicBezTo>
                  <a:cubicBezTo>
                    <a:pt x="29364" y="16233"/>
                    <a:pt x="29188" y="16350"/>
                    <a:pt x="29188" y="16583"/>
                  </a:cubicBezTo>
                  <a:cubicBezTo>
                    <a:pt x="29155" y="20953"/>
                    <a:pt x="24185" y="23121"/>
                    <a:pt x="20382" y="23422"/>
                  </a:cubicBezTo>
                  <a:cubicBezTo>
                    <a:pt x="20021" y="23451"/>
                    <a:pt x="19657" y="23466"/>
                    <a:pt x="19294" y="23466"/>
                  </a:cubicBezTo>
                  <a:cubicBezTo>
                    <a:pt x="15907" y="23466"/>
                    <a:pt x="12568" y="22159"/>
                    <a:pt x="11242" y="18785"/>
                  </a:cubicBezTo>
                  <a:cubicBezTo>
                    <a:pt x="11205" y="18729"/>
                    <a:pt x="11115" y="18683"/>
                    <a:pt x="11032" y="18683"/>
                  </a:cubicBezTo>
                  <a:cubicBezTo>
                    <a:pt x="10966" y="18683"/>
                    <a:pt x="10905" y="18711"/>
                    <a:pt x="10875" y="18785"/>
                  </a:cubicBezTo>
                  <a:cubicBezTo>
                    <a:pt x="10839" y="18748"/>
                    <a:pt x="10772" y="18722"/>
                    <a:pt x="10692" y="18722"/>
                  </a:cubicBezTo>
                  <a:cubicBezTo>
                    <a:pt x="10626" y="18722"/>
                    <a:pt x="10550" y="18740"/>
                    <a:pt x="10475" y="18785"/>
                  </a:cubicBezTo>
                  <a:cubicBezTo>
                    <a:pt x="9429" y="19758"/>
                    <a:pt x="8134" y="20607"/>
                    <a:pt x="6747" y="20607"/>
                  </a:cubicBezTo>
                  <a:cubicBezTo>
                    <a:pt x="6232" y="20607"/>
                    <a:pt x="5704" y="20490"/>
                    <a:pt x="5171" y="20219"/>
                  </a:cubicBezTo>
                  <a:cubicBezTo>
                    <a:pt x="2836" y="19018"/>
                    <a:pt x="3170" y="16083"/>
                    <a:pt x="5105" y="14682"/>
                  </a:cubicBezTo>
                  <a:cubicBezTo>
                    <a:pt x="5306" y="14538"/>
                    <a:pt x="5185" y="14222"/>
                    <a:pt x="4956" y="14222"/>
                  </a:cubicBezTo>
                  <a:cubicBezTo>
                    <a:pt x="4919" y="14222"/>
                    <a:pt x="4879" y="14230"/>
                    <a:pt x="4838" y="14248"/>
                  </a:cubicBezTo>
                  <a:cubicBezTo>
                    <a:pt x="4804" y="14248"/>
                    <a:pt x="4804" y="14282"/>
                    <a:pt x="4771" y="14282"/>
                  </a:cubicBezTo>
                  <a:cubicBezTo>
                    <a:pt x="3937" y="14215"/>
                    <a:pt x="3036" y="14182"/>
                    <a:pt x="2303" y="13748"/>
                  </a:cubicBezTo>
                  <a:cubicBezTo>
                    <a:pt x="1135" y="13081"/>
                    <a:pt x="1102" y="11847"/>
                    <a:pt x="1769" y="10779"/>
                  </a:cubicBezTo>
                  <a:cubicBezTo>
                    <a:pt x="2640" y="9380"/>
                    <a:pt x="4243" y="8837"/>
                    <a:pt x="5816" y="8837"/>
                  </a:cubicBezTo>
                  <a:cubicBezTo>
                    <a:pt x="6231" y="8837"/>
                    <a:pt x="6643" y="8875"/>
                    <a:pt x="7039" y="8944"/>
                  </a:cubicBezTo>
                  <a:cubicBezTo>
                    <a:pt x="7062" y="8951"/>
                    <a:pt x="7084" y="8954"/>
                    <a:pt x="7104" y="8954"/>
                  </a:cubicBezTo>
                  <a:cubicBezTo>
                    <a:pt x="7289" y="8954"/>
                    <a:pt x="7350" y="8701"/>
                    <a:pt x="7139" y="8611"/>
                  </a:cubicBezTo>
                  <a:cubicBezTo>
                    <a:pt x="7073" y="8611"/>
                    <a:pt x="7006" y="8578"/>
                    <a:pt x="6973" y="8578"/>
                  </a:cubicBezTo>
                  <a:cubicBezTo>
                    <a:pt x="6105" y="5942"/>
                    <a:pt x="8173" y="3574"/>
                    <a:pt x="10642" y="2940"/>
                  </a:cubicBezTo>
                  <a:cubicBezTo>
                    <a:pt x="11054" y="2836"/>
                    <a:pt x="11458" y="2785"/>
                    <a:pt x="11848" y="2785"/>
                  </a:cubicBezTo>
                  <a:cubicBezTo>
                    <a:pt x="13571" y="2785"/>
                    <a:pt x="15036" y="3764"/>
                    <a:pt x="15879" y="5342"/>
                  </a:cubicBezTo>
                  <a:cubicBezTo>
                    <a:pt x="15879" y="5375"/>
                    <a:pt x="15846" y="5409"/>
                    <a:pt x="15846" y="5442"/>
                  </a:cubicBezTo>
                  <a:cubicBezTo>
                    <a:pt x="15846" y="5646"/>
                    <a:pt x="15973" y="5748"/>
                    <a:pt x="16095" y="5748"/>
                  </a:cubicBezTo>
                  <a:cubicBezTo>
                    <a:pt x="16112" y="5748"/>
                    <a:pt x="16129" y="5746"/>
                    <a:pt x="16146" y="5742"/>
                  </a:cubicBezTo>
                  <a:cubicBezTo>
                    <a:pt x="16171" y="5776"/>
                    <a:pt x="16206" y="5790"/>
                    <a:pt x="16245" y="5790"/>
                  </a:cubicBezTo>
                  <a:cubicBezTo>
                    <a:pt x="16361" y="5790"/>
                    <a:pt x="16504" y="5659"/>
                    <a:pt x="16479" y="5509"/>
                  </a:cubicBezTo>
                  <a:cubicBezTo>
                    <a:pt x="16479" y="5409"/>
                    <a:pt x="16413" y="5342"/>
                    <a:pt x="16413" y="5242"/>
                  </a:cubicBezTo>
                  <a:cubicBezTo>
                    <a:pt x="17350" y="2752"/>
                    <a:pt x="19542" y="732"/>
                    <a:pt x="22319" y="732"/>
                  </a:cubicBezTo>
                  <a:close/>
                  <a:moveTo>
                    <a:pt x="22273" y="0"/>
                  </a:moveTo>
                  <a:cubicBezTo>
                    <a:pt x="19555" y="0"/>
                    <a:pt x="17039" y="1817"/>
                    <a:pt x="16146" y="4375"/>
                  </a:cubicBezTo>
                  <a:cubicBezTo>
                    <a:pt x="15371" y="2849"/>
                    <a:pt x="13556" y="2132"/>
                    <a:pt x="11793" y="2132"/>
                  </a:cubicBezTo>
                  <a:cubicBezTo>
                    <a:pt x="11050" y="2132"/>
                    <a:pt x="10317" y="2259"/>
                    <a:pt x="9675" y="2507"/>
                  </a:cubicBezTo>
                  <a:cubicBezTo>
                    <a:pt x="7540" y="3340"/>
                    <a:pt x="5138" y="6076"/>
                    <a:pt x="6439" y="8377"/>
                  </a:cubicBezTo>
                  <a:cubicBezTo>
                    <a:pt x="6094" y="8302"/>
                    <a:pt x="5735" y="8265"/>
                    <a:pt x="5373" y="8265"/>
                  </a:cubicBezTo>
                  <a:cubicBezTo>
                    <a:pt x="3499" y="8265"/>
                    <a:pt x="1539" y="9262"/>
                    <a:pt x="868" y="11079"/>
                  </a:cubicBezTo>
                  <a:cubicBezTo>
                    <a:pt x="1" y="13514"/>
                    <a:pt x="2136" y="14548"/>
                    <a:pt x="4104" y="14649"/>
                  </a:cubicBezTo>
                  <a:cubicBezTo>
                    <a:pt x="2436" y="15983"/>
                    <a:pt x="2269" y="18585"/>
                    <a:pt x="3837" y="20152"/>
                  </a:cubicBezTo>
                  <a:cubicBezTo>
                    <a:pt x="4638" y="20966"/>
                    <a:pt x="5640" y="21315"/>
                    <a:pt x="6662" y="21315"/>
                  </a:cubicBezTo>
                  <a:cubicBezTo>
                    <a:pt x="8239" y="21315"/>
                    <a:pt x="9864" y="20486"/>
                    <a:pt x="10875" y="19252"/>
                  </a:cubicBezTo>
                  <a:cubicBezTo>
                    <a:pt x="10942" y="19252"/>
                    <a:pt x="10942" y="19218"/>
                    <a:pt x="10942" y="19218"/>
                  </a:cubicBezTo>
                  <a:cubicBezTo>
                    <a:pt x="11567" y="22970"/>
                    <a:pt x="16073" y="24277"/>
                    <a:pt x="19572" y="24277"/>
                  </a:cubicBezTo>
                  <a:cubicBezTo>
                    <a:pt x="19993" y="24277"/>
                    <a:pt x="20399" y="24258"/>
                    <a:pt x="20782" y="24222"/>
                  </a:cubicBezTo>
                  <a:cubicBezTo>
                    <a:pt x="24619" y="23788"/>
                    <a:pt x="29522" y="21553"/>
                    <a:pt x="29889" y="17250"/>
                  </a:cubicBezTo>
                  <a:cubicBezTo>
                    <a:pt x="30558" y="17830"/>
                    <a:pt x="31402" y="18106"/>
                    <a:pt x="32243" y="18106"/>
                  </a:cubicBezTo>
                  <a:cubicBezTo>
                    <a:pt x="33580" y="18106"/>
                    <a:pt x="34912" y="17407"/>
                    <a:pt x="35526" y="16116"/>
                  </a:cubicBezTo>
                  <a:cubicBezTo>
                    <a:pt x="36394" y="14282"/>
                    <a:pt x="35326" y="12113"/>
                    <a:pt x="33458" y="11713"/>
                  </a:cubicBezTo>
                  <a:cubicBezTo>
                    <a:pt x="35026" y="10546"/>
                    <a:pt x="35660" y="8778"/>
                    <a:pt x="34292" y="6943"/>
                  </a:cubicBezTo>
                  <a:cubicBezTo>
                    <a:pt x="33477" y="5856"/>
                    <a:pt x="32257" y="5280"/>
                    <a:pt x="31007" y="5280"/>
                  </a:cubicBezTo>
                  <a:cubicBezTo>
                    <a:pt x="30262" y="5280"/>
                    <a:pt x="29507" y="5485"/>
                    <a:pt x="28822" y="5909"/>
                  </a:cubicBezTo>
                  <a:cubicBezTo>
                    <a:pt x="28355" y="2907"/>
                    <a:pt x="26020" y="372"/>
                    <a:pt x="22951" y="38"/>
                  </a:cubicBezTo>
                  <a:cubicBezTo>
                    <a:pt x="22724" y="13"/>
                    <a:pt x="22498" y="0"/>
                    <a:pt x="2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543725" y="399325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17"/>
          <p:cNvGrpSpPr/>
          <p:nvPr/>
        </p:nvGrpSpPr>
        <p:grpSpPr>
          <a:xfrm>
            <a:off x="374225" y="410884"/>
            <a:ext cx="339000" cy="315900"/>
            <a:chOff x="1023100" y="1410284"/>
            <a:chExt cx="339000" cy="315900"/>
          </a:xfrm>
        </p:grpSpPr>
        <p:cxnSp>
          <p:nvCxnSpPr>
            <p:cNvPr id="403" name="Google Shape;403;p17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17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17"/>
          <p:cNvSpPr txBox="1"/>
          <p:nvPr>
            <p:ph type="title"/>
          </p:nvPr>
        </p:nvSpPr>
        <p:spPr>
          <a:xfrm>
            <a:off x="713225" y="1088074"/>
            <a:ext cx="3081600" cy="11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06" name="Google Shape;406;p17"/>
          <p:cNvSpPr txBox="1"/>
          <p:nvPr>
            <p:ph idx="1" type="subTitle"/>
          </p:nvPr>
        </p:nvSpPr>
        <p:spPr>
          <a:xfrm>
            <a:off x="713225" y="2404872"/>
            <a:ext cx="3077700" cy="16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8"/>
          <p:cNvGrpSpPr/>
          <p:nvPr/>
        </p:nvGrpSpPr>
        <p:grpSpPr>
          <a:xfrm>
            <a:off x="1347325" y="-103662"/>
            <a:ext cx="734225" cy="444650"/>
            <a:chOff x="5697200" y="1534925"/>
            <a:chExt cx="734225" cy="444650"/>
          </a:xfrm>
        </p:grpSpPr>
        <p:sp>
          <p:nvSpPr>
            <p:cNvPr id="409" name="Google Shape;409;p18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18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9"/>
          <p:cNvGrpSpPr/>
          <p:nvPr/>
        </p:nvGrpSpPr>
        <p:grpSpPr>
          <a:xfrm>
            <a:off x="-700075" y="1438788"/>
            <a:ext cx="1400150" cy="780475"/>
            <a:chOff x="-692575" y="663825"/>
            <a:chExt cx="1400150" cy="780475"/>
          </a:xfrm>
        </p:grpSpPr>
        <p:sp>
          <p:nvSpPr>
            <p:cNvPr id="417" name="Google Shape;417;p19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2763413" y="-388637"/>
            <a:ext cx="2420925" cy="777275"/>
            <a:chOff x="7142275" y="251275"/>
            <a:chExt cx="2420925" cy="777275"/>
          </a:xfrm>
        </p:grpSpPr>
        <p:sp>
          <p:nvSpPr>
            <p:cNvPr id="420" name="Google Shape;420;p19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19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422" name="Google Shape;422;p19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19"/>
          <p:cNvSpPr/>
          <p:nvPr/>
        </p:nvSpPr>
        <p:spPr>
          <a:xfrm>
            <a:off x="359375" y="764600"/>
            <a:ext cx="123000" cy="12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19"/>
          <p:cNvGrpSpPr/>
          <p:nvPr/>
        </p:nvGrpSpPr>
        <p:grpSpPr>
          <a:xfrm>
            <a:off x="7893963" y="3872888"/>
            <a:ext cx="2225075" cy="726525"/>
            <a:chOff x="7893963" y="3872888"/>
            <a:chExt cx="2225075" cy="726525"/>
          </a:xfrm>
        </p:grpSpPr>
        <p:grpSp>
          <p:nvGrpSpPr>
            <p:cNvPr id="426" name="Google Shape;426;p19"/>
            <p:cNvGrpSpPr/>
            <p:nvPr/>
          </p:nvGrpSpPr>
          <p:grpSpPr>
            <a:xfrm>
              <a:off x="7893963" y="3872888"/>
              <a:ext cx="2225075" cy="724850"/>
              <a:chOff x="6230288" y="3521475"/>
              <a:chExt cx="2225075" cy="724850"/>
            </a:xfrm>
          </p:grpSpPr>
          <p:sp>
            <p:nvSpPr>
              <p:cNvPr id="427" name="Google Shape;427;p19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9" name="Google Shape;429;p19"/>
            <p:cNvSpPr/>
            <p:nvPr/>
          </p:nvSpPr>
          <p:spPr>
            <a:xfrm>
              <a:off x="7921488" y="3908138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19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9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0"/>
          <p:cNvGrpSpPr/>
          <p:nvPr/>
        </p:nvGrpSpPr>
        <p:grpSpPr>
          <a:xfrm flipH="1">
            <a:off x="7891400" y="824888"/>
            <a:ext cx="2420925" cy="777275"/>
            <a:chOff x="7142275" y="251275"/>
            <a:chExt cx="2420925" cy="777275"/>
          </a:xfrm>
        </p:grpSpPr>
        <p:sp>
          <p:nvSpPr>
            <p:cNvPr id="436" name="Google Shape;436;p20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20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438" name="Google Shape;438;p20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20"/>
          <p:cNvGrpSpPr/>
          <p:nvPr/>
        </p:nvGrpSpPr>
        <p:grpSpPr>
          <a:xfrm>
            <a:off x="1026375" y="-413737"/>
            <a:ext cx="2420925" cy="777275"/>
            <a:chOff x="7142275" y="251275"/>
            <a:chExt cx="2420925" cy="777275"/>
          </a:xfrm>
        </p:grpSpPr>
        <p:sp>
          <p:nvSpPr>
            <p:cNvPr id="441" name="Google Shape;441;p20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" name="Google Shape;442;p20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443" name="Google Shape;443;p20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0"/>
          <p:cNvGrpSpPr/>
          <p:nvPr/>
        </p:nvGrpSpPr>
        <p:grpSpPr>
          <a:xfrm flipH="1">
            <a:off x="-454925" y="1962538"/>
            <a:ext cx="909850" cy="606925"/>
            <a:chOff x="1082300" y="336438"/>
            <a:chExt cx="909850" cy="606925"/>
          </a:xfrm>
        </p:grpSpPr>
        <p:sp>
          <p:nvSpPr>
            <p:cNvPr id="446" name="Google Shape;446;p20"/>
            <p:cNvSpPr/>
            <p:nvPr/>
          </p:nvSpPr>
          <p:spPr>
            <a:xfrm>
              <a:off x="1110675" y="355563"/>
              <a:ext cx="866475" cy="568350"/>
            </a:xfrm>
            <a:custGeom>
              <a:rect b="b" l="l" r="r" t="t"/>
              <a:pathLst>
                <a:path extrusionOk="0" h="22734" w="34659">
                  <a:moveTo>
                    <a:pt x="21284" y="1"/>
                  </a:moveTo>
                  <a:cubicBezTo>
                    <a:pt x="18507" y="1"/>
                    <a:pt x="16315" y="2020"/>
                    <a:pt x="15378" y="4510"/>
                  </a:cubicBezTo>
                  <a:cubicBezTo>
                    <a:pt x="15378" y="4610"/>
                    <a:pt x="15411" y="4677"/>
                    <a:pt x="15411" y="4777"/>
                  </a:cubicBezTo>
                  <a:cubicBezTo>
                    <a:pt x="15464" y="4909"/>
                    <a:pt x="15308" y="5041"/>
                    <a:pt x="15175" y="5041"/>
                  </a:cubicBezTo>
                  <a:cubicBezTo>
                    <a:pt x="15139" y="5041"/>
                    <a:pt x="15106" y="5031"/>
                    <a:pt x="15078" y="5011"/>
                  </a:cubicBezTo>
                  <a:cubicBezTo>
                    <a:pt x="14911" y="5011"/>
                    <a:pt x="14744" y="4877"/>
                    <a:pt x="14811" y="4710"/>
                  </a:cubicBezTo>
                  <a:cubicBezTo>
                    <a:pt x="14811" y="4677"/>
                    <a:pt x="14844" y="4644"/>
                    <a:pt x="14844" y="4610"/>
                  </a:cubicBezTo>
                  <a:cubicBezTo>
                    <a:pt x="13996" y="3024"/>
                    <a:pt x="12499" y="2066"/>
                    <a:pt x="10755" y="2066"/>
                  </a:cubicBezTo>
                  <a:cubicBezTo>
                    <a:pt x="10372" y="2066"/>
                    <a:pt x="9977" y="2112"/>
                    <a:pt x="9574" y="2209"/>
                  </a:cubicBezTo>
                  <a:cubicBezTo>
                    <a:pt x="7139" y="2842"/>
                    <a:pt x="5037" y="5211"/>
                    <a:pt x="5904" y="7846"/>
                  </a:cubicBezTo>
                  <a:cubicBezTo>
                    <a:pt x="5971" y="7846"/>
                    <a:pt x="6038" y="7846"/>
                    <a:pt x="6071" y="7879"/>
                  </a:cubicBezTo>
                  <a:cubicBezTo>
                    <a:pt x="6282" y="7969"/>
                    <a:pt x="6167" y="8222"/>
                    <a:pt x="6020" y="8222"/>
                  </a:cubicBezTo>
                  <a:cubicBezTo>
                    <a:pt x="6004" y="8222"/>
                    <a:pt x="5987" y="8219"/>
                    <a:pt x="5971" y="8213"/>
                  </a:cubicBezTo>
                  <a:cubicBezTo>
                    <a:pt x="5568" y="8143"/>
                    <a:pt x="5151" y="8106"/>
                    <a:pt x="4734" y="8106"/>
                  </a:cubicBezTo>
                  <a:cubicBezTo>
                    <a:pt x="3152" y="8106"/>
                    <a:pt x="1565" y="8648"/>
                    <a:pt x="667" y="10047"/>
                  </a:cubicBezTo>
                  <a:cubicBezTo>
                    <a:pt x="0" y="11115"/>
                    <a:pt x="33" y="12349"/>
                    <a:pt x="1201" y="13016"/>
                  </a:cubicBezTo>
                  <a:cubicBezTo>
                    <a:pt x="1968" y="13450"/>
                    <a:pt x="2835" y="13483"/>
                    <a:pt x="3669" y="13550"/>
                  </a:cubicBezTo>
                  <a:cubicBezTo>
                    <a:pt x="3703" y="13550"/>
                    <a:pt x="3703" y="13517"/>
                    <a:pt x="3736" y="13517"/>
                  </a:cubicBezTo>
                  <a:cubicBezTo>
                    <a:pt x="3778" y="13498"/>
                    <a:pt x="3818" y="13490"/>
                    <a:pt x="3855" y="13490"/>
                  </a:cubicBezTo>
                  <a:cubicBezTo>
                    <a:pt x="4084" y="13490"/>
                    <a:pt x="4204" y="13807"/>
                    <a:pt x="4003" y="13950"/>
                  </a:cubicBezTo>
                  <a:cubicBezTo>
                    <a:pt x="2035" y="15351"/>
                    <a:pt x="1735" y="18220"/>
                    <a:pt x="4070" y="19488"/>
                  </a:cubicBezTo>
                  <a:cubicBezTo>
                    <a:pt x="4587" y="19755"/>
                    <a:pt x="5102" y="19870"/>
                    <a:pt x="5606" y="19870"/>
                  </a:cubicBezTo>
                  <a:cubicBezTo>
                    <a:pt x="6990" y="19870"/>
                    <a:pt x="8298" y="19006"/>
                    <a:pt x="9373" y="18053"/>
                  </a:cubicBezTo>
                  <a:cubicBezTo>
                    <a:pt x="9440" y="18003"/>
                    <a:pt x="9524" y="17978"/>
                    <a:pt x="9603" y="17978"/>
                  </a:cubicBezTo>
                  <a:cubicBezTo>
                    <a:pt x="9682" y="17978"/>
                    <a:pt x="9757" y="18003"/>
                    <a:pt x="9807" y="18053"/>
                  </a:cubicBezTo>
                  <a:cubicBezTo>
                    <a:pt x="9824" y="17970"/>
                    <a:pt x="9899" y="17928"/>
                    <a:pt x="9978" y="17928"/>
                  </a:cubicBezTo>
                  <a:cubicBezTo>
                    <a:pt x="10057" y="17928"/>
                    <a:pt x="10141" y="17970"/>
                    <a:pt x="10174" y="18053"/>
                  </a:cubicBezTo>
                  <a:cubicBezTo>
                    <a:pt x="11500" y="21428"/>
                    <a:pt x="14812" y="22734"/>
                    <a:pt x="18194" y="22734"/>
                  </a:cubicBezTo>
                  <a:cubicBezTo>
                    <a:pt x="18556" y="22734"/>
                    <a:pt x="18919" y="22719"/>
                    <a:pt x="19281" y="22690"/>
                  </a:cubicBezTo>
                  <a:cubicBezTo>
                    <a:pt x="23050" y="22390"/>
                    <a:pt x="28053" y="20288"/>
                    <a:pt x="28087" y="15852"/>
                  </a:cubicBezTo>
                  <a:cubicBezTo>
                    <a:pt x="28087" y="15618"/>
                    <a:pt x="28270" y="15501"/>
                    <a:pt x="28454" y="15501"/>
                  </a:cubicBezTo>
                  <a:cubicBezTo>
                    <a:pt x="28637" y="15501"/>
                    <a:pt x="28821" y="15618"/>
                    <a:pt x="28821" y="15852"/>
                  </a:cubicBezTo>
                  <a:lnTo>
                    <a:pt x="28821" y="15885"/>
                  </a:lnTo>
                  <a:lnTo>
                    <a:pt x="28854" y="15885"/>
                  </a:lnTo>
                  <a:cubicBezTo>
                    <a:pt x="29602" y="16324"/>
                    <a:pt x="30469" y="16636"/>
                    <a:pt x="31292" y="16636"/>
                  </a:cubicBezTo>
                  <a:cubicBezTo>
                    <a:pt x="32158" y="16636"/>
                    <a:pt x="32976" y="16291"/>
                    <a:pt x="33557" y="15385"/>
                  </a:cubicBezTo>
                  <a:cubicBezTo>
                    <a:pt x="34658" y="13783"/>
                    <a:pt x="33557" y="11649"/>
                    <a:pt x="31556" y="11649"/>
                  </a:cubicBezTo>
                  <a:cubicBezTo>
                    <a:pt x="31322" y="11649"/>
                    <a:pt x="31189" y="11382"/>
                    <a:pt x="31222" y="11182"/>
                  </a:cubicBezTo>
                  <a:cubicBezTo>
                    <a:pt x="31156" y="11015"/>
                    <a:pt x="31189" y="10848"/>
                    <a:pt x="31356" y="10715"/>
                  </a:cubicBezTo>
                  <a:cubicBezTo>
                    <a:pt x="32090" y="10248"/>
                    <a:pt x="32890" y="9781"/>
                    <a:pt x="33157" y="8847"/>
                  </a:cubicBezTo>
                  <a:cubicBezTo>
                    <a:pt x="33357" y="7979"/>
                    <a:pt x="32990" y="7145"/>
                    <a:pt x="32423" y="6478"/>
                  </a:cubicBezTo>
                  <a:cubicBezTo>
                    <a:pt x="31718" y="5617"/>
                    <a:pt x="30738" y="5226"/>
                    <a:pt x="29731" y="5226"/>
                  </a:cubicBezTo>
                  <a:cubicBezTo>
                    <a:pt x="29022" y="5226"/>
                    <a:pt x="28301" y="5420"/>
                    <a:pt x="27653" y="5778"/>
                  </a:cubicBezTo>
                  <a:cubicBezTo>
                    <a:pt x="27586" y="5811"/>
                    <a:pt x="27553" y="5811"/>
                    <a:pt x="27553" y="5811"/>
                  </a:cubicBezTo>
                  <a:cubicBezTo>
                    <a:pt x="27503" y="5828"/>
                    <a:pt x="27453" y="5836"/>
                    <a:pt x="27405" y="5836"/>
                  </a:cubicBezTo>
                  <a:cubicBezTo>
                    <a:pt x="27261" y="5836"/>
                    <a:pt x="27136" y="5761"/>
                    <a:pt x="27086" y="5611"/>
                  </a:cubicBezTo>
                  <a:cubicBezTo>
                    <a:pt x="26719" y="2809"/>
                    <a:pt x="24551" y="174"/>
                    <a:pt x="21549" y="7"/>
                  </a:cubicBezTo>
                  <a:cubicBezTo>
                    <a:pt x="21460" y="3"/>
                    <a:pt x="21371" y="1"/>
                    <a:pt x="21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82300" y="336438"/>
              <a:ext cx="909850" cy="606925"/>
            </a:xfrm>
            <a:custGeom>
              <a:rect b="b" l="l" r="r" t="t"/>
              <a:pathLst>
                <a:path extrusionOk="0" h="24277" w="36394">
                  <a:moveTo>
                    <a:pt x="22319" y="732"/>
                  </a:moveTo>
                  <a:cubicBezTo>
                    <a:pt x="22406" y="732"/>
                    <a:pt x="22495" y="735"/>
                    <a:pt x="22584" y="739"/>
                  </a:cubicBezTo>
                  <a:cubicBezTo>
                    <a:pt x="25553" y="905"/>
                    <a:pt x="27787" y="3541"/>
                    <a:pt x="28154" y="6343"/>
                  </a:cubicBezTo>
                  <a:cubicBezTo>
                    <a:pt x="28181" y="6500"/>
                    <a:pt x="28351" y="6554"/>
                    <a:pt x="28503" y="6554"/>
                  </a:cubicBezTo>
                  <a:cubicBezTo>
                    <a:pt x="28545" y="6554"/>
                    <a:pt x="28586" y="6550"/>
                    <a:pt x="28621" y="6543"/>
                  </a:cubicBezTo>
                  <a:cubicBezTo>
                    <a:pt x="28655" y="6543"/>
                    <a:pt x="28688" y="6543"/>
                    <a:pt x="28721" y="6509"/>
                  </a:cubicBezTo>
                  <a:cubicBezTo>
                    <a:pt x="29376" y="6127"/>
                    <a:pt x="30098" y="5929"/>
                    <a:pt x="30805" y="5929"/>
                  </a:cubicBezTo>
                  <a:cubicBezTo>
                    <a:pt x="31826" y="5929"/>
                    <a:pt x="32815" y="6343"/>
                    <a:pt x="33525" y="7210"/>
                  </a:cubicBezTo>
                  <a:cubicBezTo>
                    <a:pt x="34125" y="7877"/>
                    <a:pt x="34492" y="8711"/>
                    <a:pt x="34225" y="9578"/>
                  </a:cubicBezTo>
                  <a:cubicBezTo>
                    <a:pt x="33992" y="10546"/>
                    <a:pt x="33191" y="10946"/>
                    <a:pt x="32457" y="11446"/>
                  </a:cubicBezTo>
                  <a:cubicBezTo>
                    <a:pt x="32257" y="11580"/>
                    <a:pt x="32257" y="11780"/>
                    <a:pt x="32324" y="11913"/>
                  </a:cubicBezTo>
                  <a:cubicBezTo>
                    <a:pt x="32291" y="12113"/>
                    <a:pt x="32357" y="12380"/>
                    <a:pt x="32658" y="12380"/>
                  </a:cubicBezTo>
                  <a:cubicBezTo>
                    <a:pt x="32673" y="12380"/>
                    <a:pt x="32689" y="12380"/>
                    <a:pt x="32705" y="12380"/>
                  </a:cubicBezTo>
                  <a:cubicBezTo>
                    <a:pt x="34676" y="12380"/>
                    <a:pt x="35718" y="14462"/>
                    <a:pt x="34659" y="16116"/>
                  </a:cubicBezTo>
                  <a:cubicBezTo>
                    <a:pt x="34085" y="17012"/>
                    <a:pt x="33279" y="17342"/>
                    <a:pt x="32425" y="17342"/>
                  </a:cubicBezTo>
                  <a:cubicBezTo>
                    <a:pt x="31592" y="17342"/>
                    <a:pt x="30713" y="17028"/>
                    <a:pt x="29956" y="16617"/>
                  </a:cubicBezTo>
                  <a:lnTo>
                    <a:pt x="29889" y="16617"/>
                  </a:lnTo>
                  <a:lnTo>
                    <a:pt x="29889" y="16583"/>
                  </a:lnTo>
                  <a:cubicBezTo>
                    <a:pt x="29889" y="16350"/>
                    <a:pt x="29714" y="16233"/>
                    <a:pt x="29539" y="16233"/>
                  </a:cubicBezTo>
                  <a:cubicBezTo>
                    <a:pt x="29364" y="16233"/>
                    <a:pt x="29188" y="16350"/>
                    <a:pt x="29188" y="16583"/>
                  </a:cubicBezTo>
                  <a:cubicBezTo>
                    <a:pt x="29155" y="20953"/>
                    <a:pt x="24185" y="23121"/>
                    <a:pt x="20382" y="23422"/>
                  </a:cubicBezTo>
                  <a:cubicBezTo>
                    <a:pt x="20021" y="23451"/>
                    <a:pt x="19657" y="23466"/>
                    <a:pt x="19294" y="23466"/>
                  </a:cubicBezTo>
                  <a:cubicBezTo>
                    <a:pt x="15907" y="23466"/>
                    <a:pt x="12568" y="22159"/>
                    <a:pt x="11242" y="18785"/>
                  </a:cubicBezTo>
                  <a:cubicBezTo>
                    <a:pt x="11205" y="18729"/>
                    <a:pt x="11115" y="18683"/>
                    <a:pt x="11032" y="18683"/>
                  </a:cubicBezTo>
                  <a:cubicBezTo>
                    <a:pt x="10966" y="18683"/>
                    <a:pt x="10905" y="18711"/>
                    <a:pt x="10875" y="18785"/>
                  </a:cubicBezTo>
                  <a:cubicBezTo>
                    <a:pt x="10839" y="18748"/>
                    <a:pt x="10772" y="18722"/>
                    <a:pt x="10692" y="18722"/>
                  </a:cubicBezTo>
                  <a:cubicBezTo>
                    <a:pt x="10626" y="18722"/>
                    <a:pt x="10550" y="18740"/>
                    <a:pt x="10475" y="18785"/>
                  </a:cubicBezTo>
                  <a:cubicBezTo>
                    <a:pt x="9429" y="19758"/>
                    <a:pt x="8134" y="20607"/>
                    <a:pt x="6747" y="20607"/>
                  </a:cubicBezTo>
                  <a:cubicBezTo>
                    <a:pt x="6232" y="20607"/>
                    <a:pt x="5704" y="20490"/>
                    <a:pt x="5171" y="20219"/>
                  </a:cubicBezTo>
                  <a:cubicBezTo>
                    <a:pt x="2836" y="19018"/>
                    <a:pt x="3170" y="16083"/>
                    <a:pt x="5105" y="14682"/>
                  </a:cubicBezTo>
                  <a:cubicBezTo>
                    <a:pt x="5306" y="14538"/>
                    <a:pt x="5185" y="14222"/>
                    <a:pt x="4956" y="14222"/>
                  </a:cubicBezTo>
                  <a:cubicBezTo>
                    <a:pt x="4919" y="14222"/>
                    <a:pt x="4879" y="14230"/>
                    <a:pt x="4838" y="14248"/>
                  </a:cubicBezTo>
                  <a:cubicBezTo>
                    <a:pt x="4804" y="14248"/>
                    <a:pt x="4804" y="14282"/>
                    <a:pt x="4771" y="14282"/>
                  </a:cubicBezTo>
                  <a:cubicBezTo>
                    <a:pt x="3937" y="14215"/>
                    <a:pt x="3036" y="14182"/>
                    <a:pt x="2303" y="13748"/>
                  </a:cubicBezTo>
                  <a:cubicBezTo>
                    <a:pt x="1135" y="13081"/>
                    <a:pt x="1102" y="11847"/>
                    <a:pt x="1769" y="10779"/>
                  </a:cubicBezTo>
                  <a:cubicBezTo>
                    <a:pt x="2640" y="9380"/>
                    <a:pt x="4243" y="8837"/>
                    <a:pt x="5816" y="8837"/>
                  </a:cubicBezTo>
                  <a:cubicBezTo>
                    <a:pt x="6231" y="8837"/>
                    <a:pt x="6643" y="8875"/>
                    <a:pt x="7039" y="8944"/>
                  </a:cubicBezTo>
                  <a:cubicBezTo>
                    <a:pt x="7062" y="8951"/>
                    <a:pt x="7084" y="8954"/>
                    <a:pt x="7104" y="8954"/>
                  </a:cubicBezTo>
                  <a:cubicBezTo>
                    <a:pt x="7289" y="8954"/>
                    <a:pt x="7350" y="8701"/>
                    <a:pt x="7139" y="8611"/>
                  </a:cubicBezTo>
                  <a:cubicBezTo>
                    <a:pt x="7073" y="8611"/>
                    <a:pt x="7006" y="8578"/>
                    <a:pt x="6973" y="8578"/>
                  </a:cubicBezTo>
                  <a:cubicBezTo>
                    <a:pt x="6105" y="5942"/>
                    <a:pt x="8173" y="3574"/>
                    <a:pt x="10642" y="2940"/>
                  </a:cubicBezTo>
                  <a:cubicBezTo>
                    <a:pt x="11054" y="2836"/>
                    <a:pt x="11458" y="2785"/>
                    <a:pt x="11848" y="2785"/>
                  </a:cubicBezTo>
                  <a:cubicBezTo>
                    <a:pt x="13571" y="2785"/>
                    <a:pt x="15036" y="3764"/>
                    <a:pt x="15879" y="5342"/>
                  </a:cubicBezTo>
                  <a:cubicBezTo>
                    <a:pt x="15879" y="5375"/>
                    <a:pt x="15846" y="5409"/>
                    <a:pt x="15846" y="5442"/>
                  </a:cubicBezTo>
                  <a:cubicBezTo>
                    <a:pt x="15846" y="5646"/>
                    <a:pt x="15973" y="5748"/>
                    <a:pt x="16095" y="5748"/>
                  </a:cubicBezTo>
                  <a:cubicBezTo>
                    <a:pt x="16112" y="5748"/>
                    <a:pt x="16129" y="5746"/>
                    <a:pt x="16146" y="5742"/>
                  </a:cubicBezTo>
                  <a:cubicBezTo>
                    <a:pt x="16171" y="5776"/>
                    <a:pt x="16206" y="5790"/>
                    <a:pt x="16245" y="5790"/>
                  </a:cubicBezTo>
                  <a:cubicBezTo>
                    <a:pt x="16361" y="5790"/>
                    <a:pt x="16504" y="5659"/>
                    <a:pt x="16479" y="5509"/>
                  </a:cubicBezTo>
                  <a:cubicBezTo>
                    <a:pt x="16479" y="5409"/>
                    <a:pt x="16413" y="5342"/>
                    <a:pt x="16413" y="5242"/>
                  </a:cubicBezTo>
                  <a:cubicBezTo>
                    <a:pt x="17350" y="2752"/>
                    <a:pt x="19542" y="732"/>
                    <a:pt x="22319" y="732"/>
                  </a:cubicBezTo>
                  <a:close/>
                  <a:moveTo>
                    <a:pt x="22273" y="0"/>
                  </a:moveTo>
                  <a:cubicBezTo>
                    <a:pt x="19555" y="0"/>
                    <a:pt x="17039" y="1817"/>
                    <a:pt x="16146" y="4375"/>
                  </a:cubicBezTo>
                  <a:cubicBezTo>
                    <a:pt x="15371" y="2849"/>
                    <a:pt x="13556" y="2132"/>
                    <a:pt x="11793" y="2132"/>
                  </a:cubicBezTo>
                  <a:cubicBezTo>
                    <a:pt x="11050" y="2132"/>
                    <a:pt x="10317" y="2259"/>
                    <a:pt x="9675" y="2507"/>
                  </a:cubicBezTo>
                  <a:cubicBezTo>
                    <a:pt x="7540" y="3340"/>
                    <a:pt x="5138" y="6076"/>
                    <a:pt x="6439" y="8377"/>
                  </a:cubicBezTo>
                  <a:cubicBezTo>
                    <a:pt x="6094" y="8302"/>
                    <a:pt x="5735" y="8265"/>
                    <a:pt x="5373" y="8265"/>
                  </a:cubicBezTo>
                  <a:cubicBezTo>
                    <a:pt x="3499" y="8265"/>
                    <a:pt x="1539" y="9262"/>
                    <a:pt x="868" y="11079"/>
                  </a:cubicBezTo>
                  <a:cubicBezTo>
                    <a:pt x="1" y="13514"/>
                    <a:pt x="2136" y="14548"/>
                    <a:pt x="4104" y="14649"/>
                  </a:cubicBezTo>
                  <a:cubicBezTo>
                    <a:pt x="2436" y="15983"/>
                    <a:pt x="2269" y="18585"/>
                    <a:pt x="3837" y="20152"/>
                  </a:cubicBezTo>
                  <a:cubicBezTo>
                    <a:pt x="4638" y="20966"/>
                    <a:pt x="5640" y="21315"/>
                    <a:pt x="6662" y="21315"/>
                  </a:cubicBezTo>
                  <a:cubicBezTo>
                    <a:pt x="8239" y="21315"/>
                    <a:pt x="9864" y="20486"/>
                    <a:pt x="10875" y="19252"/>
                  </a:cubicBezTo>
                  <a:cubicBezTo>
                    <a:pt x="10942" y="19252"/>
                    <a:pt x="10942" y="19218"/>
                    <a:pt x="10942" y="19218"/>
                  </a:cubicBezTo>
                  <a:cubicBezTo>
                    <a:pt x="11567" y="22970"/>
                    <a:pt x="16073" y="24277"/>
                    <a:pt x="19572" y="24277"/>
                  </a:cubicBezTo>
                  <a:cubicBezTo>
                    <a:pt x="19993" y="24277"/>
                    <a:pt x="20399" y="24258"/>
                    <a:pt x="20782" y="24222"/>
                  </a:cubicBezTo>
                  <a:cubicBezTo>
                    <a:pt x="24619" y="23788"/>
                    <a:pt x="29522" y="21553"/>
                    <a:pt x="29889" y="17250"/>
                  </a:cubicBezTo>
                  <a:cubicBezTo>
                    <a:pt x="30558" y="17830"/>
                    <a:pt x="31402" y="18106"/>
                    <a:pt x="32243" y="18106"/>
                  </a:cubicBezTo>
                  <a:cubicBezTo>
                    <a:pt x="33580" y="18106"/>
                    <a:pt x="34912" y="17407"/>
                    <a:pt x="35526" y="16116"/>
                  </a:cubicBezTo>
                  <a:cubicBezTo>
                    <a:pt x="36394" y="14282"/>
                    <a:pt x="35326" y="12113"/>
                    <a:pt x="33458" y="11713"/>
                  </a:cubicBezTo>
                  <a:cubicBezTo>
                    <a:pt x="35026" y="10546"/>
                    <a:pt x="35660" y="8778"/>
                    <a:pt x="34292" y="6943"/>
                  </a:cubicBezTo>
                  <a:cubicBezTo>
                    <a:pt x="33477" y="5856"/>
                    <a:pt x="32257" y="5280"/>
                    <a:pt x="31007" y="5280"/>
                  </a:cubicBezTo>
                  <a:cubicBezTo>
                    <a:pt x="30262" y="5280"/>
                    <a:pt x="29507" y="5485"/>
                    <a:pt x="28822" y="5909"/>
                  </a:cubicBezTo>
                  <a:cubicBezTo>
                    <a:pt x="28355" y="2907"/>
                    <a:pt x="26020" y="372"/>
                    <a:pt x="22951" y="38"/>
                  </a:cubicBezTo>
                  <a:cubicBezTo>
                    <a:pt x="22724" y="13"/>
                    <a:pt x="22498" y="0"/>
                    <a:pt x="22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0"/>
          <p:cNvSpPr/>
          <p:nvPr/>
        </p:nvSpPr>
        <p:spPr>
          <a:xfrm>
            <a:off x="8261275" y="370000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20"/>
          <p:cNvGrpSpPr/>
          <p:nvPr/>
        </p:nvGrpSpPr>
        <p:grpSpPr>
          <a:xfrm>
            <a:off x="8566075" y="3091446"/>
            <a:ext cx="339000" cy="315900"/>
            <a:chOff x="1023100" y="1410284"/>
            <a:chExt cx="339000" cy="315900"/>
          </a:xfrm>
        </p:grpSpPr>
        <p:cxnSp>
          <p:nvCxnSpPr>
            <p:cNvPr id="450" name="Google Shape;450;p20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0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0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0"/>
          <p:cNvGrpSpPr/>
          <p:nvPr/>
        </p:nvGrpSpPr>
        <p:grpSpPr>
          <a:xfrm rot="-2700000">
            <a:off x="543733" y="381545"/>
            <a:ext cx="338997" cy="315897"/>
            <a:chOff x="1023100" y="1410284"/>
            <a:chExt cx="339000" cy="315900"/>
          </a:xfrm>
        </p:grpSpPr>
        <p:cxnSp>
          <p:nvCxnSpPr>
            <p:cNvPr id="456" name="Google Shape;456;p20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20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8" name="Google Shape;458;p20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59" name="Google Shape;459;p20"/>
          <p:cNvSpPr txBox="1"/>
          <p:nvPr>
            <p:ph idx="1" type="subTitle"/>
          </p:nvPr>
        </p:nvSpPr>
        <p:spPr>
          <a:xfrm>
            <a:off x="3446303" y="1935336"/>
            <a:ext cx="225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0"/>
          <p:cNvSpPr txBox="1"/>
          <p:nvPr>
            <p:ph idx="2" type="subTitle"/>
          </p:nvPr>
        </p:nvSpPr>
        <p:spPr>
          <a:xfrm>
            <a:off x="3447050" y="1527048"/>
            <a:ext cx="2249400" cy="3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1" name="Google Shape;461;p20"/>
          <p:cNvSpPr txBox="1"/>
          <p:nvPr>
            <p:ph idx="3" type="subTitle"/>
          </p:nvPr>
        </p:nvSpPr>
        <p:spPr>
          <a:xfrm>
            <a:off x="789425" y="1944387"/>
            <a:ext cx="225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>
            <p:ph idx="4" type="subTitle"/>
          </p:nvPr>
        </p:nvSpPr>
        <p:spPr>
          <a:xfrm>
            <a:off x="790175" y="1527048"/>
            <a:ext cx="2249400" cy="3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3" name="Google Shape;463;p20"/>
          <p:cNvSpPr txBox="1"/>
          <p:nvPr>
            <p:ph idx="5" type="subTitle"/>
          </p:nvPr>
        </p:nvSpPr>
        <p:spPr>
          <a:xfrm>
            <a:off x="6103178" y="1935336"/>
            <a:ext cx="225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0"/>
          <p:cNvSpPr txBox="1"/>
          <p:nvPr>
            <p:ph idx="6" type="subTitle"/>
          </p:nvPr>
        </p:nvSpPr>
        <p:spPr>
          <a:xfrm>
            <a:off x="6103925" y="1527048"/>
            <a:ext cx="2249400" cy="3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5" name="Google Shape;465;p20"/>
          <p:cNvSpPr txBox="1"/>
          <p:nvPr>
            <p:ph idx="7" type="subTitle"/>
          </p:nvPr>
        </p:nvSpPr>
        <p:spPr>
          <a:xfrm>
            <a:off x="3446553" y="3261521"/>
            <a:ext cx="225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0"/>
          <p:cNvSpPr txBox="1"/>
          <p:nvPr>
            <p:ph idx="8" type="subTitle"/>
          </p:nvPr>
        </p:nvSpPr>
        <p:spPr>
          <a:xfrm>
            <a:off x="3447300" y="2844486"/>
            <a:ext cx="2249400" cy="3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9" type="subTitle"/>
          </p:nvPr>
        </p:nvSpPr>
        <p:spPr>
          <a:xfrm>
            <a:off x="789675" y="3261521"/>
            <a:ext cx="225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0"/>
          <p:cNvSpPr txBox="1"/>
          <p:nvPr>
            <p:ph idx="13" type="subTitle"/>
          </p:nvPr>
        </p:nvSpPr>
        <p:spPr>
          <a:xfrm>
            <a:off x="790425" y="2844486"/>
            <a:ext cx="2249400" cy="3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9" name="Google Shape;469;p20"/>
          <p:cNvSpPr txBox="1"/>
          <p:nvPr>
            <p:ph idx="14" type="subTitle"/>
          </p:nvPr>
        </p:nvSpPr>
        <p:spPr>
          <a:xfrm>
            <a:off x="6103428" y="3261521"/>
            <a:ext cx="22509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0"/>
          <p:cNvSpPr txBox="1"/>
          <p:nvPr>
            <p:ph idx="15" type="subTitle"/>
          </p:nvPr>
        </p:nvSpPr>
        <p:spPr>
          <a:xfrm>
            <a:off x="6104175" y="2844486"/>
            <a:ext cx="2249400" cy="31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Viga"/>
              <a:buNone/>
              <a:defRPr b="1" sz="21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"/>
          <p:cNvGrpSpPr/>
          <p:nvPr/>
        </p:nvGrpSpPr>
        <p:grpSpPr>
          <a:xfrm>
            <a:off x="6412488" y="-298025"/>
            <a:ext cx="2420925" cy="777275"/>
            <a:chOff x="7142275" y="251275"/>
            <a:chExt cx="2420925" cy="777275"/>
          </a:xfrm>
        </p:grpSpPr>
        <p:sp>
          <p:nvSpPr>
            <p:cNvPr id="139" name="Google Shape;139;p3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3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3"/>
          <p:cNvSpPr/>
          <p:nvPr/>
        </p:nvSpPr>
        <p:spPr>
          <a:xfrm>
            <a:off x="5783574" y="1403050"/>
            <a:ext cx="1931400" cy="193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3"/>
          <p:cNvGrpSpPr/>
          <p:nvPr/>
        </p:nvGrpSpPr>
        <p:grpSpPr>
          <a:xfrm>
            <a:off x="-110650" y="3444800"/>
            <a:ext cx="1399300" cy="780475"/>
            <a:chOff x="6363825" y="-398925"/>
            <a:chExt cx="1399300" cy="780475"/>
          </a:xfrm>
        </p:grpSpPr>
        <p:sp>
          <p:nvSpPr>
            <p:cNvPr id="145" name="Google Shape;145;p3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 txBox="1"/>
          <p:nvPr>
            <p:ph type="title"/>
          </p:nvPr>
        </p:nvSpPr>
        <p:spPr>
          <a:xfrm>
            <a:off x="713225" y="1770375"/>
            <a:ext cx="4572000" cy="98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3"/>
          <p:cNvSpPr txBox="1"/>
          <p:nvPr>
            <p:ph idx="1" type="subTitle"/>
          </p:nvPr>
        </p:nvSpPr>
        <p:spPr>
          <a:xfrm>
            <a:off x="713213" y="2910078"/>
            <a:ext cx="4572000" cy="3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3"/>
          <p:cNvSpPr txBox="1"/>
          <p:nvPr>
            <p:ph hasCustomPrompt="1" idx="2" type="title"/>
          </p:nvPr>
        </p:nvSpPr>
        <p:spPr>
          <a:xfrm>
            <a:off x="6184381" y="1799500"/>
            <a:ext cx="1129800" cy="98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1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1"/>
          <p:cNvGrpSpPr/>
          <p:nvPr/>
        </p:nvGrpSpPr>
        <p:grpSpPr>
          <a:xfrm>
            <a:off x="8272900" y="2812988"/>
            <a:ext cx="734225" cy="444650"/>
            <a:chOff x="5697200" y="1534925"/>
            <a:chExt cx="734225" cy="444650"/>
          </a:xfrm>
        </p:grpSpPr>
        <p:sp>
          <p:nvSpPr>
            <p:cNvPr id="476" name="Google Shape;476;p21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1"/>
          <p:cNvGrpSpPr/>
          <p:nvPr/>
        </p:nvGrpSpPr>
        <p:grpSpPr>
          <a:xfrm>
            <a:off x="137963" y="96675"/>
            <a:ext cx="1399300" cy="780475"/>
            <a:chOff x="6363825" y="-398925"/>
            <a:chExt cx="1399300" cy="780475"/>
          </a:xfrm>
        </p:grpSpPr>
        <p:sp>
          <p:nvSpPr>
            <p:cNvPr id="479" name="Google Shape;479;p21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21"/>
          <p:cNvSpPr/>
          <p:nvPr/>
        </p:nvSpPr>
        <p:spPr>
          <a:xfrm>
            <a:off x="495375" y="952800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21"/>
          <p:cNvGrpSpPr/>
          <p:nvPr/>
        </p:nvGrpSpPr>
        <p:grpSpPr>
          <a:xfrm>
            <a:off x="8668125" y="2260609"/>
            <a:ext cx="339000" cy="315900"/>
            <a:chOff x="1023100" y="1410284"/>
            <a:chExt cx="339000" cy="315900"/>
          </a:xfrm>
        </p:grpSpPr>
        <p:cxnSp>
          <p:nvCxnSpPr>
            <p:cNvPr id="483" name="Google Shape;483;p21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1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21"/>
          <p:cNvGrpSpPr/>
          <p:nvPr/>
        </p:nvGrpSpPr>
        <p:grpSpPr>
          <a:xfrm rot="-2700000">
            <a:off x="8261270" y="381558"/>
            <a:ext cx="338997" cy="315897"/>
            <a:chOff x="1023100" y="1410284"/>
            <a:chExt cx="339000" cy="315900"/>
          </a:xfrm>
        </p:grpSpPr>
        <p:cxnSp>
          <p:nvCxnSpPr>
            <p:cNvPr id="486" name="Google Shape;486;p21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21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8" name="Google Shape;488;p21"/>
          <p:cNvGrpSpPr/>
          <p:nvPr/>
        </p:nvGrpSpPr>
        <p:grpSpPr>
          <a:xfrm>
            <a:off x="-154800" y="2419938"/>
            <a:ext cx="1367675" cy="1027738"/>
            <a:chOff x="-154800" y="2419938"/>
            <a:chExt cx="1367675" cy="1027738"/>
          </a:xfrm>
        </p:grpSpPr>
        <p:sp>
          <p:nvSpPr>
            <p:cNvPr id="489" name="Google Shape;489;p21"/>
            <p:cNvSpPr/>
            <p:nvPr/>
          </p:nvSpPr>
          <p:spPr>
            <a:xfrm>
              <a:off x="164600" y="2423175"/>
              <a:ext cx="1029925" cy="937975"/>
            </a:xfrm>
            <a:custGeom>
              <a:rect b="b" l="l" r="r" t="t"/>
              <a:pathLst>
                <a:path extrusionOk="0" h="37519" w="41197">
                  <a:moveTo>
                    <a:pt x="9173" y="27053"/>
                  </a:moveTo>
                  <a:cubicBezTo>
                    <a:pt x="9107" y="27220"/>
                    <a:pt x="9007" y="27387"/>
                    <a:pt x="8940" y="27620"/>
                  </a:cubicBezTo>
                  <a:cubicBezTo>
                    <a:pt x="8907" y="27520"/>
                    <a:pt x="8840" y="27487"/>
                    <a:pt x="8806" y="27387"/>
                  </a:cubicBezTo>
                  <a:cubicBezTo>
                    <a:pt x="8940" y="27353"/>
                    <a:pt x="9007" y="27287"/>
                    <a:pt x="9107" y="27153"/>
                  </a:cubicBezTo>
                  <a:cubicBezTo>
                    <a:pt x="9140" y="27120"/>
                    <a:pt x="9140" y="27053"/>
                    <a:pt x="9173" y="27053"/>
                  </a:cubicBezTo>
                  <a:close/>
                  <a:moveTo>
                    <a:pt x="31689" y="0"/>
                  </a:moveTo>
                  <a:cubicBezTo>
                    <a:pt x="29421" y="0"/>
                    <a:pt x="26953" y="934"/>
                    <a:pt x="24918" y="1868"/>
                  </a:cubicBezTo>
                  <a:cubicBezTo>
                    <a:pt x="24351" y="2002"/>
                    <a:pt x="23851" y="2302"/>
                    <a:pt x="23317" y="2636"/>
                  </a:cubicBezTo>
                  <a:cubicBezTo>
                    <a:pt x="20315" y="4504"/>
                    <a:pt x="17179" y="6272"/>
                    <a:pt x="14377" y="8473"/>
                  </a:cubicBezTo>
                  <a:lnTo>
                    <a:pt x="13777" y="8974"/>
                  </a:lnTo>
                  <a:cubicBezTo>
                    <a:pt x="13732" y="8968"/>
                    <a:pt x="13689" y="8965"/>
                    <a:pt x="13646" y="8965"/>
                  </a:cubicBezTo>
                  <a:cubicBezTo>
                    <a:pt x="13432" y="8965"/>
                    <a:pt x="13237" y="9035"/>
                    <a:pt x="13043" y="9174"/>
                  </a:cubicBezTo>
                  <a:cubicBezTo>
                    <a:pt x="12042" y="9974"/>
                    <a:pt x="11108" y="10775"/>
                    <a:pt x="10207" y="11675"/>
                  </a:cubicBezTo>
                  <a:cubicBezTo>
                    <a:pt x="10107" y="11809"/>
                    <a:pt x="10007" y="11976"/>
                    <a:pt x="10007" y="12109"/>
                  </a:cubicBezTo>
                  <a:lnTo>
                    <a:pt x="5371" y="16079"/>
                  </a:lnTo>
                  <a:cubicBezTo>
                    <a:pt x="4036" y="17279"/>
                    <a:pt x="2602" y="18314"/>
                    <a:pt x="1268" y="19381"/>
                  </a:cubicBezTo>
                  <a:cubicBezTo>
                    <a:pt x="100" y="20348"/>
                    <a:pt x="0" y="21649"/>
                    <a:pt x="0" y="23117"/>
                  </a:cubicBezTo>
                  <a:cubicBezTo>
                    <a:pt x="0" y="23451"/>
                    <a:pt x="167" y="23651"/>
                    <a:pt x="434" y="23784"/>
                  </a:cubicBezTo>
                  <a:cubicBezTo>
                    <a:pt x="834" y="25185"/>
                    <a:pt x="1935" y="26653"/>
                    <a:pt x="3169" y="27487"/>
                  </a:cubicBezTo>
                  <a:cubicBezTo>
                    <a:pt x="3236" y="27520"/>
                    <a:pt x="3269" y="27620"/>
                    <a:pt x="3303" y="27654"/>
                  </a:cubicBezTo>
                  <a:cubicBezTo>
                    <a:pt x="3603" y="28154"/>
                    <a:pt x="3870" y="28688"/>
                    <a:pt x="4170" y="29188"/>
                  </a:cubicBezTo>
                  <a:cubicBezTo>
                    <a:pt x="4970" y="31023"/>
                    <a:pt x="5804" y="31990"/>
                    <a:pt x="7339" y="34125"/>
                  </a:cubicBezTo>
                  <a:lnTo>
                    <a:pt x="7405" y="34125"/>
                  </a:lnTo>
                  <a:cubicBezTo>
                    <a:pt x="7405" y="34192"/>
                    <a:pt x="7439" y="34292"/>
                    <a:pt x="7472" y="34358"/>
                  </a:cubicBezTo>
                  <a:cubicBezTo>
                    <a:pt x="7939" y="35059"/>
                    <a:pt x="8406" y="35826"/>
                    <a:pt x="9073" y="36326"/>
                  </a:cubicBezTo>
                  <a:cubicBezTo>
                    <a:pt x="9507" y="36860"/>
                    <a:pt x="10007" y="37294"/>
                    <a:pt x="10641" y="37427"/>
                  </a:cubicBezTo>
                  <a:cubicBezTo>
                    <a:pt x="10865" y="37490"/>
                    <a:pt x="11085" y="37518"/>
                    <a:pt x="11301" y="37518"/>
                  </a:cubicBezTo>
                  <a:cubicBezTo>
                    <a:pt x="13281" y="37518"/>
                    <a:pt x="14965" y="35114"/>
                    <a:pt x="16379" y="34092"/>
                  </a:cubicBezTo>
                  <a:cubicBezTo>
                    <a:pt x="18947" y="32324"/>
                    <a:pt x="21415" y="30422"/>
                    <a:pt x="23917" y="28554"/>
                  </a:cubicBezTo>
                  <a:cubicBezTo>
                    <a:pt x="25852" y="27053"/>
                    <a:pt x="28187" y="25886"/>
                    <a:pt x="29855" y="24051"/>
                  </a:cubicBezTo>
                  <a:cubicBezTo>
                    <a:pt x="31656" y="23150"/>
                    <a:pt x="33324" y="21749"/>
                    <a:pt x="34625" y="20248"/>
                  </a:cubicBezTo>
                  <a:cubicBezTo>
                    <a:pt x="34625" y="20215"/>
                    <a:pt x="34658" y="20215"/>
                    <a:pt x="34658" y="20182"/>
                  </a:cubicBezTo>
                  <a:cubicBezTo>
                    <a:pt x="35325" y="19681"/>
                    <a:pt x="35993" y="19081"/>
                    <a:pt x="36493" y="18414"/>
                  </a:cubicBezTo>
                  <a:cubicBezTo>
                    <a:pt x="38261" y="16712"/>
                    <a:pt x="39628" y="14611"/>
                    <a:pt x="40362" y="12243"/>
                  </a:cubicBezTo>
                  <a:cubicBezTo>
                    <a:pt x="40963" y="10241"/>
                    <a:pt x="41196" y="7039"/>
                    <a:pt x="39829" y="5271"/>
                  </a:cubicBezTo>
                  <a:cubicBezTo>
                    <a:pt x="39962" y="5037"/>
                    <a:pt x="39962" y="4804"/>
                    <a:pt x="39795" y="4604"/>
                  </a:cubicBezTo>
                  <a:cubicBezTo>
                    <a:pt x="39195" y="3803"/>
                    <a:pt x="38528" y="3003"/>
                    <a:pt x="37694" y="2469"/>
                  </a:cubicBezTo>
                  <a:cubicBezTo>
                    <a:pt x="37694" y="2202"/>
                    <a:pt x="37527" y="1935"/>
                    <a:pt x="37327" y="1835"/>
                  </a:cubicBezTo>
                  <a:cubicBezTo>
                    <a:pt x="35526" y="868"/>
                    <a:pt x="33791" y="0"/>
                    <a:pt x="316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7150" y="2795125"/>
              <a:ext cx="322075" cy="239350"/>
            </a:xfrm>
            <a:custGeom>
              <a:rect b="b" l="l" r="r" t="t"/>
              <a:pathLst>
                <a:path extrusionOk="0" h="9574" w="12883">
                  <a:moveTo>
                    <a:pt x="11846" y="1"/>
                  </a:moveTo>
                  <a:cubicBezTo>
                    <a:pt x="11756" y="1"/>
                    <a:pt x="11660" y="30"/>
                    <a:pt x="11576" y="100"/>
                  </a:cubicBezTo>
                  <a:cubicBezTo>
                    <a:pt x="11509" y="133"/>
                    <a:pt x="11442" y="167"/>
                    <a:pt x="11409" y="233"/>
                  </a:cubicBezTo>
                  <a:cubicBezTo>
                    <a:pt x="10575" y="433"/>
                    <a:pt x="9908" y="834"/>
                    <a:pt x="9441" y="1601"/>
                  </a:cubicBezTo>
                  <a:cubicBezTo>
                    <a:pt x="9441" y="1634"/>
                    <a:pt x="9408" y="1634"/>
                    <a:pt x="9408" y="1668"/>
                  </a:cubicBezTo>
                  <a:cubicBezTo>
                    <a:pt x="7473" y="3002"/>
                    <a:pt x="5571" y="4303"/>
                    <a:pt x="3670" y="5670"/>
                  </a:cubicBezTo>
                  <a:cubicBezTo>
                    <a:pt x="2769" y="6304"/>
                    <a:pt x="635" y="7405"/>
                    <a:pt x="168" y="8573"/>
                  </a:cubicBezTo>
                  <a:cubicBezTo>
                    <a:pt x="101" y="8606"/>
                    <a:pt x="1" y="8739"/>
                    <a:pt x="1" y="8906"/>
                  </a:cubicBezTo>
                  <a:lnTo>
                    <a:pt x="1" y="9140"/>
                  </a:lnTo>
                  <a:cubicBezTo>
                    <a:pt x="1" y="9340"/>
                    <a:pt x="168" y="9573"/>
                    <a:pt x="434" y="9573"/>
                  </a:cubicBezTo>
                  <a:cubicBezTo>
                    <a:pt x="1335" y="9440"/>
                    <a:pt x="1936" y="9073"/>
                    <a:pt x="2569" y="8439"/>
                  </a:cubicBezTo>
                  <a:cubicBezTo>
                    <a:pt x="3570" y="7472"/>
                    <a:pt x="4504" y="6571"/>
                    <a:pt x="5605" y="5670"/>
                  </a:cubicBezTo>
                  <a:cubicBezTo>
                    <a:pt x="7806" y="3936"/>
                    <a:pt x="10342" y="2602"/>
                    <a:pt x="12510" y="767"/>
                  </a:cubicBezTo>
                  <a:cubicBezTo>
                    <a:pt x="12882" y="519"/>
                    <a:pt x="12533" y="126"/>
                    <a:pt x="12214" y="126"/>
                  </a:cubicBezTo>
                  <a:cubicBezTo>
                    <a:pt x="12190" y="126"/>
                    <a:pt x="12166" y="129"/>
                    <a:pt x="12143" y="133"/>
                  </a:cubicBezTo>
                  <a:cubicBezTo>
                    <a:pt x="12085" y="56"/>
                    <a:pt x="11971" y="1"/>
                    <a:pt x="11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326375" y="2885600"/>
              <a:ext cx="323500" cy="242900"/>
            </a:xfrm>
            <a:custGeom>
              <a:rect b="b" l="l" r="r" t="t"/>
              <a:pathLst>
                <a:path extrusionOk="0" h="9716" w="12940">
                  <a:moveTo>
                    <a:pt x="12034" y="0"/>
                  </a:moveTo>
                  <a:cubicBezTo>
                    <a:pt x="11967" y="0"/>
                    <a:pt x="11892" y="17"/>
                    <a:pt x="11809" y="50"/>
                  </a:cubicBezTo>
                  <a:cubicBezTo>
                    <a:pt x="9274" y="1384"/>
                    <a:pt x="6972" y="3352"/>
                    <a:pt x="4670" y="5154"/>
                  </a:cubicBezTo>
                  <a:cubicBezTo>
                    <a:pt x="3636" y="5954"/>
                    <a:pt x="2636" y="6722"/>
                    <a:pt x="1602" y="7489"/>
                  </a:cubicBezTo>
                  <a:cubicBezTo>
                    <a:pt x="968" y="7889"/>
                    <a:pt x="301" y="8389"/>
                    <a:pt x="34" y="9157"/>
                  </a:cubicBezTo>
                  <a:cubicBezTo>
                    <a:pt x="0" y="9290"/>
                    <a:pt x="34" y="9423"/>
                    <a:pt x="134" y="9524"/>
                  </a:cubicBezTo>
                  <a:cubicBezTo>
                    <a:pt x="268" y="9657"/>
                    <a:pt x="443" y="9716"/>
                    <a:pt x="647" y="9716"/>
                  </a:cubicBezTo>
                  <a:cubicBezTo>
                    <a:pt x="1915" y="9716"/>
                    <a:pt x="4305" y="7453"/>
                    <a:pt x="4937" y="7022"/>
                  </a:cubicBezTo>
                  <a:cubicBezTo>
                    <a:pt x="7606" y="5054"/>
                    <a:pt x="10274" y="3086"/>
                    <a:pt x="12609" y="717"/>
                  </a:cubicBezTo>
                  <a:cubicBezTo>
                    <a:pt x="12940" y="417"/>
                    <a:pt x="12675" y="35"/>
                    <a:pt x="12327" y="35"/>
                  </a:cubicBezTo>
                  <a:cubicBezTo>
                    <a:pt x="12289" y="35"/>
                    <a:pt x="12249" y="40"/>
                    <a:pt x="12209" y="50"/>
                  </a:cubicBezTo>
                  <a:cubicBezTo>
                    <a:pt x="12159" y="17"/>
                    <a:pt x="12101" y="0"/>
                    <a:pt x="12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05550" y="2981650"/>
              <a:ext cx="317625" cy="238525"/>
            </a:xfrm>
            <a:custGeom>
              <a:rect b="b" l="l" r="r" t="t"/>
              <a:pathLst>
                <a:path extrusionOk="0" h="9541" w="12705">
                  <a:moveTo>
                    <a:pt x="12269" y="0"/>
                  </a:moveTo>
                  <a:cubicBezTo>
                    <a:pt x="12240" y="0"/>
                    <a:pt x="12209" y="4"/>
                    <a:pt x="12178" y="11"/>
                  </a:cubicBezTo>
                  <a:cubicBezTo>
                    <a:pt x="12111" y="11"/>
                    <a:pt x="12044" y="44"/>
                    <a:pt x="11978" y="77"/>
                  </a:cubicBezTo>
                  <a:cubicBezTo>
                    <a:pt x="10944" y="511"/>
                    <a:pt x="10110" y="1278"/>
                    <a:pt x="9209" y="1979"/>
                  </a:cubicBezTo>
                  <a:cubicBezTo>
                    <a:pt x="7941" y="2980"/>
                    <a:pt x="6707" y="3980"/>
                    <a:pt x="5373" y="4914"/>
                  </a:cubicBezTo>
                  <a:cubicBezTo>
                    <a:pt x="4039" y="5882"/>
                    <a:pt x="1470" y="6982"/>
                    <a:pt x="636" y="8617"/>
                  </a:cubicBezTo>
                  <a:cubicBezTo>
                    <a:pt x="607" y="8609"/>
                    <a:pt x="578" y="8605"/>
                    <a:pt x="550" y="8605"/>
                  </a:cubicBezTo>
                  <a:cubicBezTo>
                    <a:pt x="226" y="8605"/>
                    <a:pt x="1" y="9105"/>
                    <a:pt x="369" y="9351"/>
                  </a:cubicBezTo>
                  <a:cubicBezTo>
                    <a:pt x="576" y="9482"/>
                    <a:pt x="802" y="9541"/>
                    <a:pt x="1042" y="9541"/>
                  </a:cubicBezTo>
                  <a:cubicBezTo>
                    <a:pt x="2625" y="9541"/>
                    <a:pt x="4795" y="6997"/>
                    <a:pt x="5606" y="6215"/>
                  </a:cubicBezTo>
                  <a:cubicBezTo>
                    <a:pt x="6874" y="4981"/>
                    <a:pt x="8308" y="3847"/>
                    <a:pt x="9843" y="2980"/>
                  </a:cubicBezTo>
                  <a:cubicBezTo>
                    <a:pt x="10877" y="2379"/>
                    <a:pt x="12311" y="1812"/>
                    <a:pt x="12645" y="544"/>
                  </a:cubicBezTo>
                  <a:cubicBezTo>
                    <a:pt x="12704" y="246"/>
                    <a:pt x="12523" y="0"/>
                    <a:pt x="122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613250" y="2425625"/>
              <a:ext cx="599625" cy="579775"/>
            </a:xfrm>
            <a:custGeom>
              <a:rect b="b" l="l" r="r" t="t"/>
              <a:pathLst>
                <a:path extrusionOk="0" h="23191" w="23985">
                  <a:moveTo>
                    <a:pt x="13930" y="0"/>
                  </a:moveTo>
                  <a:cubicBezTo>
                    <a:pt x="12232" y="0"/>
                    <a:pt x="10523" y="319"/>
                    <a:pt x="9174" y="736"/>
                  </a:cubicBezTo>
                  <a:cubicBezTo>
                    <a:pt x="6805" y="1470"/>
                    <a:pt x="4870" y="3105"/>
                    <a:pt x="2869" y="4572"/>
                  </a:cubicBezTo>
                  <a:cubicBezTo>
                    <a:pt x="1435" y="5607"/>
                    <a:pt x="0" y="6974"/>
                    <a:pt x="401" y="8876"/>
                  </a:cubicBezTo>
                  <a:cubicBezTo>
                    <a:pt x="501" y="9209"/>
                    <a:pt x="834" y="9443"/>
                    <a:pt x="1168" y="9443"/>
                  </a:cubicBezTo>
                  <a:cubicBezTo>
                    <a:pt x="1230" y="9446"/>
                    <a:pt x="1291" y="9447"/>
                    <a:pt x="1351" y="9447"/>
                  </a:cubicBezTo>
                  <a:cubicBezTo>
                    <a:pt x="2530" y="9447"/>
                    <a:pt x="3455" y="8843"/>
                    <a:pt x="4470" y="8208"/>
                  </a:cubicBezTo>
                  <a:cubicBezTo>
                    <a:pt x="4504" y="8175"/>
                    <a:pt x="4570" y="8108"/>
                    <a:pt x="4637" y="8108"/>
                  </a:cubicBezTo>
                  <a:cubicBezTo>
                    <a:pt x="4904" y="8242"/>
                    <a:pt x="5237" y="8242"/>
                    <a:pt x="5571" y="8375"/>
                  </a:cubicBezTo>
                  <a:cubicBezTo>
                    <a:pt x="6005" y="8475"/>
                    <a:pt x="5704" y="9443"/>
                    <a:pt x="5504" y="10110"/>
                  </a:cubicBezTo>
                  <a:cubicBezTo>
                    <a:pt x="4537" y="10777"/>
                    <a:pt x="3570" y="11444"/>
                    <a:pt x="2702" y="12211"/>
                  </a:cubicBezTo>
                  <a:cubicBezTo>
                    <a:pt x="1501" y="13212"/>
                    <a:pt x="334" y="14379"/>
                    <a:pt x="100" y="15947"/>
                  </a:cubicBezTo>
                  <a:cubicBezTo>
                    <a:pt x="42" y="16442"/>
                    <a:pt x="517" y="16734"/>
                    <a:pt x="949" y="16734"/>
                  </a:cubicBezTo>
                  <a:cubicBezTo>
                    <a:pt x="1012" y="16734"/>
                    <a:pt x="1075" y="16727"/>
                    <a:pt x="1134" y="16714"/>
                  </a:cubicBezTo>
                  <a:cubicBezTo>
                    <a:pt x="1401" y="16614"/>
                    <a:pt x="1702" y="16548"/>
                    <a:pt x="1968" y="16414"/>
                  </a:cubicBezTo>
                  <a:cubicBezTo>
                    <a:pt x="2068" y="16514"/>
                    <a:pt x="2202" y="16581"/>
                    <a:pt x="2335" y="16614"/>
                  </a:cubicBezTo>
                  <a:cubicBezTo>
                    <a:pt x="2403" y="16631"/>
                    <a:pt x="2472" y="16640"/>
                    <a:pt x="2541" y="16640"/>
                  </a:cubicBezTo>
                  <a:cubicBezTo>
                    <a:pt x="2874" y="16640"/>
                    <a:pt x="3192" y="16441"/>
                    <a:pt x="3303" y="16081"/>
                  </a:cubicBezTo>
                  <a:cubicBezTo>
                    <a:pt x="3369" y="16047"/>
                    <a:pt x="3469" y="16014"/>
                    <a:pt x="3503" y="15947"/>
                  </a:cubicBezTo>
                  <a:lnTo>
                    <a:pt x="3536" y="15914"/>
                  </a:lnTo>
                  <a:cubicBezTo>
                    <a:pt x="4604" y="15380"/>
                    <a:pt x="5704" y="14913"/>
                    <a:pt x="6839" y="14446"/>
                  </a:cubicBezTo>
                  <a:cubicBezTo>
                    <a:pt x="7206" y="14299"/>
                    <a:pt x="8421" y="13629"/>
                    <a:pt x="9145" y="13629"/>
                  </a:cubicBezTo>
                  <a:cubicBezTo>
                    <a:pt x="9406" y="13629"/>
                    <a:pt x="9603" y="13716"/>
                    <a:pt x="9674" y="13946"/>
                  </a:cubicBezTo>
                  <a:cubicBezTo>
                    <a:pt x="9674" y="14013"/>
                    <a:pt x="9707" y="14013"/>
                    <a:pt x="9707" y="14046"/>
                  </a:cubicBezTo>
                  <a:cubicBezTo>
                    <a:pt x="9407" y="14580"/>
                    <a:pt x="9073" y="15113"/>
                    <a:pt x="8640" y="15614"/>
                  </a:cubicBezTo>
                  <a:cubicBezTo>
                    <a:pt x="7806" y="16514"/>
                    <a:pt x="6738" y="17015"/>
                    <a:pt x="6338" y="18249"/>
                  </a:cubicBezTo>
                  <a:cubicBezTo>
                    <a:pt x="6195" y="18707"/>
                    <a:pt x="6593" y="19264"/>
                    <a:pt x="7068" y="19264"/>
                  </a:cubicBezTo>
                  <a:cubicBezTo>
                    <a:pt x="7146" y="19264"/>
                    <a:pt x="7226" y="19249"/>
                    <a:pt x="7306" y="19216"/>
                  </a:cubicBezTo>
                  <a:cubicBezTo>
                    <a:pt x="8139" y="18883"/>
                    <a:pt x="8907" y="18416"/>
                    <a:pt x="9807" y="18115"/>
                  </a:cubicBezTo>
                  <a:cubicBezTo>
                    <a:pt x="10208" y="17949"/>
                    <a:pt x="10641" y="17915"/>
                    <a:pt x="11075" y="17915"/>
                  </a:cubicBezTo>
                  <a:cubicBezTo>
                    <a:pt x="11475" y="17915"/>
                    <a:pt x="11342" y="18516"/>
                    <a:pt x="11375" y="18749"/>
                  </a:cubicBezTo>
                  <a:lnTo>
                    <a:pt x="11375" y="18783"/>
                  </a:lnTo>
                  <a:cubicBezTo>
                    <a:pt x="10741" y="19850"/>
                    <a:pt x="9874" y="21018"/>
                    <a:pt x="9707" y="22185"/>
                  </a:cubicBezTo>
                  <a:cubicBezTo>
                    <a:pt x="9607" y="22719"/>
                    <a:pt x="9907" y="23119"/>
                    <a:pt x="10441" y="23186"/>
                  </a:cubicBezTo>
                  <a:cubicBezTo>
                    <a:pt x="10525" y="23189"/>
                    <a:pt x="10607" y="23191"/>
                    <a:pt x="10689" y="23191"/>
                  </a:cubicBezTo>
                  <a:cubicBezTo>
                    <a:pt x="13020" y="23191"/>
                    <a:pt x="14602" y="21831"/>
                    <a:pt x="16245" y="20284"/>
                  </a:cubicBezTo>
                  <a:cubicBezTo>
                    <a:pt x="18213" y="18449"/>
                    <a:pt x="20148" y="16514"/>
                    <a:pt x="21349" y="14079"/>
                  </a:cubicBezTo>
                  <a:cubicBezTo>
                    <a:pt x="22383" y="12445"/>
                    <a:pt x="23984" y="7008"/>
                    <a:pt x="21849" y="5340"/>
                  </a:cubicBezTo>
                  <a:cubicBezTo>
                    <a:pt x="21682" y="4673"/>
                    <a:pt x="21349" y="4072"/>
                    <a:pt x="20849" y="3572"/>
                  </a:cubicBezTo>
                  <a:cubicBezTo>
                    <a:pt x="20748" y="3338"/>
                    <a:pt x="20548" y="3071"/>
                    <a:pt x="20315" y="2971"/>
                  </a:cubicBezTo>
                  <a:cubicBezTo>
                    <a:pt x="20248" y="2771"/>
                    <a:pt x="20148" y="2604"/>
                    <a:pt x="19981" y="2471"/>
                  </a:cubicBezTo>
                  <a:cubicBezTo>
                    <a:pt x="18659" y="623"/>
                    <a:pt x="16305" y="0"/>
                    <a:pt x="13930" y="0"/>
                  </a:cubicBezTo>
                  <a:close/>
                </a:path>
              </a:pathLst>
            </a:custGeom>
            <a:solidFill>
              <a:srgbClr val="FFE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860925" y="2426025"/>
              <a:ext cx="351950" cy="555900"/>
            </a:xfrm>
            <a:custGeom>
              <a:rect b="b" l="l" r="r" t="t"/>
              <a:pathLst>
                <a:path extrusionOk="0" h="22236" w="14078">
                  <a:moveTo>
                    <a:pt x="3999" y="1"/>
                  </a:moveTo>
                  <a:cubicBezTo>
                    <a:pt x="2606" y="1"/>
                    <a:pt x="1206" y="213"/>
                    <a:pt x="0" y="520"/>
                  </a:cubicBezTo>
                  <a:cubicBezTo>
                    <a:pt x="1802" y="854"/>
                    <a:pt x="3470" y="1521"/>
                    <a:pt x="4804" y="2755"/>
                  </a:cubicBezTo>
                  <a:cubicBezTo>
                    <a:pt x="7105" y="4923"/>
                    <a:pt x="7773" y="8159"/>
                    <a:pt x="7673" y="11228"/>
                  </a:cubicBezTo>
                  <a:cubicBezTo>
                    <a:pt x="7606" y="15364"/>
                    <a:pt x="6238" y="18967"/>
                    <a:pt x="4070" y="22236"/>
                  </a:cubicBezTo>
                  <a:cubicBezTo>
                    <a:pt x="4904" y="21702"/>
                    <a:pt x="5671" y="21035"/>
                    <a:pt x="6472" y="20268"/>
                  </a:cubicBezTo>
                  <a:cubicBezTo>
                    <a:pt x="8440" y="18433"/>
                    <a:pt x="10341" y="16498"/>
                    <a:pt x="11575" y="14063"/>
                  </a:cubicBezTo>
                  <a:cubicBezTo>
                    <a:pt x="12476" y="12429"/>
                    <a:pt x="14077" y="6992"/>
                    <a:pt x="11942" y="5324"/>
                  </a:cubicBezTo>
                  <a:cubicBezTo>
                    <a:pt x="11775" y="4657"/>
                    <a:pt x="11442" y="4056"/>
                    <a:pt x="10942" y="3556"/>
                  </a:cubicBezTo>
                  <a:cubicBezTo>
                    <a:pt x="10841" y="3322"/>
                    <a:pt x="10641" y="3055"/>
                    <a:pt x="10408" y="2955"/>
                  </a:cubicBezTo>
                  <a:cubicBezTo>
                    <a:pt x="10341" y="2755"/>
                    <a:pt x="10241" y="2588"/>
                    <a:pt x="10074" y="2455"/>
                  </a:cubicBezTo>
                  <a:cubicBezTo>
                    <a:pt x="8748" y="623"/>
                    <a:pt x="6384" y="1"/>
                    <a:pt x="3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-97250" y="3140050"/>
              <a:ext cx="401125" cy="296050"/>
            </a:xfrm>
            <a:custGeom>
              <a:rect b="b" l="l" r="r" t="t"/>
              <a:pathLst>
                <a:path extrusionOk="0" h="11842" w="16045">
                  <a:moveTo>
                    <a:pt x="13884" y="1"/>
                  </a:moveTo>
                  <a:cubicBezTo>
                    <a:pt x="13807" y="1"/>
                    <a:pt x="13726" y="15"/>
                    <a:pt x="13643" y="46"/>
                  </a:cubicBezTo>
                  <a:cubicBezTo>
                    <a:pt x="12275" y="613"/>
                    <a:pt x="11175" y="1714"/>
                    <a:pt x="9940" y="2514"/>
                  </a:cubicBezTo>
                  <a:cubicBezTo>
                    <a:pt x="8406" y="3515"/>
                    <a:pt x="6805" y="4516"/>
                    <a:pt x="5304" y="5550"/>
                  </a:cubicBezTo>
                  <a:cubicBezTo>
                    <a:pt x="3736" y="6951"/>
                    <a:pt x="2001" y="8219"/>
                    <a:pt x="434" y="9620"/>
                  </a:cubicBezTo>
                  <a:cubicBezTo>
                    <a:pt x="133" y="10120"/>
                    <a:pt x="0" y="10620"/>
                    <a:pt x="234" y="11021"/>
                  </a:cubicBezTo>
                  <a:cubicBezTo>
                    <a:pt x="267" y="11187"/>
                    <a:pt x="400" y="11354"/>
                    <a:pt x="500" y="11454"/>
                  </a:cubicBezTo>
                  <a:cubicBezTo>
                    <a:pt x="781" y="11727"/>
                    <a:pt x="1130" y="11842"/>
                    <a:pt x="1520" y="11842"/>
                  </a:cubicBezTo>
                  <a:cubicBezTo>
                    <a:pt x="2892" y="11842"/>
                    <a:pt x="4769" y="10421"/>
                    <a:pt x="5938" y="9486"/>
                  </a:cubicBezTo>
                  <a:cubicBezTo>
                    <a:pt x="6071" y="9486"/>
                    <a:pt x="6138" y="9453"/>
                    <a:pt x="6271" y="9353"/>
                  </a:cubicBezTo>
                  <a:cubicBezTo>
                    <a:pt x="7405" y="8652"/>
                    <a:pt x="8640" y="8018"/>
                    <a:pt x="9607" y="7118"/>
                  </a:cubicBezTo>
                  <a:cubicBezTo>
                    <a:pt x="11308" y="6117"/>
                    <a:pt x="13076" y="5150"/>
                    <a:pt x="14610" y="3882"/>
                  </a:cubicBezTo>
                  <a:cubicBezTo>
                    <a:pt x="14911" y="3715"/>
                    <a:pt x="15144" y="3549"/>
                    <a:pt x="15444" y="3382"/>
                  </a:cubicBezTo>
                  <a:cubicBezTo>
                    <a:pt x="16045" y="3048"/>
                    <a:pt x="15911" y="2148"/>
                    <a:pt x="15244" y="1981"/>
                  </a:cubicBezTo>
                  <a:lnTo>
                    <a:pt x="15211" y="1981"/>
                  </a:lnTo>
                  <a:cubicBezTo>
                    <a:pt x="15144" y="1681"/>
                    <a:pt x="14977" y="1380"/>
                    <a:pt x="14744" y="1280"/>
                  </a:cubicBezTo>
                  <a:cubicBezTo>
                    <a:pt x="14711" y="1113"/>
                    <a:pt x="14711" y="980"/>
                    <a:pt x="14644" y="813"/>
                  </a:cubicBezTo>
                  <a:cubicBezTo>
                    <a:pt x="14616" y="419"/>
                    <a:pt x="14302" y="1"/>
                    <a:pt x="13884" y="1"/>
                  </a:cubicBezTo>
                  <a:close/>
                </a:path>
              </a:pathLst>
            </a:custGeom>
            <a:solidFill>
              <a:srgbClr val="F2CB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52500" y="2419938"/>
              <a:ext cx="1054100" cy="950000"/>
            </a:xfrm>
            <a:custGeom>
              <a:rect b="b" l="l" r="r" t="t"/>
              <a:pathLst>
                <a:path extrusionOk="0" h="38000" w="42164">
                  <a:moveTo>
                    <a:pt x="32430" y="270"/>
                  </a:moveTo>
                  <a:cubicBezTo>
                    <a:pt x="33325" y="270"/>
                    <a:pt x="34218" y="388"/>
                    <a:pt x="35092" y="659"/>
                  </a:cubicBezTo>
                  <a:cubicBezTo>
                    <a:pt x="38661" y="1793"/>
                    <a:pt x="41363" y="5696"/>
                    <a:pt x="41263" y="9432"/>
                  </a:cubicBezTo>
                  <a:cubicBezTo>
                    <a:pt x="41163" y="16303"/>
                    <a:pt x="33858" y="21640"/>
                    <a:pt x="28854" y="25343"/>
                  </a:cubicBezTo>
                  <a:cubicBezTo>
                    <a:pt x="25552" y="27812"/>
                    <a:pt x="22183" y="30213"/>
                    <a:pt x="18847" y="32615"/>
                  </a:cubicBezTo>
                  <a:cubicBezTo>
                    <a:pt x="17679" y="33449"/>
                    <a:pt x="16479" y="34316"/>
                    <a:pt x="15311" y="35184"/>
                  </a:cubicBezTo>
                  <a:cubicBezTo>
                    <a:pt x="14377" y="35884"/>
                    <a:pt x="13176" y="37285"/>
                    <a:pt x="12042" y="37519"/>
                  </a:cubicBezTo>
                  <a:cubicBezTo>
                    <a:pt x="11931" y="37546"/>
                    <a:pt x="11820" y="37559"/>
                    <a:pt x="11707" y="37559"/>
                  </a:cubicBezTo>
                  <a:cubicBezTo>
                    <a:pt x="9765" y="37559"/>
                    <a:pt x="7611" y="33679"/>
                    <a:pt x="6687" y="32239"/>
                  </a:cubicBezTo>
                  <a:lnTo>
                    <a:pt x="6687" y="32239"/>
                  </a:lnTo>
                  <a:cubicBezTo>
                    <a:pt x="6683" y="32231"/>
                    <a:pt x="6677" y="32223"/>
                    <a:pt x="6672" y="32215"/>
                  </a:cubicBezTo>
                  <a:lnTo>
                    <a:pt x="6672" y="32215"/>
                  </a:lnTo>
                  <a:cubicBezTo>
                    <a:pt x="6672" y="32215"/>
                    <a:pt x="6672" y="32215"/>
                    <a:pt x="6672" y="32215"/>
                  </a:cubicBezTo>
                  <a:cubicBezTo>
                    <a:pt x="5504" y="30714"/>
                    <a:pt x="4703" y="29012"/>
                    <a:pt x="3636" y="27445"/>
                  </a:cubicBezTo>
                  <a:cubicBezTo>
                    <a:pt x="2569" y="25944"/>
                    <a:pt x="334" y="23809"/>
                    <a:pt x="734" y="21807"/>
                  </a:cubicBezTo>
                  <a:cubicBezTo>
                    <a:pt x="1334" y="19139"/>
                    <a:pt x="5004" y="16970"/>
                    <a:pt x="7005" y="15336"/>
                  </a:cubicBezTo>
                  <a:cubicBezTo>
                    <a:pt x="10307" y="12667"/>
                    <a:pt x="13310" y="9799"/>
                    <a:pt x="16745" y="7330"/>
                  </a:cubicBezTo>
                  <a:cubicBezTo>
                    <a:pt x="19414" y="5462"/>
                    <a:pt x="22183" y="3628"/>
                    <a:pt x="25151" y="2260"/>
                  </a:cubicBezTo>
                  <a:cubicBezTo>
                    <a:pt x="27367" y="1202"/>
                    <a:pt x="29909" y="270"/>
                    <a:pt x="32430" y="270"/>
                  </a:cubicBezTo>
                  <a:close/>
                  <a:moveTo>
                    <a:pt x="32342" y="0"/>
                  </a:moveTo>
                  <a:cubicBezTo>
                    <a:pt x="31465" y="0"/>
                    <a:pt x="30574" y="103"/>
                    <a:pt x="29688" y="292"/>
                  </a:cubicBezTo>
                  <a:cubicBezTo>
                    <a:pt x="25819" y="1126"/>
                    <a:pt x="22249" y="3261"/>
                    <a:pt x="19014" y="5429"/>
                  </a:cubicBezTo>
                  <a:cubicBezTo>
                    <a:pt x="15411" y="7797"/>
                    <a:pt x="12142" y="10332"/>
                    <a:pt x="8973" y="13201"/>
                  </a:cubicBezTo>
                  <a:cubicBezTo>
                    <a:pt x="7205" y="14802"/>
                    <a:pt x="5237" y="16170"/>
                    <a:pt x="3503" y="17804"/>
                  </a:cubicBezTo>
                  <a:cubicBezTo>
                    <a:pt x="2335" y="18838"/>
                    <a:pt x="734" y="20206"/>
                    <a:pt x="367" y="21807"/>
                  </a:cubicBezTo>
                  <a:cubicBezTo>
                    <a:pt x="0" y="23475"/>
                    <a:pt x="1334" y="25043"/>
                    <a:pt x="2202" y="26277"/>
                  </a:cubicBezTo>
                  <a:cubicBezTo>
                    <a:pt x="3703" y="28312"/>
                    <a:pt x="4837" y="30614"/>
                    <a:pt x="6371" y="32548"/>
                  </a:cubicBezTo>
                  <a:cubicBezTo>
                    <a:pt x="6393" y="32570"/>
                    <a:pt x="6417" y="32584"/>
                    <a:pt x="6441" y="32592"/>
                  </a:cubicBezTo>
                  <a:lnTo>
                    <a:pt x="6441" y="32592"/>
                  </a:lnTo>
                  <a:cubicBezTo>
                    <a:pt x="7462" y="34207"/>
                    <a:pt x="8707" y="36179"/>
                    <a:pt x="10174" y="37385"/>
                  </a:cubicBezTo>
                  <a:cubicBezTo>
                    <a:pt x="10691" y="37816"/>
                    <a:pt x="11165" y="38000"/>
                    <a:pt x="11633" y="38000"/>
                  </a:cubicBezTo>
                  <a:cubicBezTo>
                    <a:pt x="12251" y="38000"/>
                    <a:pt x="12859" y="37679"/>
                    <a:pt x="13543" y="37185"/>
                  </a:cubicBezTo>
                  <a:cubicBezTo>
                    <a:pt x="17980" y="33983"/>
                    <a:pt x="22349" y="30647"/>
                    <a:pt x="26753" y="27445"/>
                  </a:cubicBezTo>
                  <a:cubicBezTo>
                    <a:pt x="32256" y="23442"/>
                    <a:pt x="39895" y="18438"/>
                    <a:pt x="41430" y="11300"/>
                  </a:cubicBezTo>
                  <a:cubicBezTo>
                    <a:pt x="42164" y="7964"/>
                    <a:pt x="40863" y="4595"/>
                    <a:pt x="38394" y="2293"/>
                  </a:cubicBezTo>
                  <a:cubicBezTo>
                    <a:pt x="36695" y="666"/>
                    <a:pt x="34567" y="0"/>
                    <a:pt x="32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4900" y="2456900"/>
              <a:ext cx="362775" cy="548150"/>
            </a:xfrm>
            <a:custGeom>
              <a:rect b="b" l="l" r="r" t="t"/>
              <a:pathLst>
                <a:path extrusionOk="0" h="21926" w="14511">
                  <a:moveTo>
                    <a:pt x="8185" y="0"/>
                  </a:moveTo>
                  <a:cubicBezTo>
                    <a:pt x="8159" y="0"/>
                    <a:pt x="8132" y="6"/>
                    <a:pt x="8106" y="19"/>
                  </a:cubicBezTo>
                  <a:cubicBezTo>
                    <a:pt x="5971" y="1520"/>
                    <a:pt x="3370" y="2654"/>
                    <a:pt x="1868" y="4856"/>
                  </a:cubicBezTo>
                  <a:cubicBezTo>
                    <a:pt x="1301" y="5690"/>
                    <a:pt x="301" y="7591"/>
                    <a:pt x="1468" y="8325"/>
                  </a:cubicBezTo>
                  <a:cubicBezTo>
                    <a:pt x="1676" y="8459"/>
                    <a:pt x="1891" y="8506"/>
                    <a:pt x="2106" y="8506"/>
                  </a:cubicBezTo>
                  <a:cubicBezTo>
                    <a:pt x="2374" y="8506"/>
                    <a:pt x="2643" y="8432"/>
                    <a:pt x="2903" y="8358"/>
                  </a:cubicBezTo>
                  <a:cubicBezTo>
                    <a:pt x="3269" y="8258"/>
                    <a:pt x="3570" y="8025"/>
                    <a:pt x="3903" y="7858"/>
                  </a:cubicBezTo>
                  <a:cubicBezTo>
                    <a:pt x="4237" y="7691"/>
                    <a:pt x="4570" y="7491"/>
                    <a:pt x="4937" y="7358"/>
                  </a:cubicBezTo>
                  <a:cubicBezTo>
                    <a:pt x="5291" y="7240"/>
                    <a:pt x="5495" y="7122"/>
                    <a:pt x="5615" y="7122"/>
                  </a:cubicBezTo>
                  <a:cubicBezTo>
                    <a:pt x="5767" y="7122"/>
                    <a:pt x="5786" y="7310"/>
                    <a:pt x="5805" y="7925"/>
                  </a:cubicBezTo>
                  <a:cubicBezTo>
                    <a:pt x="5805" y="9693"/>
                    <a:pt x="2469" y="10860"/>
                    <a:pt x="1468" y="12495"/>
                  </a:cubicBezTo>
                  <a:cubicBezTo>
                    <a:pt x="968" y="13329"/>
                    <a:pt x="0" y="14996"/>
                    <a:pt x="1268" y="15597"/>
                  </a:cubicBezTo>
                  <a:cubicBezTo>
                    <a:pt x="1530" y="15721"/>
                    <a:pt x="1820" y="15775"/>
                    <a:pt x="2128" y="15775"/>
                  </a:cubicBezTo>
                  <a:cubicBezTo>
                    <a:pt x="3975" y="15775"/>
                    <a:pt x="6486" y="13819"/>
                    <a:pt x="7773" y="13162"/>
                  </a:cubicBezTo>
                  <a:cubicBezTo>
                    <a:pt x="8090" y="13014"/>
                    <a:pt x="8970" y="12558"/>
                    <a:pt x="9487" y="12558"/>
                  </a:cubicBezTo>
                  <a:cubicBezTo>
                    <a:pt x="9785" y="12558"/>
                    <a:pt x="9963" y="12710"/>
                    <a:pt x="9841" y="13162"/>
                  </a:cubicBezTo>
                  <a:cubicBezTo>
                    <a:pt x="9774" y="13529"/>
                    <a:pt x="9107" y="14029"/>
                    <a:pt x="8807" y="14329"/>
                  </a:cubicBezTo>
                  <a:cubicBezTo>
                    <a:pt x="8240" y="14930"/>
                    <a:pt x="7539" y="15497"/>
                    <a:pt x="7239" y="16331"/>
                  </a:cubicBezTo>
                  <a:cubicBezTo>
                    <a:pt x="6913" y="17277"/>
                    <a:pt x="7065" y="18000"/>
                    <a:pt x="8071" y="18000"/>
                  </a:cubicBezTo>
                  <a:cubicBezTo>
                    <a:pt x="8093" y="18000"/>
                    <a:pt x="8116" y="17999"/>
                    <a:pt x="8140" y="17999"/>
                  </a:cubicBezTo>
                  <a:cubicBezTo>
                    <a:pt x="9240" y="17999"/>
                    <a:pt x="10108" y="16931"/>
                    <a:pt x="11175" y="16864"/>
                  </a:cubicBezTo>
                  <a:cubicBezTo>
                    <a:pt x="11190" y="16864"/>
                    <a:pt x="11204" y="16864"/>
                    <a:pt x="11218" y="16864"/>
                  </a:cubicBezTo>
                  <a:cubicBezTo>
                    <a:pt x="13208" y="16864"/>
                    <a:pt x="10772" y="19173"/>
                    <a:pt x="10441" y="20100"/>
                  </a:cubicBezTo>
                  <a:cubicBezTo>
                    <a:pt x="9894" y="21586"/>
                    <a:pt x="10882" y="21926"/>
                    <a:pt x="12042" y="21926"/>
                  </a:cubicBezTo>
                  <a:cubicBezTo>
                    <a:pt x="12861" y="21926"/>
                    <a:pt x="13766" y="21757"/>
                    <a:pt x="14277" y="21701"/>
                  </a:cubicBezTo>
                  <a:cubicBezTo>
                    <a:pt x="14511" y="21668"/>
                    <a:pt x="14511" y="21301"/>
                    <a:pt x="14277" y="21301"/>
                  </a:cubicBezTo>
                  <a:cubicBezTo>
                    <a:pt x="13887" y="21347"/>
                    <a:pt x="13623" y="21389"/>
                    <a:pt x="13400" y="21389"/>
                  </a:cubicBezTo>
                  <a:cubicBezTo>
                    <a:pt x="12975" y="21389"/>
                    <a:pt x="12698" y="21236"/>
                    <a:pt x="11976" y="20667"/>
                  </a:cubicBezTo>
                  <a:cubicBezTo>
                    <a:pt x="10741" y="19700"/>
                    <a:pt x="10942" y="19867"/>
                    <a:pt x="11609" y="18933"/>
                  </a:cubicBezTo>
                  <a:cubicBezTo>
                    <a:pt x="11909" y="18466"/>
                    <a:pt x="12676" y="17698"/>
                    <a:pt x="12576" y="17098"/>
                  </a:cubicBezTo>
                  <a:cubicBezTo>
                    <a:pt x="12465" y="16564"/>
                    <a:pt x="12146" y="16416"/>
                    <a:pt x="11748" y="16416"/>
                  </a:cubicBezTo>
                  <a:cubicBezTo>
                    <a:pt x="11549" y="16416"/>
                    <a:pt x="11331" y="16453"/>
                    <a:pt x="11108" y="16498"/>
                  </a:cubicBezTo>
                  <a:cubicBezTo>
                    <a:pt x="10475" y="16631"/>
                    <a:pt x="9908" y="16931"/>
                    <a:pt x="9307" y="17165"/>
                  </a:cubicBezTo>
                  <a:cubicBezTo>
                    <a:pt x="9023" y="17297"/>
                    <a:pt x="8730" y="17367"/>
                    <a:pt x="8471" y="17367"/>
                  </a:cubicBezTo>
                  <a:cubicBezTo>
                    <a:pt x="7880" y="17367"/>
                    <a:pt x="7471" y="17000"/>
                    <a:pt x="7773" y="16164"/>
                  </a:cubicBezTo>
                  <a:cubicBezTo>
                    <a:pt x="7939" y="15697"/>
                    <a:pt x="8440" y="15330"/>
                    <a:pt x="8773" y="14963"/>
                  </a:cubicBezTo>
                  <a:cubicBezTo>
                    <a:pt x="9140" y="14529"/>
                    <a:pt x="11075" y="13095"/>
                    <a:pt x="10641" y="12295"/>
                  </a:cubicBezTo>
                  <a:cubicBezTo>
                    <a:pt x="10525" y="12052"/>
                    <a:pt x="10292" y="11962"/>
                    <a:pt x="10009" y="11962"/>
                  </a:cubicBezTo>
                  <a:cubicBezTo>
                    <a:pt x="9319" y="11962"/>
                    <a:pt x="8327" y="12496"/>
                    <a:pt x="7973" y="12661"/>
                  </a:cubicBezTo>
                  <a:cubicBezTo>
                    <a:pt x="6839" y="13162"/>
                    <a:pt x="5805" y="13862"/>
                    <a:pt x="4670" y="14429"/>
                  </a:cubicBezTo>
                  <a:cubicBezTo>
                    <a:pt x="4156" y="14667"/>
                    <a:pt x="3077" y="15092"/>
                    <a:pt x="2244" y="15092"/>
                  </a:cubicBezTo>
                  <a:cubicBezTo>
                    <a:pt x="1672" y="15092"/>
                    <a:pt x="1216" y="14893"/>
                    <a:pt x="1135" y="14296"/>
                  </a:cubicBezTo>
                  <a:cubicBezTo>
                    <a:pt x="1068" y="13829"/>
                    <a:pt x="1602" y="13095"/>
                    <a:pt x="1835" y="12661"/>
                  </a:cubicBezTo>
                  <a:cubicBezTo>
                    <a:pt x="2936" y="10927"/>
                    <a:pt x="4971" y="10326"/>
                    <a:pt x="6238" y="8759"/>
                  </a:cubicBezTo>
                  <a:cubicBezTo>
                    <a:pt x="6639" y="8192"/>
                    <a:pt x="7139" y="7158"/>
                    <a:pt x="6272" y="6757"/>
                  </a:cubicBezTo>
                  <a:cubicBezTo>
                    <a:pt x="6159" y="6697"/>
                    <a:pt x="6031" y="6672"/>
                    <a:pt x="5894" y="6672"/>
                  </a:cubicBezTo>
                  <a:cubicBezTo>
                    <a:pt x="5427" y="6672"/>
                    <a:pt x="4865" y="6962"/>
                    <a:pt x="4504" y="7091"/>
                  </a:cubicBezTo>
                  <a:cubicBezTo>
                    <a:pt x="4170" y="7191"/>
                    <a:pt x="3903" y="7358"/>
                    <a:pt x="3570" y="7524"/>
                  </a:cubicBezTo>
                  <a:cubicBezTo>
                    <a:pt x="3436" y="7625"/>
                    <a:pt x="3236" y="7758"/>
                    <a:pt x="3069" y="7791"/>
                  </a:cubicBezTo>
                  <a:cubicBezTo>
                    <a:pt x="2900" y="7924"/>
                    <a:pt x="2744" y="7992"/>
                    <a:pt x="2603" y="7992"/>
                  </a:cubicBezTo>
                  <a:cubicBezTo>
                    <a:pt x="2354" y="7992"/>
                    <a:pt x="2151" y="7783"/>
                    <a:pt x="2002" y="7358"/>
                  </a:cubicBezTo>
                  <a:cubicBezTo>
                    <a:pt x="1502" y="7158"/>
                    <a:pt x="1335" y="6857"/>
                    <a:pt x="1502" y="6524"/>
                  </a:cubicBezTo>
                  <a:cubicBezTo>
                    <a:pt x="1468" y="5089"/>
                    <a:pt x="3603" y="3488"/>
                    <a:pt x="4604" y="2754"/>
                  </a:cubicBezTo>
                  <a:cubicBezTo>
                    <a:pt x="5805" y="1854"/>
                    <a:pt x="7139" y="1153"/>
                    <a:pt x="8340" y="286"/>
                  </a:cubicBezTo>
                  <a:cubicBezTo>
                    <a:pt x="8514" y="257"/>
                    <a:pt x="8360" y="0"/>
                    <a:pt x="8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1095375" y="2542875"/>
              <a:ext cx="49100" cy="176750"/>
            </a:xfrm>
            <a:custGeom>
              <a:rect b="b" l="l" r="r" t="t"/>
              <a:pathLst>
                <a:path extrusionOk="0" h="7070" w="1964">
                  <a:moveTo>
                    <a:pt x="280" y="1"/>
                  </a:moveTo>
                  <a:cubicBezTo>
                    <a:pt x="143" y="1"/>
                    <a:pt x="1" y="150"/>
                    <a:pt x="96" y="316"/>
                  </a:cubicBezTo>
                  <a:cubicBezTo>
                    <a:pt x="1297" y="2084"/>
                    <a:pt x="1564" y="4819"/>
                    <a:pt x="630" y="6754"/>
                  </a:cubicBezTo>
                  <a:cubicBezTo>
                    <a:pt x="558" y="6920"/>
                    <a:pt x="724" y="7070"/>
                    <a:pt x="849" y="7070"/>
                  </a:cubicBezTo>
                  <a:cubicBezTo>
                    <a:pt x="900" y="7070"/>
                    <a:pt x="944" y="7045"/>
                    <a:pt x="963" y="6988"/>
                  </a:cubicBezTo>
                  <a:cubicBezTo>
                    <a:pt x="1964" y="4886"/>
                    <a:pt x="1764" y="2051"/>
                    <a:pt x="429" y="83"/>
                  </a:cubicBezTo>
                  <a:cubicBezTo>
                    <a:pt x="391" y="25"/>
                    <a:pt x="336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" name="Google Shape;499;p21"/>
            <p:cNvGrpSpPr/>
            <p:nvPr/>
          </p:nvGrpSpPr>
          <p:grpSpPr>
            <a:xfrm>
              <a:off x="-154800" y="3130125"/>
              <a:ext cx="462825" cy="317550"/>
              <a:chOff x="-154800" y="3130125"/>
              <a:chExt cx="462825" cy="317550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-154800" y="3130125"/>
                <a:ext cx="462825" cy="317550"/>
              </a:xfrm>
              <a:custGeom>
                <a:rect b="b" l="l" r="r" t="t"/>
                <a:pathLst>
                  <a:path extrusionOk="0" h="12702" w="18513">
                    <a:moveTo>
                      <a:pt x="16354" y="0"/>
                    </a:moveTo>
                    <a:cubicBezTo>
                      <a:pt x="16318" y="0"/>
                      <a:pt x="16281" y="13"/>
                      <a:pt x="16245" y="43"/>
                    </a:cubicBezTo>
                    <a:cubicBezTo>
                      <a:pt x="12843" y="2111"/>
                      <a:pt x="9507" y="4446"/>
                      <a:pt x="6272" y="6881"/>
                    </a:cubicBezTo>
                    <a:cubicBezTo>
                      <a:pt x="5237" y="7615"/>
                      <a:pt x="0" y="11084"/>
                      <a:pt x="3069" y="12552"/>
                    </a:cubicBezTo>
                    <a:cubicBezTo>
                      <a:pt x="3300" y="12657"/>
                      <a:pt x="3534" y="12701"/>
                      <a:pt x="3767" y="12701"/>
                    </a:cubicBezTo>
                    <a:cubicBezTo>
                      <a:pt x="4647" y="12701"/>
                      <a:pt x="5519" y="12066"/>
                      <a:pt x="6205" y="11618"/>
                    </a:cubicBezTo>
                    <a:cubicBezTo>
                      <a:pt x="7773" y="10717"/>
                      <a:pt x="9340" y="9716"/>
                      <a:pt x="10841" y="8682"/>
                    </a:cubicBezTo>
                    <a:cubicBezTo>
                      <a:pt x="13277" y="7081"/>
                      <a:pt x="16245" y="5580"/>
                      <a:pt x="18380" y="3545"/>
                    </a:cubicBezTo>
                    <a:cubicBezTo>
                      <a:pt x="18513" y="3413"/>
                      <a:pt x="18372" y="3196"/>
                      <a:pt x="18208" y="3196"/>
                    </a:cubicBezTo>
                    <a:cubicBezTo>
                      <a:pt x="18165" y="3196"/>
                      <a:pt x="18121" y="3211"/>
                      <a:pt x="18080" y="3245"/>
                    </a:cubicBezTo>
                    <a:cubicBezTo>
                      <a:pt x="16512" y="4746"/>
                      <a:pt x="14277" y="5880"/>
                      <a:pt x="12509" y="7081"/>
                    </a:cubicBezTo>
                    <a:cubicBezTo>
                      <a:pt x="11108" y="8015"/>
                      <a:pt x="9707" y="8916"/>
                      <a:pt x="8273" y="9850"/>
                    </a:cubicBezTo>
                    <a:cubicBezTo>
                      <a:pt x="7272" y="10450"/>
                      <a:pt x="6205" y="11384"/>
                      <a:pt x="5071" y="11784"/>
                    </a:cubicBezTo>
                    <a:cubicBezTo>
                      <a:pt x="4761" y="11900"/>
                      <a:pt x="4168" y="12066"/>
                      <a:pt x="3645" y="12066"/>
                    </a:cubicBezTo>
                    <a:cubicBezTo>
                      <a:pt x="2814" y="12066"/>
                      <a:pt x="2161" y="11648"/>
                      <a:pt x="3103" y="9950"/>
                    </a:cubicBezTo>
                    <a:cubicBezTo>
                      <a:pt x="3369" y="9516"/>
                      <a:pt x="4070" y="9049"/>
                      <a:pt x="4504" y="8749"/>
                    </a:cubicBezTo>
                    <a:cubicBezTo>
                      <a:pt x="6038" y="7448"/>
                      <a:pt x="7639" y="6281"/>
                      <a:pt x="9274" y="5180"/>
                    </a:cubicBezTo>
                    <a:cubicBezTo>
                      <a:pt x="11609" y="3512"/>
                      <a:pt x="14044" y="1877"/>
                      <a:pt x="16512" y="376"/>
                    </a:cubicBezTo>
                    <a:cubicBezTo>
                      <a:pt x="16649" y="267"/>
                      <a:pt x="16516" y="0"/>
                      <a:pt x="16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-23900" y="3213350"/>
                <a:ext cx="281550" cy="182975"/>
              </a:xfrm>
              <a:custGeom>
                <a:rect b="b" l="l" r="r" t="t"/>
                <a:pathLst>
                  <a:path extrusionOk="0" h="7319" w="11262">
                    <a:moveTo>
                      <a:pt x="10940" y="1"/>
                    </a:moveTo>
                    <a:cubicBezTo>
                      <a:pt x="10896" y="1"/>
                      <a:pt x="10850" y="15"/>
                      <a:pt x="10809" y="49"/>
                    </a:cubicBezTo>
                    <a:cubicBezTo>
                      <a:pt x="7640" y="2685"/>
                      <a:pt x="3737" y="4886"/>
                      <a:pt x="168" y="6921"/>
                    </a:cubicBezTo>
                    <a:cubicBezTo>
                      <a:pt x="0" y="7061"/>
                      <a:pt x="114" y="7319"/>
                      <a:pt x="274" y="7319"/>
                    </a:cubicBezTo>
                    <a:cubicBezTo>
                      <a:pt x="304" y="7319"/>
                      <a:pt x="336" y="7309"/>
                      <a:pt x="368" y="7288"/>
                    </a:cubicBezTo>
                    <a:cubicBezTo>
                      <a:pt x="3971" y="5220"/>
                      <a:pt x="7874" y="3018"/>
                      <a:pt x="11076" y="350"/>
                    </a:cubicBezTo>
                    <a:cubicBezTo>
                      <a:pt x="11261" y="217"/>
                      <a:pt x="11110" y="1"/>
                      <a:pt x="10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1"/>
            <p:cNvGrpSpPr/>
            <p:nvPr/>
          </p:nvGrpSpPr>
          <p:grpSpPr>
            <a:xfrm>
              <a:off x="229475" y="2778338"/>
              <a:ext cx="507250" cy="444100"/>
              <a:chOff x="-42450" y="1707350"/>
              <a:chExt cx="507250" cy="444100"/>
            </a:xfrm>
          </p:grpSpPr>
          <p:sp>
            <p:nvSpPr>
              <p:cNvPr id="503" name="Google Shape;503;p21"/>
              <p:cNvSpPr/>
              <p:nvPr/>
            </p:nvSpPr>
            <p:spPr>
              <a:xfrm>
                <a:off x="-42450" y="1707350"/>
                <a:ext cx="347975" cy="258150"/>
              </a:xfrm>
              <a:custGeom>
                <a:rect b="b" l="l" r="r" t="t"/>
                <a:pathLst>
                  <a:path extrusionOk="0" h="10326" w="13919">
                    <a:moveTo>
                      <a:pt x="11914" y="890"/>
                    </a:moveTo>
                    <a:cubicBezTo>
                      <a:pt x="11926" y="890"/>
                      <a:pt x="11938" y="890"/>
                      <a:pt x="11950" y="891"/>
                    </a:cubicBezTo>
                    <a:cubicBezTo>
                      <a:pt x="12250" y="1091"/>
                      <a:pt x="12517" y="1291"/>
                      <a:pt x="12784" y="1491"/>
                    </a:cubicBezTo>
                    <a:cubicBezTo>
                      <a:pt x="12517" y="1792"/>
                      <a:pt x="12184" y="2059"/>
                      <a:pt x="11783" y="2292"/>
                    </a:cubicBezTo>
                    <a:cubicBezTo>
                      <a:pt x="11450" y="2559"/>
                      <a:pt x="11083" y="2759"/>
                      <a:pt x="10749" y="2993"/>
                    </a:cubicBezTo>
                    <a:cubicBezTo>
                      <a:pt x="8848" y="4427"/>
                      <a:pt x="6846" y="5795"/>
                      <a:pt x="5012" y="7329"/>
                    </a:cubicBezTo>
                    <a:cubicBezTo>
                      <a:pt x="4245" y="7963"/>
                      <a:pt x="3577" y="8630"/>
                      <a:pt x="2777" y="9164"/>
                    </a:cubicBezTo>
                    <a:cubicBezTo>
                      <a:pt x="2558" y="9320"/>
                      <a:pt x="1725" y="9974"/>
                      <a:pt x="1401" y="9974"/>
                    </a:cubicBezTo>
                    <a:cubicBezTo>
                      <a:pt x="1379" y="9974"/>
                      <a:pt x="1359" y="9971"/>
                      <a:pt x="1343" y="9964"/>
                    </a:cubicBezTo>
                    <a:cubicBezTo>
                      <a:pt x="742" y="9764"/>
                      <a:pt x="1042" y="9164"/>
                      <a:pt x="1276" y="8930"/>
                    </a:cubicBezTo>
                    <a:cubicBezTo>
                      <a:pt x="3678" y="7062"/>
                      <a:pt x="6079" y="5261"/>
                      <a:pt x="8514" y="3426"/>
                    </a:cubicBezTo>
                    <a:cubicBezTo>
                      <a:pt x="9106" y="2966"/>
                      <a:pt x="11120" y="890"/>
                      <a:pt x="11914" y="890"/>
                    </a:cubicBezTo>
                    <a:close/>
                    <a:moveTo>
                      <a:pt x="13074" y="0"/>
                    </a:moveTo>
                    <a:cubicBezTo>
                      <a:pt x="12915" y="0"/>
                      <a:pt x="12737" y="41"/>
                      <a:pt x="12551" y="90"/>
                    </a:cubicBezTo>
                    <a:cubicBezTo>
                      <a:pt x="10649" y="624"/>
                      <a:pt x="8681" y="2792"/>
                      <a:pt x="7113" y="3960"/>
                    </a:cubicBezTo>
                    <a:cubicBezTo>
                      <a:pt x="5079" y="5561"/>
                      <a:pt x="3010" y="7062"/>
                      <a:pt x="976" y="8630"/>
                    </a:cubicBezTo>
                    <a:cubicBezTo>
                      <a:pt x="960" y="8650"/>
                      <a:pt x="949" y="8671"/>
                      <a:pt x="944" y="8693"/>
                    </a:cubicBezTo>
                    <a:lnTo>
                      <a:pt x="944" y="8693"/>
                    </a:lnTo>
                    <a:cubicBezTo>
                      <a:pt x="0" y="9633"/>
                      <a:pt x="260" y="10325"/>
                      <a:pt x="1086" y="10325"/>
                    </a:cubicBezTo>
                    <a:cubicBezTo>
                      <a:pt x="1401" y="10325"/>
                      <a:pt x="1799" y="10224"/>
                      <a:pt x="2243" y="9998"/>
                    </a:cubicBezTo>
                    <a:cubicBezTo>
                      <a:pt x="3577" y="9297"/>
                      <a:pt x="4612" y="8130"/>
                      <a:pt x="5779" y="7229"/>
                    </a:cubicBezTo>
                    <a:cubicBezTo>
                      <a:pt x="7714" y="5661"/>
                      <a:pt x="9749" y="4227"/>
                      <a:pt x="11750" y="2792"/>
                    </a:cubicBezTo>
                    <a:cubicBezTo>
                      <a:pt x="12350" y="2392"/>
                      <a:pt x="13918" y="1458"/>
                      <a:pt x="13685" y="491"/>
                    </a:cubicBezTo>
                    <a:cubicBezTo>
                      <a:pt x="13559" y="114"/>
                      <a:pt x="13342" y="0"/>
                      <a:pt x="13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33725" y="1799950"/>
                <a:ext cx="347675" cy="258800"/>
              </a:xfrm>
              <a:custGeom>
                <a:rect b="b" l="l" r="r" t="t"/>
                <a:pathLst>
                  <a:path extrusionOk="0" h="10352" w="13907">
                    <a:moveTo>
                      <a:pt x="11953" y="889"/>
                    </a:moveTo>
                    <a:cubicBezTo>
                      <a:pt x="11959" y="889"/>
                      <a:pt x="11966" y="889"/>
                      <a:pt x="11972" y="890"/>
                    </a:cubicBezTo>
                    <a:cubicBezTo>
                      <a:pt x="12239" y="1090"/>
                      <a:pt x="12506" y="1290"/>
                      <a:pt x="12806" y="1523"/>
                    </a:cubicBezTo>
                    <a:cubicBezTo>
                      <a:pt x="12506" y="1790"/>
                      <a:pt x="12172" y="2057"/>
                      <a:pt x="11772" y="2291"/>
                    </a:cubicBezTo>
                    <a:cubicBezTo>
                      <a:pt x="11472" y="2558"/>
                      <a:pt x="11071" y="2758"/>
                      <a:pt x="10738" y="3025"/>
                    </a:cubicBezTo>
                    <a:cubicBezTo>
                      <a:pt x="8836" y="4426"/>
                      <a:pt x="6835" y="5793"/>
                      <a:pt x="5000" y="7361"/>
                    </a:cubicBezTo>
                    <a:cubicBezTo>
                      <a:pt x="4233" y="7961"/>
                      <a:pt x="3566" y="8629"/>
                      <a:pt x="2799" y="9196"/>
                    </a:cubicBezTo>
                    <a:cubicBezTo>
                      <a:pt x="2550" y="9351"/>
                      <a:pt x="1748" y="9973"/>
                      <a:pt x="1398" y="9973"/>
                    </a:cubicBezTo>
                    <a:cubicBezTo>
                      <a:pt x="1373" y="9973"/>
                      <a:pt x="1351" y="9969"/>
                      <a:pt x="1331" y="9963"/>
                    </a:cubicBezTo>
                    <a:cubicBezTo>
                      <a:pt x="697" y="9763"/>
                      <a:pt x="997" y="9229"/>
                      <a:pt x="1298" y="8929"/>
                    </a:cubicBezTo>
                    <a:cubicBezTo>
                      <a:pt x="3666" y="7061"/>
                      <a:pt x="6068" y="5260"/>
                      <a:pt x="8503" y="3425"/>
                    </a:cubicBezTo>
                    <a:cubicBezTo>
                      <a:pt x="9132" y="2962"/>
                      <a:pt x="11139" y="889"/>
                      <a:pt x="11953" y="889"/>
                    </a:cubicBezTo>
                    <a:close/>
                    <a:moveTo>
                      <a:pt x="13061" y="1"/>
                    </a:moveTo>
                    <a:cubicBezTo>
                      <a:pt x="12900" y="1"/>
                      <a:pt x="12722" y="40"/>
                      <a:pt x="12539" y="89"/>
                    </a:cubicBezTo>
                    <a:cubicBezTo>
                      <a:pt x="10671" y="623"/>
                      <a:pt x="8670" y="2791"/>
                      <a:pt x="7102" y="3959"/>
                    </a:cubicBezTo>
                    <a:cubicBezTo>
                      <a:pt x="5071" y="5557"/>
                      <a:pt x="3007" y="7055"/>
                      <a:pt x="1009" y="8619"/>
                    </a:cubicBezTo>
                    <a:lnTo>
                      <a:pt x="1009" y="8619"/>
                    </a:lnTo>
                    <a:cubicBezTo>
                      <a:pt x="1005" y="8622"/>
                      <a:pt x="1001" y="8625"/>
                      <a:pt x="997" y="8629"/>
                    </a:cubicBezTo>
                    <a:cubicBezTo>
                      <a:pt x="997" y="8629"/>
                      <a:pt x="997" y="8629"/>
                      <a:pt x="997" y="8629"/>
                    </a:cubicBezTo>
                    <a:lnTo>
                      <a:pt x="997" y="8629"/>
                    </a:lnTo>
                    <a:cubicBezTo>
                      <a:pt x="987" y="8637"/>
                      <a:pt x="978" y="8647"/>
                      <a:pt x="970" y="8656"/>
                    </a:cubicBezTo>
                    <a:lnTo>
                      <a:pt x="970" y="8656"/>
                    </a:lnTo>
                    <a:cubicBezTo>
                      <a:pt x="0" y="9620"/>
                      <a:pt x="273" y="10351"/>
                      <a:pt x="1111" y="10351"/>
                    </a:cubicBezTo>
                    <a:cubicBezTo>
                      <a:pt x="1419" y="10351"/>
                      <a:pt x="1804" y="10252"/>
                      <a:pt x="2232" y="10030"/>
                    </a:cubicBezTo>
                    <a:cubicBezTo>
                      <a:pt x="3566" y="9296"/>
                      <a:pt x="4633" y="8128"/>
                      <a:pt x="5801" y="7228"/>
                    </a:cubicBezTo>
                    <a:cubicBezTo>
                      <a:pt x="7702" y="5693"/>
                      <a:pt x="9737" y="4225"/>
                      <a:pt x="11738" y="2791"/>
                    </a:cubicBezTo>
                    <a:cubicBezTo>
                      <a:pt x="12339" y="2391"/>
                      <a:pt x="13907" y="1457"/>
                      <a:pt x="13673" y="523"/>
                    </a:cubicBezTo>
                    <a:cubicBezTo>
                      <a:pt x="13567" y="121"/>
                      <a:pt x="13341" y="1"/>
                      <a:pt x="13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117150" y="1892875"/>
                <a:ext cx="347650" cy="258575"/>
              </a:xfrm>
              <a:custGeom>
                <a:rect b="b" l="l" r="r" t="t"/>
                <a:pathLst>
                  <a:path extrusionOk="0" h="10343" w="13906">
                    <a:moveTo>
                      <a:pt x="11952" y="875"/>
                    </a:moveTo>
                    <a:cubicBezTo>
                      <a:pt x="11958" y="875"/>
                      <a:pt x="11964" y="875"/>
                      <a:pt x="11971" y="875"/>
                    </a:cubicBezTo>
                    <a:cubicBezTo>
                      <a:pt x="12238" y="1075"/>
                      <a:pt x="12504" y="1309"/>
                      <a:pt x="12805" y="1509"/>
                    </a:cubicBezTo>
                    <a:cubicBezTo>
                      <a:pt x="12504" y="1809"/>
                      <a:pt x="12171" y="2043"/>
                      <a:pt x="11804" y="2310"/>
                    </a:cubicBezTo>
                    <a:cubicBezTo>
                      <a:pt x="11470" y="2543"/>
                      <a:pt x="11070" y="2743"/>
                      <a:pt x="10736" y="3010"/>
                    </a:cubicBezTo>
                    <a:cubicBezTo>
                      <a:pt x="8835" y="4411"/>
                      <a:pt x="6834" y="5812"/>
                      <a:pt x="4999" y="7347"/>
                    </a:cubicBezTo>
                    <a:cubicBezTo>
                      <a:pt x="4232" y="7980"/>
                      <a:pt x="3565" y="8648"/>
                      <a:pt x="2797" y="9181"/>
                    </a:cubicBezTo>
                    <a:cubicBezTo>
                      <a:pt x="2543" y="9341"/>
                      <a:pt x="1710" y="9986"/>
                      <a:pt x="1374" y="9986"/>
                    </a:cubicBezTo>
                    <a:cubicBezTo>
                      <a:pt x="1358" y="9986"/>
                      <a:pt x="1343" y="9985"/>
                      <a:pt x="1330" y="9982"/>
                    </a:cubicBezTo>
                    <a:cubicBezTo>
                      <a:pt x="696" y="9815"/>
                      <a:pt x="996" y="9215"/>
                      <a:pt x="1296" y="8914"/>
                    </a:cubicBezTo>
                    <a:cubicBezTo>
                      <a:pt x="3665" y="7046"/>
                      <a:pt x="6066" y="5245"/>
                      <a:pt x="8502" y="3411"/>
                    </a:cubicBezTo>
                    <a:cubicBezTo>
                      <a:pt x="9130" y="2980"/>
                      <a:pt x="11139" y="875"/>
                      <a:pt x="11952" y="875"/>
                    </a:cubicBezTo>
                    <a:close/>
                    <a:moveTo>
                      <a:pt x="13065" y="1"/>
                    </a:moveTo>
                    <a:cubicBezTo>
                      <a:pt x="12903" y="1"/>
                      <a:pt x="12722" y="38"/>
                      <a:pt x="12538" y="75"/>
                    </a:cubicBezTo>
                    <a:cubicBezTo>
                      <a:pt x="10670" y="642"/>
                      <a:pt x="8668" y="2810"/>
                      <a:pt x="7101" y="3978"/>
                    </a:cubicBezTo>
                    <a:cubicBezTo>
                      <a:pt x="5069" y="5543"/>
                      <a:pt x="3003" y="7042"/>
                      <a:pt x="1005" y="8641"/>
                    </a:cubicBezTo>
                    <a:lnTo>
                      <a:pt x="1005" y="8641"/>
                    </a:lnTo>
                    <a:cubicBezTo>
                      <a:pt x="1002" y="8643"/>
                      <a:pt x="999" y="8645"/>
                      <a:pt x="996" y="8648"/>
                    </a:cubicBezTo>
                    <a:cubicBezTo>
                      <a:pt x="0" y="9619"/>
                      <a:pt x="260" y="10343"/>
                      <a:pt x="1093" y="10343"/>
                    </a:cubicBezTo>
                    <a:cubicBezTo>
                      <a:pt x="1404" y="10343"/>
                      <a:pt x="1795" y="10242"/>
                      <a:pt x="2230" y="10015"/>
                    </a:cubicBezTo>
                    <a:cubicBezTo>
                      <a:pt x="3565" y="9315"/>
                      <a:pt x="4599" y="8147"/>
                      <a:pt x="5766" y="7213"/>
                    </a:cubicBezTo>
                    <a:cubicBezTo>
                      <a:pt x="7701" y="5679"/>
                      <a:pt x="9736" y="4211"/>
                      <a:pt x="11737" y="2810"/>
                    </a:cubicBezTo>
                    <a:cubicBezTo>
                      <a:pt x="12338" y="2376"/>
                      <a:pt x="13905" y="1476"/>
                      <a:pt x="13672" y="508"/>
                    </a:cubicBezTo>
                    <a:cubicBezTo>
                      <a:pt x="13567" y="109"/>
                      <a:pt x="13342" y="1"/>
                      <a:pt x="130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6" name="Google Shape;506;p21"/>
          <p:cNvSpPr txBox="1"/>
          <p:nvPr>
            <p:ph idx="1" type="subTitle"/>
          </p:nvPr>
        </p:nvSpPr>
        <p:spPr>
          <a:xfrm>
            <a:off x="2105469" y="3432750"/>
            <a:ext cx="22509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7" name="Google Shape;507;p21"/>
          <p:cNvSpPr txBox="1"/>
          <p:nvPr>
            <p:ph idx="2" type="subTitle"/>
          </p:nvPr>
        </p:nvSpPr>
        <p:spPr>
          <a:xfrm>
            <a:off x="2105469" y="3010775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08" name="Google Shape;508;p21"/>
          <p:cNvSpPr txBox="1"/>
          <p:nvPr>
            <p:ph idx="3" type="subTitle"/>
          </p:nvPr>
        </p:nvSpPr>
        <p:spPr>
          <a:xfrm>
            <a:off x="2105469" y="2039050"/>
            <a:ext cx="22509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9" name="Google Shape;509;p21"/>
          <p:cNvSpPr txBox="1"/>
          <p:nvPr>
            <p:ph idx="4" type="subTitle"/>
          </p:nvPr>
        </p:nvSpPr>
        <p:spPr>
          <a:xfrm>
            <a:off x="2105469" y="1621950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10" name="Google Shape;510;p21"/>
          <p:cNvSpPr txBox="1"/>
          <p:nvPr>
            <p:ph idx="5" type="subTitle"/>
          </p:nvPr>
        </p:nvSpPr>
        <p:spPr>
          <a:xfrm>
            <a:off x="5723619" y="3432850"/>
            <a:ext cx="22509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1" name="Google Shape;511;p21"/>
          <p:cNvSpPr txBox="1"/>
          <p:nvPr>
            <p:ph idx="6" type="subTitle"/>
          </p:nvPr>
        </p:nvSpPr>
        <p:spPr>
          <a:xfrm>
            <a:off x="5723619" y="3010775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12" name="Google Shape;512;p21"/>
          <p:cNvSpPr txBox="1"/>
          <p:nvPr>
            <p:ph idx="7" type="subTitle"/>
          </p:nvPr>
        </p:nvSpPr>
        <p:spPr>
          <a:xfrm>
            <a:off x="5723619" y="2039050"/>
            <a:ext cx="22509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3" name="Google Shape;513;p21"/>
          <p:cNvSpPr txBox="1"/>
          <p:nvPr>
            <p:ph idx="8" type="subTitle"/>
          </p:nvPr>
        </p:nvSpPr>
        <p:spPr>
          <a:xfrm>
            <a:off x="5723619" y="1621950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14" name="Google Shape;514;p21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2"/>
          <p:cNvGrpSpPr/>
          <p:nvPr/>
        </p:nvGrpSpPr>
        <p:grpSpPr>
          <a:xfrm>
            <a:off x="7972813" y="3872888"/>
            <a:ext cx="2250800" cy="726525"/>
            <a:chOff x="2914688" y="3596613"/>
            <a:chExt cx="2250800" cy="726525"/>
          </a:xfrm>
        </p:grpSpPr>
        <p:sp>
          <p:nvSpPr>
            <p:cNvPr id="517" name="Google Shape;517;p22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22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1" name="Google Shape;521;p22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22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-1210475" y="2287725"/>
            <a:ext cx="2420925" cy="777275"/>
            <a:chOff x="7142275" y="251275"/>
            <a:chExt cx="2420925" cy="777275"/>
          </a:xfrm>
        </p:grpSpPr>
        <p:sp>
          <p:nvSpPr>
            <p:cNvPr id="529" name="Google Shape;529;p22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22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531" name="Google Shape;531;p22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3" name="Google Shape;533;p22"/>
          <p:cNvGrpSpPr/>
          <p:nvPr/>
        </p:nvGrpSpPr>
        <p:grpSpPr>
          <a:xfrm>
            <a:off x="7220313" y="-347875"/>
            <a:ext cx="2420925" cy="777275"/>
            <a:chOff x="7142275" y="251275"/>
            <a:chExt cx="2420925" cy="777275"/>
          </a:xfrm>
        </p:grpSpPr>
        <p:sp>
          <p:nvSpPr>
            <p:cNvPr id="534" name="Google Shape;534;p22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22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8" name="Google Shape;538;p22"/>
          <p:cNvSpPr/>
          <p:nvPr/>
        </p:nvSpPr>
        <p:spPr>
          <a:xfrm>
            <a:off x="8091775" y="399325"/>
            <a:ext cx="339000" cy="33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540" name="Google Shape;540;p22"/>
          <p:cNvSpPr txBox="1"/>
          <p:nvPr>
            <p:ph idx="1" type="subTitle"/>
          </p:nvPr>
        </p:nvSpPr>
        <p:spPr>
          <a:xfrm>
            <a:off x="1596238" y="3233700"/>
            <a:ext cx="22509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1" name="Google Shape;541;p22"/>
          <p:cNvSpPr txBox="1"/>
          <p:nvPr>
            <p:ph idx="2" type="subTitle"/>
          </p:nvPr>
        </p:nvSpPr>
        <p:spPr>
          <a:xfrm>
            <a:off x="1596988" y="2811725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42" name="Google Shape;542;p22"/>
          <p:cNvSpPr txBox="1"/>
          <p:nvPr>
            <p:ph hasCustomPrompt="1" idx="3" type="title"/>
          </p:nvPr>
        </p:nvSpPr>
        <p:spPr>
          <a:xfrm>
            <a:off x="1596988" y="2286675"/>
            <a:ext cx="22494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3" name="Google Shape;543;p22"/>
          <p:cNvSpPr txBox="1"/>
          <p:nvPr>
            <p:ph idx="4" type="subTitle"/>
          </p:nvPr>
        </p:nvSpPr>
        <p:spPr>
          <a:xfrm>
            <a:off x="5296863" y="3223675"/>
            <a:ext cx="22509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4" name="Google Shape;544;p22"/>
          <p:cNvSpPr txBox="1"/>
          <p:nvPr>
            <p:ph idx="5" type="subTitle"/>
          </p:nvPr>
        </p:nvSpPr>
        <p:spPr>
          <a:xfrm>
            <a:off x="5297613" y="2811725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45" name="Google Shape;545;p22"/>
          <p:cNvSpPr txBox="1"/>
          <p:nvPr>
            <p:ph hasCustomPrompt="1" idx="6" type="title"/>
          </p:nvPr>
        </p:nvSpPr>
        <p:spPr>
          <a:xfrm>
            <a:off x="5297613" y="2286675"/>
            <a:ext cx="22494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23"/>
          <p:cNvGrpSpPr/>
          <p:nvPr/>
        </p:nvGrpSpPr>
        <p:grpSpPr>
          <a:xfrm>
            <a:off x="7413625" y="0"/>
            <a:ext cx="1400150" cy="780475"/>
            <a:chOff x="-692575" y="663825"/>
            <a:chExt cx="1400150" cy="780475"/>
          </a:xfrm>
        </p:grpSpPr>
        <p:sp>
          <p:nvSpPr>
            <p:cNvPr id="551" name="Google Shape;551;p23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554" name="Google Shape;554;p23"/>
          <p:cNvSpPr txBox="1"/>
          <p:nvPr>
            <p:ph idx="1" type="subTitle"/>
          </p:nvPr>
        </p:nvSpPr>
        <p:spPr>
          <a:xfrm>
            <a:off x="3446549" y="3363450"/>
            <a:ext cx="2250900" cy="5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2" type="subTitle"/>
          </p:nvPr>
        </p:nvSpPr>
        <p:spPr>
          <a:xfrm>
            <a:off x="3447299" y="2926468"/>
            <a:ext cx="2249400" cy="3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3" type="subTitle"/>
          </p:nvPr>
        </p:nvSpPr>
        <p:spPr>
          <a:xfrm>
            <a:off x="789425" y="3363450"/>
            <a:ext cx="2250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4" type="subTitle"/>
          </p:nvPr>
        </p:nvSpPr>
        <p:spPr>
          <a:xfrm>
            <a:off x="790175" y="2926468"/>
            <a:ext cx="2249400" cy="3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5" type="subTitle"/>
          </p:nvPr>
        </p:nvSpPr>
        <p:spPr>
          <a:xfrm>
            <a:off x="6103176" y="3363450"/>
            <a:ext cx="2250900" cy="5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6" type="subTitle"/>
          </p:nvPr>
        </p:nvSpPr>
        <p:spPr>
          <a:xfrm>
            <a:off x="6103926" y="2926468"/>
            <a:ext cx="2249400" cy="3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562" name="Google Shape;562;p24"/>
          <p:cNvSpPr txBox="1"/>
          <p:nvPr>
            <p:ph idx="1" type="subTitle"/>
          </p:nvPr>
        </p:nvSpPr>
        <p:spPr>
          <a:xfrm>
            <a:off x="713225" y="1915575"/>
            <a:ext cx="36576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3" name="Google Shape;563;p24"/>
          <p:cNvSpPr txBox="1"/>
          <p:nvPr>
            <p:ph idx="2" type="subTitle"/>
          </p:nvPr>
        </p:nvSpPr>
        <p:spPr>
          <a:xfrm>
            <a:off x="714441" y="1493600"/>
            <a:ext cx="36552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64" name="Google Shape;564;p24"/>
          <p:cNvSpPr txBox="1"/>
          <p:nvPr>
            <p:ph idx="3" type="subTitle"/>
          </p:nvPr>
        </p:nvSpPr>
        <p:spPr>
          <a:xfrm>
            <a:off x="4572000" y="1915575"/>
            <a:ext cx="36576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65" name="Google Shape;565;p24"/>
          <p:cNvGrpSpPr/>
          <p:nvPr/>
        </p:nvGrpSpPr>
        <p:grpSpPr>
          <a:xfrm>
            <a:off x="-1182712" y="3866425"/>
            <a:ext cx="2250800" cy="726525"/>
            <a:chOff x="2914688" y="3596613"/>
            <a:chExt cx="2250800" cy="726525"/>
          </a:xfrm>
        </p:grpSpPr>
        <p:sp>
          <p:nvSpPr>
            <p:cNvPr id="566" name="Google Shape;566;p24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24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568" name="Google Shape;568;p24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24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4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4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25"/>
          <p:cNvGrpSpPr/>
          <p:nvPr/>
        </p:nvGrpSpPr>
        <p:grpSpPr>
          <a:xfrm>
            <a:off x="7893963" y="3872888"/>
            <a:ext cx="2225075" cy="726525"/>
            <a:chOff x="7893963" y="3872888"/>
            <a:chExt cx="2225075" cy="726525"/>
          </a:xfrm>
        </p:grpSpPr>
        <p:grpSp>
          <p:nvGrpSpPr>
            <p:cNvPr id="579" name="Google Shape;579;p25"/>
            <p:cNvGrpSpPr/>
            <p:nvPr/>
          </p:nvGrpSpPr>
          <p:grpSpPr>
            <a:xfrm>
              <a:off x="7893963" y="3872888"/>
              <a:ext cx="2225075" cy="724850"/>
              <a:chOff x="6230288" y="3521475"/>
              <a:chExt cx="2225075" cy="724850"/>
            </a:xfrm>
          </p:grpSpPr>
          <p:sp>
            <p:nvSpPr>
              <p:cNvPr id="580" name="Google Shape;580;p25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>
              <a:off x="7921488" y="3908138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25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584" name="Google Shape;584;p25"/>
          <p:cNvSpPr txBox="1"/>
          <p:nvPr>
            <p:ph idx="1" type="subTitle"/>
          </p:nvPr>
        </p:nvSpPr>
        <p:spPr>
          <a:xfrm>
            <a:off x="714475" y="1939750"/>
            <a:ext cx="3857700" cy="13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5" name="Google Shape;585;p25"/>
          <p:cNvSpPr txBox="1"/>
          <p:nvPr>
            <p:ph idx="2" type="subTitle"/>
          </p:nvPr>
        </p:nvSpPr>
        <p:spPr>
          <a:xfrm>
            <a:off x="714451" y="1517775"/>
            <a:ext cx="38577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86" name="Google Shape;586;p25"/>
          <p:cNvSpPr txBox="1"/>
          <p:nvPr>
            <p:ph idx="3" type="subTitle"/>
          </p:nvPr>
        </p:nvSpPr>
        <p:spPr>
          <a:xfrm>
            <a:off x="713250" y="3985800"/>
            <a:ext cx="3857700" cy="3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7" name="Google Shape;587;p25"/>
          <p:cNvSpPr txBox="1"/>
          <p:nvPr>
            <p:ph idx="4" type="subTitle"/>
          </p:nvPr>
        </p:nvSpPr>
        <p:spPr>
          <a:xfrm>
            <a:off x="714532" y="3563825"/>
            <a:ext cx="38553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00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88" name="Google Shape;588;p25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6"/>
          <p:cNvGrpSpPr/>
          <p:nvPr/>
        </p:nvGrpSpPr>
        <p:grpSpPr>
          <a:xfrm>
            <a:off x="374225" y="2571746"/>
            <a:ext cx="339000" cy="315900"/>
            <a:chOff x="1023100" y="1410284"/>
            <a:chExt cx="339000" cy="315900"/>
          </a:xfrm>
        </p:grpSpPr>
        <p:cxnSp>
          <p:nvCxnSpPr>
            <p:cNvPr id="593" name="Google Shape;593;p26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6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5" name="Google Shape;595;p26"/>
          <p:cNvGrpSpPr/>
          <p:nvPr/>
        </p:nvGrpSpPr>
        <p:grpSpPr>
          <a:xfrm>
            <a:off x="-1182712" y="3866425"/>
            <a:ext cx="2250800" cy="726525"/>
            <a:chOff x="2914688" y="3596613"/>
            <a:chExt cx="2250800" cy="726525"/>
          </a:xfrm>
        </p:grpSpPr>
        <p:sp>
          <p:nvSpPr>
            <p:cNvPr id="596" name="Google Shape;596;p26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26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598" name="Google Shape;598;p26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" name="Google Shape;600;p26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26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6"/>
          <p:cNvGrpSpPr/>
          <p:nvPr/>
        </p:nvGrpSpPr>
        <p:grpSpPr>
          <a:xfrm rot="-2700000">
            <a:off x="8128808" y="510570"/>
            <a:ext cx="338997" cy="315897"/>
            <a:chOff x="1023100" y="1410284"/>
            <a:chExt cx="339000" cy="315900"/>
          </a:xfrm>
        </p:grpSpPr>
        <p:cxnSp>
          <p:nvCxnSpPr>
            <p:cNvPr id="608" name="Google Shape;608;p26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6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0" name="Google Shape;610;p26"/>
          <p:cNvGrpSpPr/>
          <p:nvPr/>
        </p:nvGrpSpPr>
        <p:grpSpPr>
          <a:xfrm>
            <a:off x="4596446" y="1219830"/>
            <a:ext cx="3811616" cy="3373115"/>
            <a:chOff x="3203221" y="-1549770"/>
            <a:chExt cx="3811616" cy="3373115"/>
          </a:xfrm>
        </p:grpSpPr>
        <p:sp>
          <p:nvSpPr>
            <p:cNvPr id="611" name="Google Shape;611;p26"/>
            <p:cNvSpPr/>
            <p:nvPr/>
          </p:nvSpPr>
          <p:spPr>
            <a:xfrm>
              <a:off x="6788162" y="625693"/>
              <a:ext cx="156402" cy="244114"/>
            </a:xfrm>
            <a:custGeom>
              <a:rect b="b" l="l" r="r" t="t"/>
              <a:pathLst>
                <a:path extrusionOk="0" h="693" w="444">
                  <a:moveTo>
                    <a:pt x="118" y="0"/>
                  </a:moveTo>
                  <a:cubicBezTo>
                    <a:pt x="49" y="141"/>
                    <a:pt x="1" y="302"/>
                    <a:pt x="61" y="459"/>
                  </a:cubicBezTo>
                  <a:cubicBezTo>
                    <a:pt x="115" y="604"/>
                    <a:pt x="247" y="693"/>
                    <a:pt x="392" y="693"/>
                  </a:cubicBezTo>
                  <a:cubicBezTo>
                    <a:pt x="409" y="693"/>
                    <a:pt x="427" y="692"/>
                    <a:pt x="444" y="689"/>
                  </a:cubicBezTo>
                  <a:cubicBezTo>
                    <a:pt x="436" y="633"/>
                    <a:pt x="432" y="584"/>
                    <a:pt x="420" y="528"/>
                  </a:cubicBezTo>
                  <a:cubicBezTo>
                    <a:pt x="397" y="538"/>
                    <a:pt x="375" y="542"/>
                    <a:pt x="353" y="542"/>
                  </a:cubicBezTo>
                  <a:cubicBezTo>
                    <a:pt x="260" y="542"/>
                    <a:pt x="183" y="461"/>
                    <a:pt x="154" y="379"/>
                  </a:cubicBezTo>
                  <a:cubicBezTo>
                    <a:pt x="114" y="270"/>
                    <a:pt x="130" y="149"/>
                    <a:pt x="198" y="65"/>
                  </a:cubicBezTo>
                  <a:cubicBezTo>
                    <a:pt x="174" y="40"/>
                    <a:pt x="150" y="2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26"/>
            <p:cNvGrpSpPr/>
            <p:nvPr/>
          </p:nvGrpSpPr>
          <p:grpSpPr>
            <a:xfrm>
              <a:off x="3203221" y="-1549770"/>
              <a:ext cx="3811616" cy="3373115"/>
              <a:chOff x="5036550" y="1025864"/>
              <a:chExt cx="3493690" cy="3091764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5036550" y="1025864"/>
                <a:ext cx="3493690" cy="3091764"/>
              </a:xfrm>
              <a:custGeom>
                <a:rect b="b" l="l" r="r" t="t"/>
                <a:pathLst>
                  <a:path extrusionOk="0" h="8777" w="9918">
                    <a:moveTo>
                      <a:pt x="5846" y="1260"/>
                    </a:moveTo>
                    <a:cubicBezTo>
                      <a:pt x="6031" y="1260"/>
                      <a:pt x="6202" y="1288"/>
                      <a:pt x="6315" y="1398"/>
                    </a:cubicBezTo>
                    <a:cubicBezTo>
                      <a:pt x="6452" y="1474"/>
                      <a:pt x="6452" y="1603"/>
                      <a:pt x="6311" y="1801"/>
                    </a:cubicBezTo>
                    <a:cubicBezTo>
                      <a:pt x="6273" y="1810"/>
                      <a:pt x="6234" y="1814"/>
                      <a:pt x="6194" y="1814"/>
                    </a:cubicBezTo>
                    <a:cubicBezTo>
                      <a:pt x="6166" y="1814"/>
                      <a:pt x="6138" y="1812"/>
                      <a:pt x="6109" y="1809"/>
                    </a:cubicBezTo>
                    <a:cubicBezTo>
                      <a:pt x="5976" y="1805"/>
                      <a:pt x="5839" y="1781"/>
                      <a:pt x="5710" y="1756"/>
                    </a:cubicBezTo>
                    <a:cubicBezTo>
                      <a:pt x="5493" y="1716"/>
                      <a:pt x="5275" y="1656"/>
                      <a:pt x="5062" y="1599"/>
                    </a:cubicBezTo>
                    <a:lnTo>
                      <a:pt x="5122" y="1281"/>
                    </a:lnTo>
                    <a:lnTo>
                      <a:pt x="5126" y="1281"/>
                    </a:lnTo>
                    <a:cubicBezTo>
                      <a:pt x="5170" y="1288"/>
                      <a:pt x="5219" y="1290"/>
                      <a:pt x="5270" y="1290"/>
                    </a:cubicBezTo>
                    <a:cubicBezTo>
                      <a:pt x="5445" y="1290"/>
                      <a:pt x="5653" y="1260"/>
                      <a:pt x="5846" y="1260"/>
                    </a:cubicBezTo>
                    <a:close/>
                    <a:moveTo>
                      <a:pt x="2932" y="73"/>
                    </a:moveTo>
                    <a:cubicBezTo>
                      <a:pt x="3027" y="73"/>
                      <a:pt x="3122" y="79"/>
                      <a:pt x="3216" y="92"/>
                    </a:cubicBezTo>
                    <a:cubicBezTo>
                      <a:pt x="3369" y="112"/>
                      <a:pt x="3514" y="141"/>
                      <a:pt x="3667" y="173"/>
                    </a:cubicBezTo>
                    <a:cubicBezTo>
                      <a:pt x="3700" y="394"/>
                      <a:pt x="3450" y="471"/>
                      <a:pt x="3272" y="479"/>
                    </a:cubicBezTo>
                    <a:cubicBezTo>
                      <a:pt x="3258" y="480"/>
                      <a:pt x="3243" y="480"/>
                      <a:pt x="3229" y="480"/>
                    </a:cubicBezTo>
                    <a:cubicBezTo>
                      <a:pt x="3117" y="480"/>
                      <a:pt x="3014" y="453"/>
                      <a:pt x="2914" y="411"/>
                    </a:cubicBezTo>
                    <a:cubicBezTo>
                      <a:pt x="2910" y="402"/>
                      <a:pt x="2902" y="402"/>
                      <a:pt x="2894" y="402"/>
                    </a:cubicBezTo>
                    <a:lnTo>
                      <a:pt x="2890" y="402"/>
                    </a:lnTo>
                    <a:cubicBezTo>
                      <a:pt x="2888" y="402"/>
                      <a:pt x="2887" y="402"/>
                      <a:pt x="2886" y="402"/>
                    </a:cubicBezTo>
                    <a:cubicBezTo>
                      <a:pt x="2867" y="402"/>
                      <a:pt x="2854" y="427"/>
                      <a:pt x="2865" y="439"/>
                    </a:cubicBezTo>
                    <a:cubicBezTo>
                      <a:pt x="2865" y="495"/>
                      <a:pt x="2874" y="539"/>
                      <a:pt x="2833" y="584"/>
                    </a:cubicBezTo>
                    <a:cubicBezTo>
                      <a:pt x="2809" y="621"/>
                      <a:pt x="2763" y="637"/>
                      <a:pt x="2719" y="637"/>
                    </a:cubicBezTo>
                    <a:cubicBezTo>
                      <a:pt x="2706" y="637"/>
                      <a:pt x="2692" y="635"/>
                      <a:pt x="2680" y="632"/>
                    </a:cubicBezTo>
                    <a:cubicBezTo>
                      <a:pt x="2678" y="632"/>
                      <a:pt x="2676" y="632"/>
                      <a:pt x="2674" y="632"/>
                    </a:cubicBezTo>
                    <a:cubicBezTo>
                      <a:pt x="2651" y="632"/>
                      <a:pt x="2644" y="653"/>
                      <a:pt x="2652" y="664"/>
                    </a:cubicBezTo>
                    <a:cubicBezTo>
                      <a:pt x="2640" y="676"/>
                      <a:pt x="2628" y="693"/>
                      <a:pt x="2640" y="713"/>
                    </a:cubicBezTo>
                    <a:cubicBezTo>
                      <a:pt x="2767" y="999"/>
                      <a:pt x="2553" y="1281"/>
                      <a:pt x="2253" y="1281"/>
                    </a:cubicBezTo>
                    <a:cubicBezTo>
                      <a:pt x="2249" y="1281"/>
                      <a:pt x="2245" y="1281"/>
                      <a:pt x="2241" y="1281"/>
                    </a:cubicBezTo>
                    <a:cubicBezTo>
                      <a:pt x="2221" y="1281"/>
                      <a:pt x="2217" y="1301"/>
                      <a:pt x="2221" y="1317"/>
                    </a:cubicBezTo>
                    <a:cubicBezTo>
                      <a:pt x="2205" y="1325"/>
                      <a:pt x="2201" y="1349"/>
                      <a:pt x="2221" y="1361"/>
                    </a:cubicBezTo>
                    <a:cubicBezTo>
                      <a:pt x="2321" y="1418"/>
                      <a:pt x="2350" y="1527"/>
                      <a:pt x="2297" y="1623"/>
                    </a:cubicBezTo>
                    <a:lnTo>
                      <a:pt x="2297" y="1627"/>
                    </a:lnTo>
                    <a:cubicBezTo>
                      <a:pt x="2277" y="1648"/>
                      <a:pt x="2285" y="1684"/>
                      <a:pt x="2317" y="1684"/>
                    </a:cubicBezTo>
                    <a:cubicBezTo>
                      <a:pt x="2324" y="1684"/>
                      <a:pt x="2331" y="1683"/>
                      <a:pt x="2337" y="1683"/>
                    </a:cubicBezTo>
                    <a:cubicBezTo>
                      <a:pt x="2441" y="1683"/>
                      <a:pt x="2551" y="1714"/>
                      <a:pt x="2608" y="1805"/>
                    </a:cubicBezTo>
                    <a:cubicBezTo>
                      <a:pt x="2664" y="1889"/>
                      <a:pt x="2640" y="2026"/>
                      <a:pt x="2539" y="2067"/>
                    </a:cubicBezTo>
                    <a:cubicBezTo>
                      <a:pt x="2330" y="2047"/>
                      <a:pt x="2120" y="2018"/>
                      <a:pt x="1955" y="1918"/>
                    </a:cubicBezTo>
                    <a:cubicBezTo>
                      <a:pt x="1640" y="1728"/>
                      <a:pt x="1616" y="1245"/>
                      <a:pt x="1685" y="922"/>
                    </a:cubicBezTo>
                    <a:cubicBezTo>
                      <a:pt x="1823" y="309"/>
                      <a:pt x="2370" y="73"/>
                      <a:pt x="2932" y="73"/>
                    </a:cubicBezTo>
                    <a:close/>
                    <a:moveTo>
                      <a:pt x="3736" y="193"/>
                    </a:moveTo>
                    <a:lnTo>
                      <a:pt x="3736" y="193"/>
                    </a:lnTo>
                    <a:cubicBezTo>
                      <a:pt x="4211" y="298"/>
                      <a:pt x="4683" y="451"/>
                      <a:pt x="5150" y="572"/>
                    </a:cubicBezTo>
                    <a:cubicBezTo>
                      <a:pt x="5154" y="573"/>
                      <a:pt x="5158" y="573"/>
                      <a:pt x="5161" y="573"/>
                    </a:cubicBezTo>
                    <a:cubicBezTo>
                      <a:pt x="5168" y="573"/>
                      <a:pt x="5173" y="572"/>
                      <a:pt x="5178" y="572"/>
                    </a:cubicBezTo>
                    <a:cubicBezTo>
                      <a:pt x="5126" y="838"/>
                      <a:pt x="5082" y="1104"/>
                      <a:pt x="5029" y="1374"/>
                    </a:cubicBezTo>
                    <a:cubicBezTo>
                      <a:pt x="5009" y="1498"/>
                      <a:pt x="4985" y="1619"/>
                      <a:pt x="4965" y="1740"/>
                    </a:cubicBezTo>
                    <a:cubicBezTo>
                      <a:pt x="4945" y="1857"/>
                      <a:pt x="4945" y="2111"/>
                      <a:pt x="4816" y="2171"/>
                    </a:cubicBezTo>
                    <a:cubicBezTo>
                      <a:pt x="4195" y="2163"/>
                      <a:pt x="3579" y="2143"/>
                      <a:pt x="2966" y="2091"/>
                    </a:cubicBezTo>
                    <a:cubicBezTo>
                      <a:pt x="2857" y="2083"/>
                      <a:pt x="2736" y="2083"/>
                      <a:pt x="2616" y="2071"/>
                    </a:cubicBezTo>
                    <a:cubicBezTo>
                      <a:pt x="2688" y="2010"/>
                      <a:pt x="2712" y="1905"/>
                      <a:pt x="2684" y="1817"/>
                    </a:cubicBezTo>
                    <a:cubicBezTo>
                      <a:pt x="2636" y="1680"/>
                      <a:pt x="2487" y="1619"/>
                      <a:pt x="2350" y="1615"/>
                    </a:cubicBezTo>
                    <a:cubicBezTo>
                      <a:pt x="2410" y="1523"/>
                      <a:pt x="2374" y="1382"/>
                      <a:pt x="2285" y="1325"/>
                    </a:cubicBezTo>
                    <a:lnTo>
                      <a:pt x="2285" y="1325"/>
                    </a:lnTo>
                    <a:cubicBezTo>
                      <a:pt x="2293" y="1326"/>
                      <a:pt x="2300" y="1326"/>
                      <a:pt x="2307" y="1326"/>
                    </a:cubicBezTo>
                    <a:cubicBezTo>
                      <a:pt x="2625" y="1326"/>
                      <a:pt x="2834" y="988"/>
                      <a:pt x="2700" y="680"/>
                    </a:cubicBezTo>
                    <a:lnTo>
                      <a:pt x="2700" y="680"/>
                    </a:lnTo>
                    <a:cubicBezTo>
                      <a:pt x="2713" y="683"/>
                      <a:pt x="2725" y="684"/>
                      <a:pt x="2737" y="684"/>
                    </a:cubicBezTo>
                    <a:cubicBezTo>
                      <a:pt x="2787" y="684"/>
                      <a:pt x="2834" y="664"/>
                      <a:pt x="2869" y="628"/>
                    </a:cubicBezTo>
                    <a:cubicBezTo>
                      <a:pt x="2906" y="592"/>
                      <a:pt x="2930" y="531"/>
                      <a:pt x="2926" y="475"/>
                    </a:cubicBezTo>
                    <a:lnTo>
                      <a:pt x="2926" y="475"/>
                    </a:lnTo>
                    <a:cubicBezTo>
                      <a:pt x="3031" y="524"/>
                      <a:pt x="3151" y="552"/>
                      <a:pt x="3268" y="552"/>
                    </a:cubicBezTo>
                    <a:cubicBezTo>
                      <a:pt x="3353" y="552"/>
                      <a:pt x="3437" y="538"/>
                      <a:pt x="3514" y="507"/>
                    </a:cubicBezTo>
                    <a:cubicBezTo>
                      <a:pt x="3651" y="455"/>
                      <a:pt x="3756" y="334"/>
                      <a:pt x="3736" y="193"/>
                    </a:cubicBezTo>
                    <a:close/>
                    <a:moveTo>
                      <a:pt x="4264" y="2232"/>
                    </a:moveTo>
                    <a:cubicBezTo>
                      <a:pt x="4252" y="2325"/>
                      <a:pt x="4252" y="2421"/>
                      <a:pt x="4260" y="2510"/>
                    </a:cubicBezTo>
                    <a:lnTo>
                      <a:pt x="4179" y="2510"/>
                    </a:lnTo>
                    <a:lnTo>
                      <a:pt x="4179" y="2506"/>
                    </a:lnTo>
                    <a:cubicBezTo>
                      <a:pt x="4155" y="2413"/>
                      <a:pt x="4139" y="2325"/>
                      <a:pt x="4135" y="2232"/>
                    </a:cubicBezTo>
                    <a:close/>
                    <a:moveTo>
                      <a:pt x="2462" y="2123"/>
                    </a:moveTo>
                    <a:lnTo>
                      <a:pt x="2462" y="2123"/>
                    </a:lnTo>
                    <a:cubicBezTo>
                      <a:pt x="3002" y="2192"/>
                      <a:pt x="3550" y="2228"/>
                      <a:pt x="4098" y="2232"/>
                    </a:cubicBezTo>
                    <a:cubicBezTo>
                      <a:pt x="4094" y="2329"/>
                      <a:pt x="4111" y="2425"/>
                      <a:pt x="4135" y="2510"/>
                    </a:cubicBezTo>
                    <a:cubicBezTo>
                      <a:pt x="3607" y="2510"/>
                      <a:pt x="3071" y="2522"/>
                      <a:pt x="2543" y="2542"/>
                    </a:cubicBezTo>
                    <a:lnTo>
                      <a:pt x="2527" y="2526"/>
                    </a:lnTo>
                    <a:cubicBezTo>
                      <a:pt x="2503" y="2526"/>
                      <a:pt x="2471" y="2240"/>
                      <a:pt x="2462" y="2123"/>
                    </a:cubicBezTo>
                    <a:close/>
                    <a:moveTo>
                      <a:pt x="2285" y="2095"/>
                    </a:moveTo>
                    <a:lnTo>
                      <a:pt x="2285" y="2095"/>
                    </a:lnTo>
                    <a:cubicBezTo>
                      <a:pt x="2305" y="2103"/>
                      <a:pt x="2321" y="2103"/>
                      <a:pt x="2342" y="2107"/>
                    </a:cubicBezTo>
                    <a:cubicBezTo>
                      <a:pt x="2366" y="2111"/>
                      <a:pt x="2398" y="2111"/>
                      <a:pt x="2422" y="2119"/>
                    </a:cubicBezTo>
                    <a:cubicBezTo>
                      <a:pt x="2426" y="2240"/>
                      <a:pt x="2430" y="2365"/>
                      <a:pt x="2446" y="2486"/>
                    </a:cubicBezTo>
                    <a:cubicBezTo>
                      <a:pt x="2450" y="2506"/>
                      <a:pt x="2458" y="2526"/>
                      <a:pt x="2462" y="2542"/>
                    </a:cubicBezTo>
                    <a:cubicBezTo>
                      <a:pt x="2438" y="2546"/>
                      <a:pt x="2410" y="2546"/>
                      <a:pt x="2386" y="2546"/>
                    </a:cubicBezTo>
                    <a:cubicBezTo>
                      <a:pt x="2370" y="2393"/>
                      <a:pt x="2330" y="2248"/>
                      <a:pt x="2285" y="2095"/>
                    </a:cubicBezTo>
                    <a:close/>
                    <a:moveTo>
                      <a:pt x="5049" y="1640"/>
                    </a:moveTo>
                    <a:cubicBezTo>
                      <a:pt x="5332" y="1744"/>
                      <a:pt x="5638" y="1821"/>
                      <a:pt x="5940" y="1857"/>
                    </a:cubicBezTo>
                    <a:cubicBezTo>
                      <a:pt x="5908" y="2087"/>
                      <a:pt x="5892" y="2321"/>
                      <a:pt x="5904" y="2550"/>
                    </a:cubicBezTo>
                    <a:cubicBezTo>
                      <a:pt x="5714" y="2546"/>
                      <a:pt x="5533" y="2534"/>
                      <a:pt x="5348" y="2530"/>
                    </a:cubicBezTo>
                    <a:cubicBezTo>
                      <a:pt x="5001" y="2514"/>
                      <a:pt x="4655" y="2510"/>
                      <a:pt x="4304" y="2510"/>
                    </a:cubicBezTo>
                    <a:cubicBezTo>
                      <a:pt x="4300" y="2421"/>
                      <a:pt x="4296" y="2329"/>
                      <a:pt x="4296" y="2232"/>
                    </a:cubicBezTo>
                    <a:cubicBezTo>
                      <a:pt x="4493" y="2232"/>
                      <a:pt x="4695" y="2232"/>
                      <a:pt x="4888" y="2224"/>
                    </a:cubicBezTo>
                    <a:cubicBezTo>
                      <a:pt x="4916" y="2220"/>
                      <a:pt x="4921" y="2188"/>
                      <a:pt x="4904" y="2179"/>
                    </a:cubicBezTo>
                    <a:cubicBezTo>
                      <a:pt x="5025" y="2067"/>
                      <a:pt x="5021" y="1805"/>
                      <a:pt x="5045" y="1664"/>
                    </a:cubicBezTo>
                    <a:cubicBezTo>
                      <a:pt x="5045" y="1656"/>
                      <a:pt x="5049" y="1648"/>
                      <a:pt x="5049" y="1640"/>
                    </a:cubicBezTo>
                    <a:close/>
                    <a:moveTo>
                      <a:pt x="5980" y="1861"/>
                    </a:moveTo>
                    <a:cubicBezTo>
                      <a:pt x="6013" y="1865"/>
                      <a:pt x="6037" y="1869"/>
                      <a:pt x="6069" y="1869"/>
                    </a:cubicBezTo>
                    <a:cubicBezTo>
                      <a:pt x="6041" y="2091"/>
                      <a:pt x="6029" y="2329"/>
                      <a:pt x="6029" y="2554"/>
                    </a:cubicBezTo>
                    <a:cubicBezTo>
                      <a:pt x="6004" y="2554"/>
                      <a:pt x="5976" y="2554"/>
                      <a:pt x="5952" y="2550"/>
                    </a:cubicBezTo>
                    <a:cubicBezTo>
                      <a:pt x="5952" y="2321"/>
                      <a:pt x="5960" y="2091"/>
                      <a:pt x="5980" y="1861"/>
                    </a:cubicBezTo>
                    <a:close/>
                    <a:moveTo>
                      <a:pt x="9542" y="5754"/>
                    </a:moveTo>
                    <a:cubicBezTo>
                      <a:pt x="9563" y="5774"/>
                      <a:pt x="9583" y="5794"/>
                      <a:pt x="9599" y="5818"/>
                    </a:cubicBezTo>
                    <a:cubicBezTo>
                      <a:pt x="9663" y="5911"/>
                      <a:pt x="9704" y="6028"/>
                      <a:pt x="9732" y="6149"/>
                    </a:cubicBezTo>
                    <a:lnTo>
                      <a:pt x="9720" y="6149"/>
                    </a:lnTo>
                    <a:cubicBezTo>
                      <a:pt x="9709" y="6151"/>
                      <a:pt x="9698" y="6152"/>
                      <a:pt x="9688" y="6152"/>
                    </a:cubicBezTo>
                    <a:cubicBezTo>
                      <a:pt x="9582" y="6152"/>
                      <a:pt x="9517" y="6043"/>
                      <a:pt x="9502" y="5947"/>
                    </a:cubicBezTo>
                    <a:cubicBezTo>
                      <a:pt x="9498" y="5875"/>
                      <a:pt x="9514" y="5810"/>
                      <a:pt x="9542" y="5754"/>
                    </a:cubicBezTo>
                    <a:close/>
                    <a:moveTo>
                      <a:pt x="9430" y="5657"/>
                    </a:moveTo>
                    <a:cubicBezTo>
                      <a:pt x="9454" y="5677"/>
                      <a:pt x="9482" y="5697"/>
                      <a:pt x="9510" y="5721"/>
                    </a:cubicBezTo>
                    <a:cubicBezTo>
                      <a:pt x="9438" y="5810"/>
                      <a:pt x="9421" y="5931"/>
                      <a:pt x="9462" y="6036"/>
                    </a:cubicBezTo>
                    <a:cubicBezTo>
                      <a:pt x="9495" y="6122"/>
                      <a:pt x="9580" y="6205"/>
                      <a:pt x="9674" y="6205"/>
                    </a:cubicBezTo>
                    <a:cubicBezTo>
                      <a:pt x="9694" y="6205"/>
                      <a:pt x="9715" y="6201"/>
                      <a:pt x="9736" y="6193"/>
                    </a:cubicBezTo>
                    <a:cubicBezTo>
                      <a:pt x="9744" y="6249"/>
                      <a:pt x="9756" y="6302"/>
                      <a:pt x="9760" y="6354"/>
                    </a:cubicBezTo>
                    <a:cubicBezTo>
                      <a:pt x="9743" y="6357"/>
                      <a:pt x="9726" y="6358"/>
                      <a:pt x="9710" y="6358"/>
                    </a:cubicBezTo>
                    <a:cubicBezTo>
                      <a:pt x="9564" y="6358"/>
                      <a:pt x="9435" y="6265"/>
                      <a:pt x="9373" y="6116"/>
                    </a:cubicBezTo>
                    <a:cubicBezTo>
                      <a:pt x="9317" y="5959"/>
                      <a:pt x="9357" y="5802"/>
                      <a:pt x="9430" y="5657"/>
                    </a:cubicBezTo>
                    <a:close/>
                    <a:moveTo>
                      <a:pt x="6782" y="3019"/>
                    </a:moveTo>
                    <a:cubicBezTo>
                      <a:pt x="6936" y="3019"/>
                      <a:pt x="7092" y="3033"/>
                      <a:pt x="7242" y="3054"/>
                    </a:cubicBezTo>
                    <a:cubicBezTo>
                      <a:pt x="7685" y="3114"/>
                      <a:pt x="8112" y="3239"/>
                      <a:pt x="8205" y="3739"/>
                    </a:cubicBezTo>
                    <a:cubicBezTo>
                      <a:pt x="8261" y="4053"/>
                      <a:pt x="8245" y="4384"/>
                      <a:pt x="8233" y="4706"/>
                    </a:cubicBezTo>
                    <a:cubicBezTo>
                      <a:pt x="8233" y="4787"/>
                      <a:pt x="8229" y="4863"/>
                      <a:pt x="8229" y="4936"/>
                    </a:cubicBezTo>
                    <a:cubicBezTo>
                      <a:pt x="8225" y="5774"/>
                      <a:pt x="8205" y="6604"/>
                      <a:pt x="8188" y="7442"/>
                    </a:cubicBezTo>
                    <a:lnTo>
                      <a:pt x="7975" y="7426"/>
                    </a:lnTo>
                    <a:cubicBezTo>
                      <a:pt x="7827" y="7231"/>
                      <a:pt x="7605" y="7098"/>
                      <a:pt x="7349" y="7098"/>
                    </a:cubicBezTo>
                    <a:cubicBezTo>
                      <a:pt x="7319" y="7098"/>
                      <a:pt x="7289" y="7100"/>
                      <a:pt x="7258" y="7104"/>
                    </a:cubicBezTo>
                    <a:cubicBezTo>
                      <a:pt x="7012" y="7132"/>
                      <a:pt x="6814" y="7289"/>
                      <a:pt x="6710" y="7490"/>
                    </a:cubicBezTo>
                    <a:cubicBezTo>
                      <a:pt x="6702" y="7486"/>
                      <a:pt x="6693" y="7482"/>
                      <a:pt x="6681" y="7482"/>
                    </a:cubicBezTo>
                    <a:cubicBezTo>
                      <a:pt x="6532" y="7490"/>
                      <a:pt x="6375" y="7502"/>
                      <a:pt x="6226" y="7511"/>
                    </a:cubicBezTo>
                    <a:cubicBezTo>
                      <a:pt x="6226" y="6656"/>
                      <a:pt x="6178" y="5802"/>
                      <a:pt x="6174" y="4952"/>
                    </a:cubicBezTo>
                    <a:cubicBezTo>
                      <a:pt x="6170" y="4509"/>
                      <a:pt x="6170" y="4069"/>
                      <a:pt x="6174" y="3630"/>
                    </a:cubicBezTo>
                    <a:cubicBezTo>
                      <a:pt x="6174" y="3541"/>
                      <a:pt x="6166" y="3449"/>
                      <a:pt x="6178" y="3360"/>
                    </a:cubicBezTo>
                    <a:cubicBezTo>
                      <a:pt x="6234" y="3074"/>
                      <a:pt x="6371" y="3046"/>
                      <a:pt x="6609" y="3026"/>
                    </a:cubicBezTo>
                    <a:cubicBezTo>
                      <a:pt x="6666" y="3021"/>
                      <a:pt x="6724" y="3019"/>
                      <a:pt x="6782" y="3019"/>
                    </a:cubicBezTo>
                    <a:close/>
                    <a:moveTo>
                      <a:pt x="4092" y="2594"/>
                    </a:moveTo>
                    <a:cubicBezTo>
                      <a:pt x="4155" y="2594"/>
                      <a:pt x="4217" y="2594"/>
                      <a:pt x="4280" y="2595"/>
                    </a:cubicBezTo>
                    <a:lnTo>
                      <a:pt x="4296" y="2595"/>
                    </a:lnTo>
                    <a:cubicBezTo>
                      <a:pt x="4425" y="2595"/>
                      <a:pt x="4550" y="2603"/>
                      <a:pt x="4683" y="2603"/>
                    </a:cubicBezTo>
                    <a:cubicBezTo>
                      <a:pt x="5186" y="2611"/>
                      <a:pt x="5694" y="2627"/>
                      <a:pt x="6198" y="2651"/>
                    </a:cubicBezTo>
                    <a:cubicBezTo>
                      <a:pt x="6689" y="2675"/>
                      <a:pt x="7201" y="2675"/>
                      <a:pt x="7685" y="2768"/>
                    </a:cubicBezTo>
                    <a:cubicBezTo>
                      <a:pt x="8273" y="2877"/>
                      <a:pt x="8499" y="3312"/>
                      <a:pt x="8555" y="3864"/>
                    </a:cubicBezTo>
                    <a:cubicBezTo>
                      <a:pt x="8612" y="4424"/>
                      <a:pt x="8559" y="4996"/>
                      <a:pt x="8430" y="5548"/>
                    </a:cubicBezTo>
                    <a:lnTo>
                      <a:pt x="8430" y="5556"/>
                    </a:lnTo>
                    <a:cubicBezTo>
                      <a:pt x="8430" y="5575"/>
                      <a:pt x="8447" y="5586"/>
                      <a:pt x="8463" y="5586"/>
                    </a:cubicBezTo>
                    <a:cubicBezTo>
                      <a:pt x="8474" y="5586"/>
                      <a:pt x="8486" y="5580"/>
                      <a:pt x="8491" y="5568"/>
                    </a:cubicBezTo>
                    <a:cubicBezTo>
                      <a:pt x="8631" y="5557"/>
                      <a:pt x="8781" y="5540"/>
                      <a:pt x="8927" y="5540"/>
                    </a:cubicBezTo>
                    <a:cubicBezTo>
                      <a:pt x="9096" y="5540"/>
                      <a:pt x="9261" y="5563"/>
                      <a:pt x="9401" y="5645"/>
                    </a:cubicBezTo>
                    <a:cubicBezTo>
                      <a:pt x="9297" y="5810"/>
                      <a:pt x="9256" y="6032"/>
                      <a:pt x="9361" y="6209"/>
                    </a:cubicBezTo>
                    <a:cubicBezTo>
                      <a:pt x="9439" y="6337"/>
                      <a:pt x="9568" y="6415"/>
                      <a:pt x="9713" y="6415"/>
                    </a:cubicBezTo>
                    <a:cubicBezTo>
                      <a:pt x="9732" y="6415"/>
                      <a:pt x="9752" y="6413"/>
                      <a:pt x="9772" y="6410"/>
                    </a:cubicBezTo>
                    <a:cubicBezTo>
                      <a:pt x="9772" y="6451"/>
                      <a:pt x="9776" y="6483"/>
                      <a:pt x="9780" y="6519"/>
                    </a:cubicBezTo>
                    <a:cubicBezTo>
                      <a:pt x="9812" y="6757"/>
                      <a:pt x="9804" y="6979"/>
                      <a:pt x="9776" y="7216"/>
                    </a:cubicBezTo>
                    <a:cubicBezTo>
                      <a:pt x="9755" y="7211"/>
                      <a:pt x="9732" y="7208"/>
                      <a:pt x="9708" y="7208"/>
                    </a:cubicBezTo>
                    <a:cubicBezTo>
                      <a:pt x="9559" y="7208"/>
                      <a:pt x="9374" y="7306"/>
                      <a:pt x="9252" y="7337"/>
                    </a:cubicBezTo>
                    <a:cubicBezTo>
                      <a:pt x="8957" y="7415"/>
                      <a:pt x="8665" y="7443"/>
                      <a:pt x="8368" y="7443"/>
                    </a:cubicBezTo>
                    <a:cubicBezTo>
                      <a:pt x="8329" y="7443"/>
                      <a:pt x="8289" y="7443"/>
                      <a:pt x="8249" y="7442"/>
                    </a:cubicBezTo>
                    <a:cubicBezTo>
                      <a:pt x="8273" y="6813"/>
                      <a:pt x="8285" y="6177"/>
                      <a:pt x="8289" y="5548"/>
                    </a:cubicBezTo>
                    <a:cubicBezTo>
                      <a:pt x="8293" y="5387"/>
                      <a:pt x="8293" y="5230"/>
                      <a:pt x="8293" y="5073"/>
                    </a:cubicBezTo>
                    <a:cubicBezTo>
                      <a:pt x="8293" y="4690"/>
                      <a:pt x="8309" y="4307"/>
                      <a:pt x="8289" y="3932"/>
                    </a:cubicBezTo>
                    <a:cubicBezTo>
                      <a:pt x="8273" y="3699"/>
                      <a:pt x="8229" y="3453"/>
                      <a:pt x="8064" y="3280"/>
                    </a:cubicBezTo>
                    <a:cubicBezTo>
                      <a:pt x="7866" y="3078"/>
                      <a:pt x="7560" y="3030"/>
                      <a:pt x="7298" y="2989"/>
                    </a:cubicBezTo>
                    <a:cubicBezTo>
                      <a:pt x="7128" y="2966"/>
                      <a:pt x="6934" y="2936"/>
                      <a:pt x="6744" y="2936"/>
                    </a:cubicBezTo>
                    <a:cubicBezTo>
                      <a:pt x="6614" y="2936"/>
                      <a:pt x="6486" y="2950"/>
                      <a:pt x="6371" y="2989"/>
                    </a:cubicBezTo>
                    <a:cubicBezTo>
                      <a:pt x="6133" y="3066"/>
                      <a:pt x="6113" y="3259"/>
                      <a:pt x="6109" y="3481"/>
                    </a:cubicBezTo>
                    <a:cubicBezTo>
                      <a:pt x="6101" y="3892"/>
                      <a:pt x="6109" y="4303"/>
                      <a:pt x="6109" y="4710"/>
                    </a:cubicBezTo>
                    <a:cubicBezTo>
                      <a:pt x="6113" y="5645"/>
                      <a:pt x="6101" y="6580"/>
                      <a:pt x="6178" y="7507"/>
                    </a:cubicBezTo>
                    <a:lnTo>
                      <a:pt x="6178" y="7511"/>
                    </a:lnTo>
                    <a:cubicBezTo>
                      <a:pt x="5674" y="7543"/>
                      <a:pt x="5174" y="7559"/>
                      <a:pt x="4671" y="7563"/>
                    </a:cubicBezTo>
                    <a:cubicBezTo>
                      <a:pt x="4622" y="7564"/>
                      <a:pt x="4574" y="7564"/>
                      <a:pt x="4525" y="7564"/>
                    </a:cubicBezTo>
                    <a:cubicBezTo>
                      <a:pt x="4014" y="7564"/>
                      <a:pt x="3500" y="7534"/>
                      <a:pt x="2990" y="7534"/>
                    </a:cubicBezTo>
                    <a:cubicBezTo>
                      <a:pt x="2881" y="7534"/>
                      <a:pt x="2773" y="7535"/>
                      <a:pt x="2664" y="7539"/>
                    </a:cubicBezTo>
                    <a:cubicBezTo>
                      <a:pt x="2533" y="7304"/>
                      <a:pt x="2282" y="7145"/>
                      <a:pt x="2006" y="7145"/>
                    </a:cubicBezTo>
                    <a:cubicBezTo>
                      <a:pt x="1984" y="7145"/>
                      <a:pt x="1961" y="7146"/>
                      <a:pt x="1939" y="7148"/>
                    </a:cubicBezTo>
                    <a:cubicBezTo>
                      <a:pt x="1717" y="7176"/>
                      <a:pt x="1524" y="7301"/>
                      <a:pt x="1407" y="7478"/>
                    </a:cubicBezTo>
                    <a:cubicBezTo>
                      <a:pt x="1407" y="7466"/>
                      <a:pt x="1403" y="7450"/>
                      <a:pt x="1391" y="7450"/>
                    </a:cubicBezTo>
                    <a:cubicBezTo>
                      <a:pt x="1177" y="7422"/>
                      <a:pt x="968" y="7402"/>
                      <a:pt x="754" y="7378"/>
                    </a:cubicBezTo>
                    <a:cubicBezTo>
                      <a:pt x="714" y="7370"/>
                      <a:pt x="669" y="7357"/>
                      <a:pt x="617" y="7349"/>
                    </a:cubicBezTo>
                    <a:cubicBezTo>
                      <a:pt x="351" y="6386"/>
                      <a:pt x="170" y="5407"/>
                      <a:pt x="137" y="4404"/>
                    </a:cubicBezTo>
                    <a:cubicBezTo>
                      <a:pt x="125" y="3965"/>
                      <a:pt x="49" y="3340"/>
                      <a:pt x="375" y="2997"/>
                    </a:cubicBezTo>
                    <a:cubicBezTo>
                      <a:pt x="689" y="2675"/>
                      <a:pt x="1229" y="2691"/>
                      <a:pt x="1644" y="2667"/>
                    </a:cubicBezTo>
                    <a:cubicBezTo>
                      <a:pt x="2460" y="2618"/>
                      <a:pt x="3279" y="2594"/>
                      <a:pt x="4092" y="2594"/>
                    </a:cubicBezTo>
                    <a:close/>
                    <a:moveTo>
                      <a:pt x="594" y="7423"/>
                    </a:moveTo>
                    <a:cubicBezTo>
                      <a:pt x="664" y="7423"/>
                      <a:pt x="746" y="7445"/>
                      <a:pt x="790" y="7450"/>
                    </a:cubicBezTo>
                    <a:cubicBezTo>
                      <a:pt x="988" y="7478"/>
                      <a:pt x="1181" y="7502"/>
                      <a:pt x="1379" y="7519"/>
                    </a:cubicBezTo>
                    <a:lnTo>
                      <a:pt x="1391" y="7519"/>
                    </a:lnTo>
                    <a:cubicBezTo>
                      <a:pt x="1330" y="7619"/>
                      <a:pt x="1294" y="7728"/>
                      <a:pt x="1278" y="7845"/>
                    </a:cubicBezTo>
                    <a:cubicBezTo>
                      <a:pt x="1200" y="7839"/>
                      <a:pt x="1120" y="7837"/>
                      <a:pt x="1039" y="7837"/>
                    </a:cubicBezTo>
                    <a:cubicBezTo>
                      <a:pt x="885" y="7837"/>
                      <a:pt x="730" y="7845"/>
                      <a:pt x="585" y="7853"/>
                    </a:cubicBezTo>
                    <a:lnTo>
                      <a:pt x="577" y="7853"/>
                    </a:lnTo>
                    <a:cubicBezTo>
                      <a:pt x="577" y="7853"/>
                      <a:pt x="573" y="7849"/>
                      <a:pt x="569" y="7849"/>
                    </a:cubicBezTo>
                    <a:cubicBezTo>
                      <a:pt x="476" y="7833"/>
                      <a:pt x="432" y="7523"/>
                      <a:pt x="488" y="7458"/>
                    </a:cubicBezTo>
                    <a:cubicBezTo>
                      <a:pt x="511" y="7432"/>
                      <a:pt x="551" y="7423"/>
                      <a:pt x="594" y="7423"/>
                    </a:cubicBezTo>
                    <a:close/>
                    <a:moveTo>
                      <a:pt x="9719" y="7287"/>
                    </a:moveTo>
                    <a:cubicBezTo>
                      <a:pt x="9762" y="7287"/>
                      <a:pt x="9803" y="7296"/>
                      <a:pt x="9841" y="7317"/>
                    </a:cubicBezTo>
                    <a:cubicBezTo>
                      <a:pt x="9837" y="7325"/>
                      <a:pt x="9824" y="7329"/>
                      <a:pt x="9824" y="7345"/>
                    </a:cubicBezTo>
                    <a:cubicBezTo>
                      <a:pt x="9820" y="7490"/>
                      <a:pt x="9804" y="7672"/>
                      <a:pt x="9691" y="7785"/>
                    </a:cubicBezTo>
                    <a:cubicBezTo>
                      <a:pt x="9608" y="7857"/>
                      <a:pt x="9477" y="7873"/>
                      <a:pt x="9347" y="7873"/>
                    </a:cubicBezTo>
                    <a:cubicBezTo>
                      <a:pt x="9245" y="7873"/>
                      <a:pt x="9143" y="7863"/>
                      <a:pt x="9067" y="7861"/>
                    </a:cubicBezTo>
                    <a:cubicBezTo>
                      <a:pt x="8860" y="7856"/>
                      <a:pt x="8647" y="7844"/>
                      <a:pt x="8436" y="7844"/>
                    </a:cubicBezTo>
                    <a:cubicBezTo>
                      <a:pt x="8339" y="7844"/>
                      <a:pt x="8243" y="7847"/>
                      <a:pt x="8148" y="7853"/>
                    </a:cubicBezTo>
                    <a:cubicBezTo>
                      <a:pt x="8132" y="7732"/>
                      <a:pt x="8092" y="7623"/>
                      <a:pt x="8039" y="7523"/>
                    </a:cubicBezTo>
                    <a:lnTo>
                      <a:pt x="8039" y="7523"/>
                    </a:lnTo>
                    <a:cubicBezTo>
                      <a:pt x="8088" y="7527"/>
                      <a:pt x="8144" y="7531"/>
                      <a:pt x="8201" y="7539"/>
                    </a:cubicBezTo>
                    <a:cubicBezTo>
                      <a:pt x="8205" y="7541"/>
                      <a:pt x="8213" y="7543"/>
                      <a:pt x="8221" y="7543"/>
                    </a:cubicBezTo>
                    <a:cubicBezTo>
                      <a:pt x="8227" y="7543"/>
                      <a:pt x="8234" y="7542"/>
                      <a:pt x="8241" y="7539"/>
                    </a:cubicBezTo>
                    <a:cubicBezTo>
                      <a:pt x="8288" y="7541"/>
                      <a:pt x="8335" y="7542"/>
                      <a:pt x="8382" y="7542"/>
                    </a:cubicBezTo>
                    <a:cubicBezTo>
                      <a:pt x="8528" y="7542"/>
                      <a:pt x="8676" y="7532"/>
                      <a:pt x="8825" y="7511"/>
                    </a:cubicBezTo>
                    <a:cubicBezTo>
                      <a:pt x="8994" y="7486"/>
                      <a:pt x="9160" y="7450"/>
                      <a:pt x="9321" y="7406"/>
                    </a:cubicBezTo>
                    <a:cubicBezTo>
                      <a:pt x="9434" y="7372"/>
                      <a:pt x="9584" y="7287"/>
                      <a:pt x="9719" y="7287"/>
                    </a:cubicBezTo>
                    <a:close/>
                    <a:moveTo>
                      <a:pt x="6673" y="7567"/>
                    </a:moveTo>
                    <a:lnTo>
                      <a:pt x="6673" y="7567"/>
                    </a:lnTo>
                    <a:cubicBezTo>
                      <a:pt x="6641" y="7644"/>
                      <a:pt x="6629" y="7724"/>
                      <a:pt x="6621" y="7805"/>
                    </a:cubicBezTo>
                    <a:cubicBezTo>
                      <a:pt x="6618" y="7801"/>
                      <a:pt x="6614" y="7796"/>
                      <a:pt x="6607" y="7796"/>
                    </a:cubicBezTo>
                    <a:cubicBezTo>
                      <a:pt x="6605" y="7796"/>
                      <a:pt x="6603" y="7796"/>
                      <a:pt x="6601" y="7797"/>
                    </a:cubicBezTo>
                    <a:cubicBezTo>
                      <a:pt x="5964" y="7805"/>
                      <a:pt x="5323" y="7813"/>
                      <a:pt x="4683" y="7825"/>
                    </a:cubicBezTo>
                    <a:cubicBezTo>
                      <a:pt x="4050" y="7833"/>
                      <a:pt x="3397" y="7813"/>
                      <a:pt x="2769" y="7881"/>
                    </a:cubicBezTo>
                    <a:lnTo>
                      <a:pt x="2769" y="7865"/>
                    </a:lnTo>
                    <a:cubicBezTo>
                      <a:pt x="2761" y="7764"/>
                      <a:pt x="2732" y="7668"/>
                      <a:pt x="2688" y="7583"/>
                    </a:cubicBezTo>
                    <a:lnTo>
                      <a:pt x="2688" y="7583"/>
                    </a:lnTo>
                    <a:cubicBezTo>
                      <a:pt x="3113" y="7637"/>
                      <a:pt x="3550" y="7648"/>
                      <a:pt x="3982" y="7648"/>
                    </a:cubicBezTo>
                    <a:cubicBezTo>
                      <a:pt x="4199" y="7648"/>
                      <a:pt x="4414" y="7645"/>
                      <a:pt x="4626" y="7644"/>
                    </a:cubicBezTo>
                    <a:cubicBezTo>
                      <a:pt x="5307" y="7639"/>
                      <a:pt x="5992" y="7611"/>
                      <a:pt x="6673" y="7567"/>
                    </a:cubicBezTo>
                    <a:close/>
                    <a:moveTo>
                      <a:pt x="7350" y="7175"/>
                    </a:moveTo>
                    <a:cubicBezTo>
                      <a:pt x="7692" y="7175"/>
                      <a:pt x="7962" y="7444"/>
                      <a:pt x="8047" y="7781"/>
                    </a:cubicBezTo>
                    <a:cubicBezTo>
                      <a:pt x="8148" y="8187"/>
                      <a:pt x="7870" y="8615"/>
                      <a:pt x="7443" y="8647"/>
                    </a:cubicBezTo>
                    <a:cubicBezTo>
                      <a:pt x="7426" y="8648"/>
                      <a:pt x="7409" y="8648"/>
                      <a:pt x="7393" y="8648"/>
                    </a:cubicBezTo>
                    <a:cubicBezTo>
                      <a:pt x="6978" y="8648"/>
                      <a:pt x="6713" y="8313"/>
                      <a:pt x="6693" y="7909"/>
                    </a:cubicBezTo>
                    <a:cubicBezTo>
                      <a:pt x="6693" y="7905"/>
                      <a:pt x="6693" y="7897"/>
                      <a:pt x="6689" y="7893"/>
                    </a:cubicBezTo>
                    <a:cubicBezTo>
                      <a:pt x="6689" y="7571"/>
                      <a:pt x="6875" y="7261"/>
                      <a:pt x="7217" y="7188"/>
                    </a:cubicBezTo>
                    <a:cubicBezTo>
                      <a:pt x="7263" y="7179"/>
                      <a:pt x="7307" y="7175"/>
                      <a:pt x="7350" y="7175"/>
                    </a:cubicBezTo>
                    <a:close/>
                    <a:moveTo>
                      <a:pt x="2014" y="7227"/>
                    </a:moveTo>
                    <a:cubicBezTo>
                      <a:pt x="2358" y="7227"/>
                      <a:pt x="2656" y="7520"/>
                      <a:pt x="2688" y="7861"/>
                    </a:cubicBezTo>
                    <a:cubicBezTo>
                      <a:pt x="2724" y="8236"/>
                      <a:pt x="2515" y="8667"/>
                      <a:pt x="2100" y="8691"/>
                    </a:cubicBezTo>
                    <a:cubicBezTo>
                      <a:pt x="2087" y="8692"/>
                      <a:pt x="2073" y="8692"/>
                      <a:pt x="2060" y="8692"/>
                    </a:cubicBezTo>
                    <a:cubicBezTo>
                      <a:pt x="1667" y="8692"/>
                      <a:pt x="1410" y="8344"/>
                      <a:pt x="1379" y="7974"/>
                    </a:cubicBezTo>
                    <a:cubicBezTo>
                      <a:pt x="1379" y="7954"/>
                      <a:pt x="1362" y="7946"/>
                      <a:pt x="1350" y="7942"/>
                    </a:cubicBezTo>
                    <a:cubicBezTo>
                      <a:pt x="1354" y="7619"/>
                      <a:pt x="1560" y="7309"/>
                      <a:pt x="1886" y="7241"/>
                    </a:cubicBezTo>
                    <a:cubicBezTo>
                      <a:pt x="1929" y="7231"/>
                      <a:pt x="1972" y="7227"/>
                      <a:pt x="2014" y="7227"/>
                    </a:cubicBezTo>
                    <a:close/>
                    <a:moveTo>
                      <a:pt x="2915" y="1"/>
                    </a:moveTo>
                    <a:cubicBezTo>
                      <a:pt x="2878" y="1"/>
                      <a:pt x="2842" y="2"/>
                      <a:pt x="2805" y="4"/>
                    </a:cubicBezTo>
                    <a:cubicBezTo>
                      <a:pt x="2217" y="36"/>
                      <a:pt x="1713" y="378"/>
                      <a:pt x="1604" y="983"/>
                    </a:cubicBezTo>
                    <a:cubicBezTo>
                      <a:pt x="1564" y="1237"/>
                      <a:pt x="1572" y="1543"/>
                      <a:pt x="1701" y="1768"/>
                    </a:cubicBezTo>
                    <a:cubicBezTo>
                      <a:pt x="1822" y="1982"/>
                      <a:pt x="2039" y="2063"/>
                      <a:pt x="2265" y="2103"/>
                    </a:cubicBezTo>
                    <a:cubicBezTo>
                      <a:pt x="2285" y="2252"/>
                      <a:pt x="2305" y="2405"/>
                      <a:pt x="2350" y="2550"/>
                    </a:cubicBezTo>
                    <a:cubicBezTo>
                      <a:pt x="2180" y="2554"/>
                      <a:pt x="2015" y="2566"/>
                      <a:pt x="1842" y="2574"/>
                    </a:cubicBezTo>
                    <a:cubicBezTo>
                      <a:pt x="1423" y="2595"/>
                      <a:pt x="931" y="2574"/>
                      <a:pt x="548" y="2784"/>
                    </a:cubicBezTo>
                    <a:cubicBezTo>
                      <a:pt x="190" y="2973"/>
                      <a:pt x="85" y="3336"/>
                      <a:pt x="65" y="3715"/>
                    </a:cubicBezTo>
                    <a:cubicBezTo>
                      <a:pt x="0" y="4924"/>
                      <a:pt x="190" y="6197"/>
                      <a:pt x="557" y="7349"/>
                    </a:cubicBezTo>
                    <a:cubicBezTo>
                      <a:pt x="512" y="7349"/>
                      <a:pt x="472" y="7361"/>
                      <a:pt x="444" y="7402"/>
                    </a:cubicBezTo>
                    <a:cubicBezTo>
                      <a:pt x="368" y="7506"/>
                      <a:pt x="383" y="7901"/>
                      <a:pt x="554" y="7901"/>
                    </a:cubicBezTo>
                    <a:cubicBezTo>
                      <a:pt x="555" y="7901"/>
                      <a:pt x="556" y="7901"/>
                      <a:pt x="557" y="7901"/>
                    </a:cubicBezTo>
                    <a:cubicBezTo>
                      <a:pt x="557" y="7909"/>
                      <a:pt x="569" y="7922"/>
                      <a:pt x="585" y="7926"/>
                    </a:cubicBezTo>
                    <a:cubicBezTo>
                      <a:pt x="669" y="7940"/>
                      <a:pt x="762" y="7947"/>
                      <a:pt x="857" y="7947"/>
                    </a:cubicBezTo>
                    <a:cubicBezTo>
                      <a:pt x="1003" y="7947"/>
                      <a:pt x="1153" y="7930"/>
                      <a:pt x="1282" y="7893"/>
                    </a:cubicBezTo>
                    <a:cubicBezTo>
                      <a:pt x="1282" y="7926"/>
                      <a:pt x="1282" y="7954"/>
                      <a:pt x="1290" y="7986"/>
                    </a:cubicBezTo>
                    <a:cubicBezTo>
                      <a:pt x="1290" y="7994"/>
                      <a:pt x="1294" y="8006"/>
                      <a:pt x="1302" y="8010"/>
                    </a:cubicBezTo>
                    <a:cubicBezTo>
                      <a:pt x="1341" y="8418"/>
                      <a:pt x="1640" y="8777"/>
                      <a:pt x="2069" y="8777"/>
                    </a:cubicBezTo>
                    <a:cubicBezTo>
                      <a:pt x="2080" y="8777"/>
                      <a:pt x="2092" y="8776"/>
                      <a:pt x="2104" y="8776"/>
                    </a:cubicBezTo>
                    <a:cubicBezTo>
                      <a:pt x="2547" y="8756"/>
                      <a:pt x="2785" y="8333"/>
                      <a:pt x="2781" y="7930"/>
                    </a:cubicBezTo>
                    <a:lnTo>
                      <a:pt x="2781" y="7930"/>
                    </a:lnTo>
                    <a:cubicBezTo>
                      <a:pt x="2913" y="7935"/>
                      <a:pt x="3046" y="7937"/>
                      <a:pt x="3179" y="7937"/>
                    </a:cubicBezTo>
                    <a:cubicBezTo>
                      <a:pt x="3680" y="7937"/>
                      <a:pt x="4187" y="7908"/>
                      <a:pt x="4687" y="7901"/>
                    </a:cubicBezTo>
                    <a:cubicBezTo>
                      <a:pt x="5327" y="7889"/>
                      <a:pt x="5968" y="7885"/>
                      <a:pt x="6609" y="7881"/>
                    </a:cubicBezTo>
                    <a:cubicBezTo>
                      <a:pt x="6613" y="7881"/>
                      <a:pt x="6621" y="7881"/>
                      <a:pt x="6629" y="7873"/>
                    </a:cubicBezTo>
                    <a:lnTo>
                      <a:pt x="6629" y="7901"/>
                    </a:lnTo>
                    <a:cubicBezTo>
                      <a:pt x="6629" y="7905"/>
                      <a:pt x="6621" y="7913"/>
                      <a:pt x="6621" y="7922"/>
                    </a:cubicBezTo>
                    <a:cubicBezTo>
                      <a:pt x="6582" y="8367"/>
                      <a:pt x="6953" y="8737"/>
                      <a:pt x="7389" y="8737"/>
                    </a:cubicBezTo>
                    <a:cubicBezTo>
                      <a:pt x="7407" y="8737"/>
                      <a:pt x="7425" y="8737"/>
                      <a:pt x="7443" y="8736"/>
                    </a:cubicBezTo>
                    <a:cubicBezTo>
                      <a:pt x="7870" y="8707"/>
                      <a:pt x="8188" y="8316"/>
                      <a:pt x="8152" y="7893"/>
                    </a:cubicBezTo>
                    <a:lnTo>
                      <a:pt x="8152" y="7893"/>
                    </a:lnTo>
                    <a:cubicBezTo>
                      <a:pt x="8386" y="7922"/>
                      <a:pt x="8612" y="7922"/>
                      <a:pt x="8845" y="7926"/>
                    </a:cubicBezTo>
                    <a:cubicBezTo>
                      <a:pt x="8994" y="7928"/>
                      <a:pt x="9158" y="7947"/>
                      <a:pt x="9316" y="7947"/>
                    </a:cubicBezTo>
                    <a:cubicBezTo>
                      <a:pt x="9394" y="7947"/>
                      <a:pt x="9470" y="7943"/>
                      <a:pt x="9542" y="7930"/>
                    </a:cubicBezTo>
                    <a:cubicBezTo>
                      <a:pt x="9816" y="7873"/>
                      <a:pt x="9913" y="7599"/>
                      <a:pt x="9897" y="7345"/>
                    </a:cubicBezTo>
                    <a:cubicBezTo>
                      <a:pt x="9897" y="7341"/>
                      <a:pt x="9893" y="7337"/>
                      <a:pt x="9897" y="7337"/>
                    </a:cubicBezTo>
                    <a:lnTo>
                      <a:pt x="9897" y="7321"/>
                    </a:lnTo>
                    <a:cubicBezTo>
                      <a:pt x="9881" y="7297"/>
                      <a:pt x="9865" y="7277"/>
                      <a:pt x="9845" y="7261"/>
                    </a:cubicBezTo>
                    <a:cubicBezTo>
                      <a:pt x="9917" y="6987"/>
                      <a:pt x="9893" y="6705"/>
                      <a:pt x="9857" y="6431"/>
                    </a:cubicBezTo>
                    <a:cubicBezTo>
                      <a:pt x="9824" y="6209"/>
                      <a:pt x="9812" y="5955"/>
                      <a:pt x="9671" y="5770"/>
                    </a:cubicBezTo>
                    <a:cubicBezTo>
                      <a:pt x="9496" y="5538"/>
                      <a:pt x="9207" y="5454"/>
                      <a:pt x="8919" y="5454"/>
                    </a:cubicBezTo>
                    <a:cubicBezTo>
                      <a:pt x="8777" y="5454"/>
                      <a:pt x="8635" y="5475"/>
                      <a:pt x="8507" y="5508"/>
                    </a:cubicBezTo>
                    <a:cubicBezTo>
                      <a:pt x="8624" y="5008"/>
                      <a:pt x="8672" y="4505"/>
                      <a:pt x="8644" y="3993"/>
                    </a:cubicBezTo>
                    <a:cubicBezTo>
                      <a:pt x="8624" y="3622"/>
                      <a:pt x="8563" y="3207"/>
                      <a:pt x="8273" y="2945"/>
                    </a:cubicBezTo>
                    <a:cubicBezTo>
                      <a:pt x="7979" y="2667"/>
                      <a:pt x="7536" y="2663"/>
                      <a:pt x="7153" y="2631"/>
                    </a:cubicBezTo>
                    <a:cubicBezTo>
                      <a:pt x="6794" y="2607"/>
                      <a:pt x="6436" y="2586"/>
                      <a:pt x="6077" y="2566"/>
                    </a:cubicBezTo>
                    <a:cubicBezTo>
                      <a:pt x="6105" y="2341"/>
                      <a:pt x="6117" y="2107"/>
                      <a:pt x="6113" y="1881"/>
                    </a:cubicBezTo>
                    <a:lnTo>
                      <a:pt x="6113" y="1881"/>
                    </a:lnTo>
                    <a:cubicBezTo>
                      <a:pt x="6138" y="1883"/>
                      <a:pt x="6164" y="1885"/>
                      <a:pt x="6189" y="1885"/>
                    </a:cubicBezTo>
                    <a:cubicBezTo>
                      <a:pt x="6359" y="1885"/>
                      <a:pt x="6520" y="1830"/>
                      <a:pt x="6520" y="1623"/>
                    </a:cubicBezTo>
                    <a:cubicBezTo>
                      <a:pt x="6518" y="1265"/>
                      <a:pt x="6133" y="1205"/>
                      <a:pt x="5756" y="1205"/>
                    </a:cubicBezTo>
                    <a:cubicBezTo>
                      <a:pt x="5563" y="1205"/>
                      <a:pt x="5372" y="1221"/>
                      <a:pt x="5237" y="1221"/>
                    </a:cubicBezTo>
                    <a:cubicBezTo>
                      <a:pt x="5199" y="1221"/>
                      <a:pt x="5166" y="1220"/>
                      <a:pt x="5138" y="1216"/>
                    </a:cubicBezTo>
                    <a:lnTo>
                      <a:pt x="5130" y="1216"/>
                    </a:lnTo>
                    <a:cubicBezTo>
                      <a:pt x="5170" y="1003"/>
                      <a:pt x="5211" y="789"/>
                      <a:pt x="5251" y="576"/>
                    </a:cubicBezTo>
                    <a:cubicBezTo>
                      <a:pt x="5258" y="550"/>
                      <a:pt x="5232" y="531"/>
                      <a:pt x="5212" y="531"/>
                    </a:cubicBezTo>
                    <a:cubicBezTo>
                      <a:pt x="5210" y="531"/>
                      <a:pt x="5208" y="531"/>
                      <a:pt x="5207" y="531"/>
                    </a:cubicBezTo>
                    <a:cubicBezTo>
                      <a:pt x="5207" y="515"/>
                      <a:pt x="5199" y="499"/>
                      <a:pt x="5178" y="495"/>
                    </a:cubicBezTo>
                    <a:cubicBezTo>
                      <a:pt x="4755" y="386"/>
                      <a:pt x="4332" y="274"/>
                      <a:pt x="3909" y="169"/>
                    </a:cubicBezTo>
                    <a:cubicBezTo>
                      <a:pt x="3841" y="153"/>
                      <a:pt x="3776" y="132"/>
                      <a:pt x="3712" y="116"/>
                    </a:cubicBezTo>
                    <a:cubicBezTo>
                      <a:pt x="3700" y="112"/>
                      <a:pt x="3696" y="112"/>
                      <a:pt x="3691" y="112"/>
                    </a:cubicBezTo>
                    <a:cubicBezTo>
                      <a:pt x="3434" y="49"/>
                      <a:pt x="3176" y="1"/>
                      <a:pt x="2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7868356" y="3593477"/>
                <a:ext cx="636177" cy="205366"/>
              </a:xfrm>
              <a:custGeom>
                <a:rect b="b" l="l" r="r" t="t"/>
                <a:pathLst>
                  <a:path extrusionOk="0" h="583" w="1806">
                    <a:moveTo>
                      <a:pt x="1684" y="1"/>
                    </a:moveTo>
                    <a:cubicBezTo>
                      <a:pt x="1550" y="1"/>
                      <a:pt x="1397" y="86"/>
                      <a:pt x="1282" y="117"/>
                    </a:cubicBezTo>
                    <a:cubicBezTo>
                      <a:pt x="1117" y="169"/>
                      <a:pt x="951" y="201"/>
                      <a:pt x="786" y="222"/>
                    </a:cubicBezTo>
                    <a:cubicBezTo>
                      <a:pt x="640" y="243"/>
                      <a:pt x="491" y="253"/>
                      <a:pt x="343" y="253"/>
                    </a:cubicBezTo>
                    <a:cubicBezTo>
                      <a:pt x="296" y="253"/>
                      <a:pt x="249" y="252"/>
                      <a:pt x="202" y="250"/>
                    </a:cubicBezTo>
                    <a:cubicBezTo>
                      <a:pt x="196" y="254"/>
                      <a:pt x="188" y="256"/>
                      <a:pt x="180" y="256"/>
                    </a:cubicBezTo>
                    <a:cubicBezTo>
                      <a:pt x="173" y="256"/>
                      <a:pt x="166" y="254"/>
                      <a:pt x="162" y="250"/>
                    </a:cubicBezTo>
                    <a:cubicBezTo>
                      <a:pt x="109" y="242"/>
                      <a:pt x="53" y="238"/>
                      <a:pt x="0" y="234"/>
                    </a:cubicBezTo>
                    <a:lnTo>
                      <a:pt x="0" y="234"/>
                    </a:lnTo>
                    <a:cubicBezTo>
                      <a:pt x="53" y="334"/>
                      <a:pt x="93" y="443"/>
                      <a:pt x="109" y="564"/>
                    </a:cubicBezTo>
                    <a:cubicBezTo>
                      <a:pt x="204" y="558"/>
                      <a:pt x="300" y="555"/>
                      <a:pt x="397" y="555"/>
                    </a:cubicBezTo>
                    <a:cubicBezTo>
                      <a:pt x="608" y="555"/>
                      <a:pt x="821" y="567"/>
                      <a:pt x="1028" y="572"/>
                    </a:cubicBezTo>
                    <a:cubicBezTo>
                      <a:pt x="1109" y="572"/>
                      <a:pt x="1213" y="583"/>
                      <a:pt x="1317" y="583"/>
                    </a:cubicBezTo>
                    <a:cubicBezTo>
                      <a:pt x="1444" y="583"/>
                      <a:pt x="1570" y="567"/>
                      <a:pt x="1652" y="496"/>
                    </a:cubicBezTo>
                    <a:cubicBezTo>
                      <a:pt x="1773" y="391"/>
                      <a:pt x="1781" y="209"/>
                      <a:pt x="1793" y="60"/>
                    </a:cubicBezTo>
                    <a:cubicBezTo>
                      <a:pt x="1793" y="48"/>
                      <a:pt x="1798" y="36"/>
                      <a:pt x="1806" y="32"/>
                    </a:cubicBezTo>
                    <a:cubicBezTo>
                      <a:pt x="1768" y="10"/>
                      <a:pt x="1727" y="1"/>
                      <a:pt x="16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6"/>
              <p:cNvSpPr/>
              <p:nvPr/>
            </p:nvSpPr>
            <p:spPr>
              <a:xfrm>
                <a:off x="7944796" y="2973502"/>
                <a:ext cx="545647" cy="674573"/>
              </a:xfrm>
              <a:custGeom>
                <a:rect b="b" l="l" r="r" t="t"/>
                <a:pathLst>
                  <a:path extrusionOk="0" h="1915" w="1549">
                    <a:moveTo>
                      <a:pt x="664" y="0"/>
                    </a:moveTo>
                    <a:cubicBezTo>
                      <a:pt x="520" y="0"/>
                      <a:pt x="373" y="16"/>
                      <a:pt x="235" y="27"/>
                    </a:cubicBezTo>
                    <a:cubicBezTo>
                      <a:pt x="230" y="42"/>
                      <a:pt x="219" y="48"/>
                      <a:pt x="207" y="48"/>
                    </a:cubicBezTo>
                    <a:cubicBezTo>
                      <a:pt x="191" y="48"/>
                      <a:pt x="174" y="36"/>
                      <a:pt x="174" y="19"/>
                    </a:cubicBezTo>
                    <a:lnTo>
                      <a:pt x="41" y="19"/>
                    </a:lnTo>
                    <a:cubicBezTo>
                      <a:pt x="37" y="648"/>
                      <a:pt x="29" y="1284"/>
                      <a:pt x="1" y="1913"/>
                    </a:cubicBezTo>
                    <a:cubicBezTo>
                      <a:pt x="41" y="1914"/>
                      <a:pt x="81" y="1914"/>
                      <a:pt x="121" y="1914"/>
                    </a:cubicBezTo>
                    <a:cubicBezTo>
                      <a:pt x="418" y="1914"/>
                      <a:pt x="713" y="1886"/>
                      <a:pt x="1004" y="1808"/>
                    </a:cubicBezTo>
                    <a:cubicBezTo>
                      <a:pt x="1117" y="1777"/>
                      <a:pt x="1297" y="1677"/>
                      <a:pt x="1445" y="1677"/>
                    </a:cubicBezTo>
                    <a:cubicBezTo>
                      <a:pt x="1471" y="1677"/>
                      <a:pt x="1496" y="1680"/>
                      <a:pt x="1520" y="1687"/>
                    </a:cubicBezTo>
                    <a:cubicBezTo>
                      <a:pt x="1548" y="1454"/>
                      <a:pt x="1548" y="1228"/>
                      <a:pt x="1524" y="990"/>
                    </a:cubicBezTo>
                    <a:cubicBezTo>
                      <a:pt x="1520" y="954"/>
                      <a:pt x="1516" y="914"/>
                      <a:pt x="1516" y="869"/>
                    </a:cubicBezTo>
                    <a:cubicBezTo>
                      <a:pt x="1497" y="872"/>
                      <a:pt x="1478" y="874"/>
                      <a:pt x="1459" y="874"/>
                    </a:cubicBezTo>
                    <a:cubicBezTo>
                      <a:pt x="1318" y="874"/>
                      <a:pt x="1183" y="796"/>
                      <a:pt x="1105" y="668"/>
                    </a:cubicBezTo>
                    <a:cubicBezTo>
                      <a:pt x="1000" y="491"/>
                      <a:pt x="1037" y="269"/>
                      <a:pt x="1145" y="104"/>
                    </a:cubicBezTo>
                    <a:cubicBezTo>
                      <a:pt x="1003" y="23"/>
                      <a:pt x="836" y="0"/>
                      <a:pt x="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>
                <a:off x="5057686" y="1942089"/>
                <a:ext cx="3012506" cy="1749663"/>
              </a:xfrm>
              <a:custGeom>
                <a:rect b="b" l="l" r="r" t="t"/>
                <a:pathLst>
                  <a:path extrusionOk="0" h="4967" w="8552">
                    <a:moveTo>
                      <a:pt x="5360" y="497"/>
                    </a:moveTo>
                    <a:cubicBezTo>
                      <a:pt x="5364" y="497"/>
                      <a:pt x="5368" y="501"/>
                      <a:pt x="5372" y="501"/>
                    </a:cubicBezTo>
                    <a:cubicBezTo>
                      <a:pt x="5380" y="501"/>
                      <a:pt x="5388" y="501"/>
                      <a:pt x="5392" y="513"/>
                    </a:cubicBezTo>
                    <a:cubicBezTo>
                      <a:pt x="5554" y="791"/>
                      <a:pt x="5687" y="1094"/>
                      <a:pt x="5803" y="1396"/>
                    </a:cubicBezTo>
                    <a:cubicBezTo>
                      <a:pt x="5811" y="1417"/>
                      <a:pt x="5795" y="1433"/>
                      <a:pt x="5777" y="1433"/>
                    </a:cubicBezTo>
                    <a:cubicBezTo>
                      <a:pt x="5775" y="1433"/>
                      <a:pt x="5773" y="1432"/>
                      <a:pt x="5771" y="1432"/>
                    </a:cubicBezTo>
                    <a:cubicBezTo>
                      <a:pt x="5767" y="1436"/>
                      <a:pt x="5763" y="1436"/>
                      <a:pt x="5751" y="1436"/>
                    </a:cubicBezTo>
                    <a:cubicBezTo>
                      <a:pt x="5755" y="1537"/>
                      <a:pt x="5707" y="1630"/>
                      <a:pt x="5626" y="1690"/>
                    </a:cubicBezTo>
                    <a:lnTo>
                      <a:pt x="5626" y="1702"/>
                    </a:lnTo>
                    <a:cubicBezTo>
                      <a:pt x="5646" y="2073"/>
                      <a:pt x="5687" y="2452"/>
                      <a:pt x="5683" y="2826"/>
                    </a:cubicBezTo>
                    <a:cubicBezTo>
                      <a:pt x="5674" y="2996"/>
                      <a:pt x="5646" y="3197"/>
                      <a:pt x="5501" y="3310"/>
                    </a:cubicBezTo>
                    <a:cubicBezTo>
                      <a:pt x="5546" y="3419"/>
                      <a:pt x="5570" y="3535"/>
                      <a:pt x="5606" y="3652"/>
                    </a:cubicBezTo>
                    <a:cubicBezTo>
                      <a:pt x="5622" y="3652"/>
                      <a:pt x="5642" y="3668"/>
                      <a:pt x="5630" y="3685"/>
                    </a:cubicBezTo>
                    <a:cubicBezTo>
                      <a:pt x="5614" y="3733"/>
                      <a:pt x="5610" y="3781"/>
                      <a:pt x="5606" y="3834"/>
                    </a:cubicBezTo>
                    <a:cubicBezTo>
                      <a:pt x="5614" y="3854"/>
                      <a:pt x="5606" y="3882"/>
                      <a:pt x="5574" y="3882"/>
                    </a:cubicBezTo>
                    <a:cubicBezTo>
                      <a:pt x="5023" y="3865"/>
                      <a:pt x="4468" y="3856"/>
                      <a:pt x="3914" y="3856"/>
                    </a:cubicBezTo>
                    <a:cubicBezTo>
                      <a:pt x="3665" y="3856"/>
                      <a:pt x="3416" y="3858"/>
                      <a:pt x="3168" y="3862"/>
                    </a:cubicBezTo>
                    <a:cubicBezTo>
                      <a:pt x="2366" y="3874"/>
                      <a:pt x="1564" y="3942"/>
                      <a:pt x="767" y="3959"/>
                    </a:cubicBezTo>
                    <a:cubicBezTo>
                      <a:pt x="758" y="3959"/>
                      <a:pt x="754" y="3955"/>
                      <a:pt x="750" y="3946"/>
                    </a:cubicBezTo>
                    <a:cubicBezTo>
                      <a:pt x="738" y="3946"/>
                      <a:pt x="726" y="3934"/>
                      <a:pt x="730" y="3918"/>
                    </a:cubicBezTo>
                    <a:cubicBezTo>
                      <a:pt x="734" y="3894"/>
                      <a:pt x="746" y="3866"/>
                      <a:pt x="746" y="3838"/>
                    </a:cubicBezTo>
                    <a:lnTo>
                      <a:pt x="746" y="3785"/>
                    </a:lnTo>
                    <a:cubicBezTo>
                      <a:pt x="738" y="3777"/>
                      <a:pt x="738" y="3761"/>
                      <a:pt x="746" y="3753"/>
                    </a:cubicBezTo>
                    <a:cubicBezTo>
                      <a:pt x="827" y="3596"/>
                      <a:pt x="908" y="3435"/>
                      <a:pt x="996" y="3282"/>
                    </a:cubicBezTo>
                    <a:cubicBezTo>
                      <a:pt x="859" y="3177"/>
                      <a:pt x="839" y="3000"/>
                      <a:pt x="819" y="2826"/>
                    </a:cubicBezTo>
                    <a:cubicBezTo>
                      <a:pt x="787" y="2447"/>
                      <a:pt x="758" y="2061"/>
                      <a:pt x="775" y="1682"/>
                    </a:cubicBezTo>
                    <a:cubicBezTo>
                      <a:pt x="654" y="1601"/>
                      <a:pt x="678" y="1384"/>
                      <a:pt x="726" y="1259"/>
                    </a:cubicBezTo>
                    <a:cubicBezTo>
                      <a:pt x="714" y="1247"/>
                      <a:pt x="710" y="1235"/>
                      <a:pt x="718" y="1218"/>
                    </a:cubicBezTo>
                    <a:cubicBezTo>
                      <a:pt x="839" y="1025"/>
                      <a:pt x="980" y="820"/>
                      <a:pt x="1153" y="662"/>
                    </a:cubicBezTo>
                    <a:cubicBezTo>
                      <a:pt x="1157" y="654"/>
                      <a:pt x="1161" y="642"/>
                      <a:pt x="1178" y="642"/>
                    </a:cubicBezTo>
                    <a:cubicBezTo>
                      <a:pt x="1875" y="602"/>
                      <a:pt x="2572" y="590"/>
                      <a:pt x="3269" y="562"/>
                    </a:cubicBezTo>
                    <a:cubicBezTo>
                      <a:pt x="3962" y="538"/>
                      <a:pt x="4663" y="497"/>
                      <a:pt x="5360" y="497"/>
                    </a:cubicBezTo>
                    <a:close/>
                    <a:moveTo>
                      <a:pt x="3930" y="0"/>
                    </a:moveTo>
                    <a:cubicBezTo>
                      <a:pt x="3149" y="0"/>
                      <a:pt x="2371" y="27"/>
                      <a:pt x="1597" y="70"/>
                    </a:cubicBezTo>
                    <a:cubicBezTo>
                      <a:pt x="1178" y="90"/>
                      <a:pt x="638" y="74"/>
                      <a:pt x="327" y="405"/>
                    </a:cubicBezTo>
                    <a:cubicBezTo>
                      <a:pt x="1" y="747"/>
                      <a:pt x="73" y="1368"/>
                      <a:pt x="90" y="1807"/>
                    </a:cubicBezTo>
                    <a:cubicBezTo>
                      <a:pt x="126" y="2810"/>
                      <a:pt x="303" y="3793"/>
                      <a:pt x="569" y="4756"/>
                    </a:cubicBezTo>
                    <a:cubicBezTo>
                      <a:pt x="617" y="4764"/>
                      <a:pt x="666" y="4777"/>
                      <a:pt x="706" y="4781"/>
                    </a:cubicBezTo>
                    <a:cubicBezTo>
                      <a:pt x="916" y="4805"/>
                      <a:pt x="1129" y="4825"/>
                      <a:pt x="1339" y="4857"/>
                    </a:cubicBezTo>
                    <a:cubicBezTo>
                      <a:pt x="1347" y="4857"/>
                      <a:pt x="1359" y="4869"/>
                      <a:pt x="1359" y="4881"/>
                    </a:cubicBezTo>
                    <a:cubicBezTo>
                      <a:pt x="1476" y="4704"/>
                      <a:pt x="1665" y="4575"/>
                      <a:pt x="1887" y="4555"/>
                    </a:cubicBezTo>
                    <a:cubicBezTo>
                      <a:pt x="1911" y="4552"/>
                      <a:pt x="1935" y="4551"/>
                      <a:pt x="1959" y="4551"/>
                    </a:cubicBezTo>
                    <a:cubicBezTo>
                      <a:pt x="2233" y="4551"/>
                      <a:pt x="2479" y="4716"/>
                      <a:pt x="2612" y="4942"/>
                    </a:cubicBezTo>
                    <a:cubicBezTo>
                      <a:pt x="2738" y="4937"/>
                      <a:pt x="2865" y="4935"/>
                      <a:pt x="2991" y="4935"/>
                    </a:cubicBezTo>
                    <a:cubicBezTo>
                      <a:pt x="3510" y="4935"/>
                      <a:pt x="4030" y="4966"/>
                      <a:pt x="4548" y="4966"/>
                    </a:cubicBezTo>
                    <a:cubicBezTo>
                      <a:pt x="4573" y="4966"/>
                      <a:pt x="4598" y="4966"/>
                      <a:pt x="4623" y="4966"/>
                    </a:cubicBezTo>
                    <a:cubicBezTo>
                      <a:pt x="5126" y="4962"/>
                      <a:pt x="5626" y="4942"/>
                      <a:pt x="6130" y="4918"/>
                    </a:cubicBezTo>
                    <a:lnTo>
                      <a:pt x="6130" y="4910"/>
                    </a:lnTo>
                    <a:cubicBezTo>
                      <a:pt x="6057" y="3983"/>
                      <a:pt x="6065" y="3044"/>
                      <a:pt x="6057" y="2117"/>
                    </a:cubicBezTo>
                    <a:cubicBezTo>
                      <a:pt x="6053" y="1706"/>
                      <a:pt x="6053" y="1295"/>
                      <a:pt x="6057" y="888"/>
                    </a:cubicBezTo>
                    <a:cubicBezTo>
                      <a:pt x="6057" y="666"/>
                      <a:pt x="6081" y="473"/>
                      <a:pt x="6319" y="392"/>
                    </a:cubicBezTo>
                    <a:cubicBezTo>
                      <a:pt x="6434" y="353"/>
                      <a:pt x="6562" y="339"/>
                      <a:pt x="6692" y="339"/>
                    </a:cubicBezTo>
                    <a:cubicBezTo>
                      <a:pt x="6882" y="339"/>
                      <a:pt x="7077" y="369"/>
                      <a:pt x="7246" y="392"/>
                    </a:cubicBezTo>
                    <a:cubicBezTo>
                      <a:pt x="7508" y="433"/>
                      <a:pt x="7818" y="485"/>
                      <a:pt x="8012" y="687"/>
                    </a:cubicBezTo>
                    <a:cubicBezTo>
                      <a:pt x="8181" y="856"/>
                      <a:pt x="8225" y="1102"/>
                      <a:pt x="8241" y="1335"/>
                    </a:cubicBezTo>
                    <a:cubicBezTo>
                      <a:pt x="8265" y="1714"/>
                      <a:pt x="8245" y="2101"/>
                      <a:pt x="8245" y="2480"/>
                    </a:cubicBezTo>
                    <a:cubicBezTo>
                      <a:pt x="8241" y="2641"/>
                      <a:pt x="8241" y="2794"/>
                      <a:pt x="8241" y="2951"/>
                    </a:cubicBezTo>
                    <a:lnTo>
                      <a:pt x="8370" y="2951"/>
                    </a:lnTo>
                    <a:lnTo>
                      <a:pt x="8370" y="2943"/>
                    </a:lnTo>
                    <a:cubicBezTo>
                      <a:pt x="8503" y="2399"/>
                      <a:pt x="8552" y="1819"/>
                      <a:pt x="8495" y="1259"/>
                    </a:cubicBezTo>
                    <a:cubicBezTo>
                      <a:pt x="8443" y="707"/>
                      <a:pt x="8213" y="272"/>
                      <a:pt x="7637" y="171"/>
                    </a:cubicBezTo>
                    <a:cubicBezTo>
                      <a:pt x="7153" y="82"/>
                      <a:pt x="6638" y="82"/>
                      <a:pt x="6150" y="54"/>
                    </a:cubicBezTo>
                    <a:cubicBezTo>
                      <a:pt x="5646" y="30"/>
                      <a:pt x="5139" y="14"/>
                      <a:pt x="4635" y="6"/>
                    </a:cubicBezTo>
                    <a:cubicBezTo>
                      <a:pt x="4502" y="2"/>
                      <a:pt x="4377" y="2"/>
                      <a:pt x="4244" y="2"/>
                    </a:cubicBezTo>
                    <a:lnTo>
                      <a:pt x="4232" y="2"/>
                    </a:lnTo>
                    <a:cubicBezTo>
                      <a:pt x="4131" y="1"/>
                      <a:pt x="4031" y="0"/>
                      <a:pt x="39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>
                <a:off x="7209633" y="2089333"/>
                <a:ext cx="736923" cy="594258"/>
              </a:xfrm>
              <a:custGeom>
                <a:rect b="b" l="l" r="r" t="t"/>
                <a:pathLst>
                  <a:path extrusionOk="0" h="1687" w="2092">
                    <a:moveTo>
                      <a:pt x="616" y="0"/>
                    </a:moveTo>
                    <a:cubicBezTo>
                      <a:pt x="559" y="0"/>
                      <a:pt x="501" y="2"/>
                      <a:pt x="444" y="7"/>
                    </a:cubicBezTo>
                    <a:cubicBezTo>
                      <a:pt x="206" y="19"/>
                      <a:pt x="69" y="55"/>
                      <a:pt x="17" y="341"/>
                    </a:cubicBezTo>
                    <a:cubicBezTo>
                      <a:pt x="1" y="430"/>
                      <a:pt x="9" y="522"/>
                      <a:pt x="9" y="611"/>
                    </a:cubicBezTo>
                    <a:lnTo>
                      <a:pt x="130" y="611"/>
                    </a:lnTo>
                    <a:cubicBezTo>
                      <a:pt x="130" y="522"/>
                      <a:pt x="142" y="442"/>
                      <a:pt x="170" y="373"/>
                    </a:cubicBezTo>
                    <a:cubicBezTo>
                      <a:pt x="244" y="200"/>
                      <a:pt x="421" y="160"/>
                      <a:pt x="596" y="160"/>
                    </a:cubicBezTo>
                    <a:cubicBezTo>
                      <a:pt x="676" y="160"/>
                      <a:pt x="757" y="168"/>
                      <a:pt x="827" y="176"/>
                    </a:cubicBezTo>
                    <a:cubicBezTo>
                      <a:pt x="1113" y="212"/>
                      <a:pt x="1580" y="289"/>
                      <a:pt x="1774" y="543"/>
                    </a:cubicBezTo>
                    <a:cubicBezTo>
                      <a:pt x="1874" y="680"/>
                      <a:pt x="1882" y="877"/>
                      <a:pt x="1903" y="1038"/>
                    </a:cubicBezTo>
                    <a:cubicBezTo>
                      <a:pt x="1931" y="1256"/>
                      <a:pt x="1951" y="1465"/>
                      <a:pt x="1963" y="1683"/>
                    </a:cubicBezTo>
                    <a:lnTo>
                      <a:pt x="2064" y="1687"/>
                    </a:lnTo>
                    <a:cubicBezTo>
                      <a:pt x="2076" y="1365"/>
                      <a:pt x="2092" y="1034"/>
                      <a:pt x="2036" y="720"/>
                    </a:cubicBezTo>
                    <a:cubicBezTo>
                      <a:pt x="1943" y="220"/>
                      <a:pt x="1516" y="95"/>
                      <a:pt x="1077" y="35"/>
                    </a:cubicBezTo>
                    <a:cubicBezTo>
                      <a:pt x="924" y="14"/>
                      <a:pt x="770" y="0"/>
                      <a:pt x="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>
                <a:off x="7209633" y="2305972"/>
                <a:ext cx="727059" cy="1368520"/>
              </a:xfrm>
              <a:custGeom>
                <a:rect b="b" l="l" r="r" t="t"/>
                <a:pathLst>
                  <a:path extrusionOk="0" h="3885" w="2064">
                    <a:moveTo>
                      <a:pt x="1721" y="3248"/>
                    </a:moveTo>
                    <a:lnTo>
                      <a:pt x="1721" y="3248"/>
                    </a:lnTo>
                    <a:cubicBezTo>
                      <a:pt x="1722" y="3252"/>
                      <a:pt x="1724" y="3255"/>
                      <a:pt x="1726" y="3258"/>
                    </a:cubicBezTo>
                    <a:lnTo>
                      <a:pt x="1726" y="3258"/>
                    </a:lnTo>
                    <a:cubicBezTo>
                      <a:pt x="1725" y="3255"/>
                      <a:pt x="1724" y="3251"/>
                      <a:pt x="1721" y="3248"/>
                    </a:cubicBezTo>
                    <a:close/>
                    <a:moveTo>
                      <a:pt x="1059" y="1359"/>
                    </a:moveTo>
                    <a:cubicBezTo>
                      <a:pt x="1275" y="1359"/>
                      <a:pt x="1490" y="1366"/>
                      <a:pt x="1701" y="1378"/>
                    </a:cubicBezTo>
                    <a:cubicBezTo>
                      <a:pt x="1717" y="1378"/>
                      <a:pt x="1721" y="1390"/>
                      <a:pt x="1729" y="1398"/>
                    </a:cubicBezTo>
                    <a:cubicBezTo>
                      <a:pt x="1741" y="1398"/>
                      <a:pt x="1762" y="1410"/>
                      <a:pt x="1762" y="1431"/>
                    </a:cubicBezTo>
                    <a:cubicBezTo>
                      <a:pt x="1770" y="2035"/>
                      <a:pt x="1790" y="2639"/>
                      <a:pt x="1778" y="3244"/>
                    </a:cubicBezTo>
                    <a:cubicBezTo>
                      <a:pt x="1776" y="3263"/>
                      <a:pt x="1763" y="3272"/>
                      <a:pt x="1750" y="3272"/>
                    </a:cubicBezTo>
                    <a:cubicBezTo>
                      <a:pt x="1741" y="3272"/>
                      <a:pt x="1731" y="3267"/>
                      <a:pt x="1726" y="3258"/>
                    </a:cubicBezTo>
                    <a:lnTo>
                      <a:pt x="1726" y="3258"/>
                    </a:lnTo>
                    <a:cubicBezTo>
                      <a:pt x="1728" y="3273"/>
                      <a:pt x="1716" y="3288"/>
                      <a:pt x="1697" y="3288"/>
                    </a:cubicBezTo>
                    <a:cubicBezTo>
                      <a:pt x="1598" y="3292"/>
                      <a:pt x="1499" y="3293"/>
                      <a:pt x="1399" y="3293"/>
                    </a:cubicBezTo>
                    <a:cubicBezTo>
                      <a:pt x="1038" y="3293"/>
                      <a:pt x="676" y="3274"/>
                      <a:pt x="319" y="3268"/>
                    </a:cubicBezTo>
                    <a:cubicBezTo>
                      <a:pt x="303" y="3268"/>
                      <a:pt x="287" y="3252"/>
                      <a:pt x="287" y="3236"/>
                    </a:cubicBezTo>
                    <a:cubicBezTo>
                      <a:pt x="263" y="2639"/>
                      <a:pt x="210" y="2027"/>
                      <a:pt x="222" y="1431"/>
                    </a:cubicBezTo>
                    <a:cubicBezTo>
                      <a:pt x="222" y="1427"/>
                      <a:pt x="222" y="1419"/>
                      <a:pt x="226" y="1414"/>
                    </a:cubicBezTo>
                    <a:cubicBezTo>
                      <a:pt x="230" y="1406"/>
                      <a:pt x="238" y="1394"/>
                      <a:pt x="250" y="1394"/>
                    </a:cubicBezTo>
                    <a:cubicBezTo>
                      <a:pt x="517" y="1370"/>
                      <a:pt x="789" y="1359"/>
                      <a:pt x="1059" y="1359"/>
                    </a:cubicBezTo>
                    <a:close/>
                    <a:moveTo>
                      <a:pt x="5" y="0"/>
                    </a:moveTo>
                    <a:cubicBezTo>
                      <a:pt x="1" y="443"/>
                      <a:pt x="1" y="883"/>
                      <a:pt x="5" y="1326"/>
                    </a:cubicBezTo>
                    <a:cubicBezTo>
                      <a:pt x="9" y="2180"/>
                      <a:pt x="57" y="3030"/>
                      <a:pt x="57" y="3885"/>
                    </a:cubicBezTo>
                    <a:cubicBezTo>
                      <a:pt x="206" y="3873"/>
                      <a:pt x="363" y="3864"/>
                      <a:pt x="512" y="3852"/>
                    </a:cubicBezTo>
                    <a:cubicBezTo>
                      <a:pt x="524" y="3852"/>
                      <a:pt x="533" y="3856"/>
                      <a:pt x="541" y="3864"/>
                    </a:cubicBezTo>
                    <a:cubicBezTo>
                      <a:pt x="645" y="3655"/>
                      <a:pt x="843" y="3506"/>
                      <a:pt x="1089" y="3474"/>
                    </a:cubicBezTo>
                    <a:cubicBezTo>
                      <a:pt x="1118" y="3470"/>
                      <a:pt x="1148" y="3469"/>
                      <a:pt x="1177" y="3469"/>
                    </a:cubicBezTo>
                    <a:cubicBezTo>
                      <a:pt x="1438" y="3469"/>
                      <a:pt x="1665" y="3596"/>
                      <a:pt x="1810" y="3796"/>
                    </a:cubicBezTo>
                    <a:cubicBezTo>
                      <a:pt x="1878" y="3808"/>
                      <a:pt x="1951" y="3808"/>
                      <a:pt x="2019" y="3812"/>
                    </a:cubicBezTo>
                    <a:cubicBezTo>
                      <a:pt x="2036" y="2978"/>
                      <a:pt x="2056" y="2144"/>
                      <a:pt x="2060" y="1310"/>
                    </a:cubicBezTo>
                    <a:cubicBezTo>
                      <a:pt x="2060" y="1233"/>
                      <a:pt x="2064" y="1157"/>
                      <a:pt x="2064" y="1076"/>
                    </a:cubicBezTo>
                    <a:lnTo>
                      <a:pt x="1963" y="1072"/>
                    </a:lnTo>
                    <a:cubicBezTo>
                      <a:pt x="1963" y="1088"/>
                      <a:pt x="1943" y="1104"/>
                      <a:pt x="1923" y="1104"/>
                    </a:cubicBezTo>
                    <a:cubicBezTo>
                      <a:pt x="1694" y="1126"/>
                      <a:pt x="1466" y="1136"/>
                      <a:pt x="1238" y="1136"/>
                    </a:cubicBezTo>
                    <a:cubicBezTo>
                      <a:pt x="905" y="1136"/>
                      <a:pt x="573" y="1113"/>
                      <a:pt x="238" y="1068"/>
                    </a:cubicBezTo>
                    <a:cubicBezTo>
                      <a:pt x="218" y="1068"/>
                      <a:pt x="206" y="1048"/>
                      <a:pt x="210" y="1032"/>
                    </a:cubicBezTo>
                    <a:lnTo>
                      <a:pt x="198" y="1028"/>
                    </a:lnTo>
                    <a:cubicBezTo>
                      <a:pt x="194" y="1031"/>
                      <a:pt x="188" y="1033"/>
                      <a:pt x="183" y="1033"/>
                    </a:cubicBezTo>
                    <a:cubicBezTo>
                      <a:pt x="176" y="1033"/>
                      <a:pt x="170" y="1030"/>
                      <a:pt x="170" y="1024"/>
                    </a:cubicBezTo>
                    <a:cubicBezTo>
                      <a:pt x="146" y="786"/>
                      <a:pt x="146" y="540"/>
                      <a:pt x="142" y="298"/>
                    </a:cubicBezTo>
                    <a:cubicBezTo>
                      <a:pt x="142" y="206"/>
                      <a:pt x="126" y="101"/>
                      <a:pt x="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7252256" y="2145342"/>
                <a:ext cx="649211" cy="561498"/>
              </a:xfrm>
              <a:custGeom>
                <a:rect b="b" l="l" r="r" t="t"/>
                <a:pathLst>
                  <a:path extrusionOk="0" h="1594" w="1843">
                    <a:moveTo>
                      <a:pt x="474" y="1"/>
                    </a:moveTo>
                    <a:cubicBezTo>
                      <a:pt x="298" y="1"/>
                      <a:pt x="121" y="41"/>
                      <a:pt x="49" y="214"/>
                    </a:cubicBezTo>
                    <a:cubicBezTo>
                      <a:pt x="21" y="283"/>
                      <a:pt x="9" y="363"/>
                      <a:pt x="9" y="452"/>
                    </a:cubicBezTo>
                    <a:cubicBezTo>
                      <a:pt x="9" y="553"/>
                      <a:pt x="25" y="658"/>
                      <a:pt x="25" y="746"/>
                    </a:cubicBezTo>
                    <a:cubicBezTo>
                      <a:pt x="37" y="988"/>
                      <a:pt x="29" y="1230"/>
                      <a:pt x="53" y="1472"/>
                    </a:cubicBezTo>
                    <a:cubicBezTo>
                      <a:pt x="53" y="1481"/>
                      <a:pt x="60" y="1485"/>
                      <a:pt x="67" y="1485"/>
                    </a:cubicBezTo>
                    <a:cubicBezTo>
                      <a:pt x="72" y="1485"/>
                      <a:pt x="78" y="1483"/>
                      <a:pt x="81" y="1480"/>
                    </a:cubicBezTo>
                    <a:lnTo>
                      <a:pt x="81" y="1472"/>
                    </a:lnTo>
                    <a:cubicBezTo>
                      <a:pt x="89" y="1262"/>
                      <a:pt x="85" y="1048"/>
                      <a:pt x="81" y="839"/>
                    </a:cubicBezTo>
                    <a:cubicBezTo>
                      <a:pt x="81" y="633"/>
                      <a:pt x="1" y="243"/>
                      <a:pt x="218" y="110"/>
                    </a:cubicBezTo>
                    <a:cubicBezTo>
                      <a:pt x="287" y="66"/>
                      <a:pt x="379" y="50"/>
                      <a:pt x="476" y="50"/>
                    </a:cubicBezTo>
                    <a:cubicBezTo>
                      <a:pt x="639" y="50"/>
                      <a:pt x="820" y="94"/>
                      <a:pt x="943" y="122"/>
                    </a:cubicBezTo>
                    <a:cubicBezTo>
                      <a:pt x="1137" y="170"/>
                      <a:pt x="1411" y="235"/>
                      <a:pt x="1556" y="380"/>
                    </a:cubicBezTo>
                    <a:cubicBezTo>
                      <a:pt x="1721" y="541"/>
                      <a:pt x="1717" y="863"/>
                      <a:pt x="1737" y="1069"/>
                    </a:cubicBezTo>
                    <a:cubicBezTo>
                      <a:pt x="1749" y="1157"/>
                      <a:pt x="1770" y="1258"/>
                      <a:pt x="1761" y="1343"/>
                    </a:cubicBezTo>
                    <a:cubicBezTo>
                      <a:pt x="1753" y="1520"/>
                      <a:pt x="1697" y="1504"/>
                      <a:pt x="1532" y="1512"/>
                    </a:cubicBezTo>
                    <a:cubicBezTo>
                      <a:pt x="1403" y="1520"/>
                      <a:pt x="1274" y="1524"/>
                      <a:pt x="1144" y="1524"/>
                    </a:cubicBezTo>
                    <a:cubicBezTo>
                      <a:pt x="809" y="1524"/>
                      <a:pt x="473" y="1498"/>
                      <a:pt x="142" y="1451"/>
                    </a:cubicBezTo>
                    <a:cubicBezTo>
                      <a:pt x="117" y="1451"/>
                      <a:pt x="101" y="1468"/>
                      <a:pt x="97" y="1488"/>
                    </a:cubicBezTo>
                    <a:cubicBezTo>
                      <a:pt x="89" y="1504"/>
                      <a:pt x="101" y="1520"/>
                      <a:pt x="121" y="1524"/>
                    </a:cubicBezTo>
                    <a:cubicBezTo>
                      <a:pt x="449" y="1571"/>
                      <a:pt x="777" y="1593"/>
                      <a:pt x="1106" y="1593"/>
                    </a:cubicBezTo>
                    <a:cubicBezTo>
                      <a:pt x="1340" y="1593"/>
                      <a:pt x="1575" y="1582"/>
                      <a:pt x="1810" y="1560"/>
                    </a:cubicBezTo>
                    <a:cubicBezTo>
                      <a:pt x="1830" y="1552"/>
                      <a:pt x="1842" y="1544"/>
                      <a:pt x="1842" y="1524"/>
                    </a:cubicBezTo>
                    <a:cubicBezTo>
                      <a:pt x="1830" y="1310"/>
                      <a:pt x="1810" y="1097"/>
                      <a:pt x="1782" y="879"/>
                    </a:cubicBezTo>
                    <a:cubicBezTo>
                      <a:pt x="1757" y="718"/>
                      <a:pt x="1753" y="521"/>
                      <a:pt x="1653" y="384"/>
                    </a:cubicBezTo>
                    <a:cubicBezTo>
                      <a:pt x="1463" y="130"/>
                      <a:pt x="996" y="53"/>
                      <a:pt x="706" y="17"/>
                    </a:cubicBezTo>
                    <a:cubicBezTo>
                      <a:pt x="636" y="9"/>
                      <a:pt x="555" y="1"/>
                      <a:pt x="474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>
                <a:off x="7392807" y="3556137"/>
                <a:ext cx="514296" cy="517819"/>
              </a:xfrm>
              <a:custGeom>
                <a:rect b="b" l="l" r="r" t="t"/>
                <a:pathLst>
                  <a:path extrusionOk="0" h="1470" w="1460">
                    <a:moveTo>
                      <a:pt x="718" y="392"/>
                    </a:moveTo>
                    <a:cubicBezTo>
                      <a:pt x="863" y="392"/>
                      <a:pt x="996" y="528"/>
                      <a:pt x="1000" y="678"/>
                    </a:cubicBezTo>
                    <a:cubicBezTo>
                      <a:pt x="1008" y="839"/>
                      <a:pt x="867" y="988"/>
                      <a:pt x="706" y="988"/>
                    </a:cubicBezTo>
                    <a:cubicBezTo>
                      <a:pt x="524" y="988"/>
                      <a:pt x="424" y="827"/>
                      <a:pt x="436" y="658"/>
                    </a:cubicBezTo>
                    <a:cubicBezTo>
                      <a:pt x="448" y="569"/>
                      <a:pt x="484" y="469"/>
                      <a:pt x="557" y="420"/>
                    </a:cubicBezTo>
                    <a:cubicBezTo>
                      <a:pt x="584" y="405"/>
                      <a:pt x="616" y="392"/>
                      <a:pt x="646" y="392"/>
                    </a:cubicBezTo>
                    <a:cubicBezTo>
                      <a:pt x="656" y="392"/>
                      <a:pt x="665" y="393"/>
                      <a:pt x="673" y="396"/>
                    </a:cubicBezTo>
                    <a:cubicBezTo>
                      <a:pt x="688" y="393"/>
                      <a:pt x="703" y="392"/>
                      <a:pt x="718" y="392"/>
                    </a:cubicBezTo>
                    <a:close/>
                    <a:moveTo>
                      <a:pt x="678" y="0"/>
                    </a:moveTo>
                    <a:cubicBezTo>
                      <a:pt x="630" y="0"/>
                      <a:pt x="580" y="6"/>
                      <a:pt x="528" y="17"/>
                    </a:cubicBezTo>
                    <a:cubicBezTo>
                      <a:pt x="190" y="82"/>
                      <a:pt x="0" y="400"/>
                      <a:pt x="0" y="722"/>
                    </a:cubicBezTo>
                    <a:cubicBezTo>
                      <a:pt x="4" y="726"/>
                      <a:pt x="4" y="730"/>
                      <a:pt x="4" y="739"/>
                    </a:cubicBezTo>
                    <a:cubicBezTo>
                      <a:pt x="28" y="1134"/>
                      <a:pt x="290" y="1470"/>
                      <a:pt x="704" y="1470"/>
                    </a:cubicBezTo>
                    <a:cubicBezTo>
                      <a:pt x="720" y="1470"/>
                      <a:pt x="737" y="1469"/>
                      <a:pt x="754" y="1468"/>
                    </a:cubicBezTo>
                    <a:cubicBezTo>
                      <a:pt x="1181" y="1436"/>
                      <a:pt x="1459" y="1004"/>
                      <a:pt x="1358" y="602"/>
                    </a:cubicBezTo>
                    <a:cubicBezTo>
                      <a:pt x="1281" y="267"/>
                      <a:pt x="1016" y="0"/>
                      <a:pt x="6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7252256" y="2164364"/>
                <a:ext cx="623496" cy="518171"/>
              </a:xfrm>
              <a:custGeom>
                <a:rect b="b" l="l" r="r" t="t"/>
                <a:pathLst>
                  <a:path extrusionOk="0" h="1471" w="1770">
                    <a:moveTo>
                      <a:pt x="476" y="0"/>
                    </a:moveTo>
                    <a:cubicBezTo>
                      <a:pt x="379" y="0"/>
                      <a:pt x="287" y="16"/>
                      <a:pt x="218" y="60"/>
                    </a:cubicBezTo>
                    <a:cubicBezTo>
                      <a:pt x="1" y="197"/>
                      <a:pt x="77" y="583"/>
                      <a:pt x="81" y="789"/>
                    </a:cubicBezTo>
                    <a:cubicBezTo>
                      <a:pt x="81" y="1003"/>
                      <a:pt x="89" y="1212"/>
                      <a:pt x="81" y="1426"/>
                    </a:cubicBezTo>
                    <a:lnTo>
                      <a:pt x="81" y="1430"/>
                    </a:lnTo>
                    <a:lnTo>
                      <a:pt x="97" y="1434"/>
                    </a:lnTo>
                    <a:cubicBezTo>
                      <a:pt x="101" y="1415"/>
                      <a:pt x="115" y="1397"/>
                      <a:pt x="135" y="1397"/>
                    </a:cubicBezTo>
                    <a:cubicBezTo>
                      <a:pt x="137" y="1397"/>
                      <a:pt x="139" y="1397"/>
                      <a:pt x="142" y="1397"/>
                    </a:cubicBezTo>
                    <a:cubicBezTo>
                      <a:pt x="470" y="1446"/>
                      <a:pt x="798" y="1470"/>
                      <a:pt x="1126" y="1470"/>
                    </a:cubicBezTo>
                    <a:cubicBezTo>
                      <a:pt x="1261" y="1470"/>
                      <a:pt x="1397" y="1466"/>
                      <a:pt x="1532" y="1458"/>
                    </a:cubicBezTo>
                    <a:cubicBezTo>
                      <a:pt x="1697" y="1450"/>
                      <a:pt x="1753" y="1466"/>
                      <a:pt x="1761" y="1289"/>
                    </a:cubicBezTo>
                    <a:cubicBezTo>
                      <a:pt x="1770" y="1204"/>
                      <a:pt x="1749" y="1103"/>
                      <a:pt x="1737" y="1015"/>
                    </a:cubicBezTo>
                    <a:cubicBezTo>
                      <a:pt x="1713" y="809"/>
                      <a:pt x="1717" y="487"/>
                      <a:pt x="1556" y="330"/>
                    </a:cubicBezTo>
                    <a:cubicBezTo>
                      <a:pt x="1411" y="185"/>
                      <a:pt x="1137" y="120"/>
                      <a:pt x="943" y="72"/>
                    </a:cubicBezTo>
                    <a:cubicBezTo>
                      <a:pt x="820" y="44"/>
                      <a:pt x="639" y="0"/>
                      <a:pt x="4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>
                <a:off x="7287834" y="2784339"/>
                <a:ext cx="552340" cy="681266"/>
              </a:xfrm>
              <a:custGeom>
                <a:rect b="b" l="l" r="r" t="t"/>
                <a:pathLst>
                  <a:path extrusionOk="0" h="1934" w="1568">
                    <a:moveTo>
                      <a:pt x="1096" y="79"/>
                    </a:moveTo>
                    <a:cubicBezTo>
                      <a:pt x="1224" y="79"/>
                      <a:pt x="1352" y="80"/>
                      <a:pt x="1479" y="81"/>
                    </a:cubicBezTo>
                    <a:cubicBezTo>
                      <a:pt x="1479" y="680"/>
                      <a:pt x="1475" y="1283"/>
                      <a:pt x="1499" y="1882"/>
                    </a:cubicBezTo>
                    <a:lnTo>
                      <a:pt x="1499" y="1882"/>
                    </a:lnTo>
                    <a:cubicBezTo>
                      <a:pt x="1493" y="1877"/>
                      <a:pt x="1487" y="1874"/>
                      <a:pt x="1479" y="1874"/>
                    </a:cubicBezTo>
                    <a:cubicBezTo>
                      <a:pt x="1237" y="1862"/>
                      <a:pt x="992" y="1866"/>
                      <a:pt x="746" y="1862"/>
                    </a:cubicBezTo>
                    <a:cubicBezTo>
                      <a:pt x="625" y="1862"/>
                      <a:pt x="500" y="1854"/>
                      <a:pt x="379" y="1854"/>
                    </a:cubicBezTo>
                    <a:cubicBezTo>
                      <a:pt x="190" y="1850"/>
                      <a:pt x="129" y="1850"/>
                      <a:pt x="121" y="1644"/>
                    </a:cubicBezTo>
                    <a:cubicBezTo>
                      <a:pt x="97" y="1124"/>
                      <a:pt x="89" y="600"/>
                      <a:pt x="45" y="89"/>
                    </a:cubicBezTo>
                    <a:cubicBezTo>
                      <a:pt x="396" y="83"/>
                      <a:pt x="747" y="79"/>
                      <a:pt x="1096" y="79"/>
                    </a:cubicBezTo>
                    <a:close/>
                    <a:moveTo>
                      <a:pt x="842" y="1"/>
                    </a:moveTo>
                    <a:cubicBezTo>
                      <a:pt x="572" y="1"/>
                      <a:pt x="301" y="12"/>
                      <a:pt x="37" y="36"/>
                    </a:cubicBezTo>
                    <a:cubicBezTo>
                      <a:pt x="20" y="36"/>
                      <a:pt x="8" y="48"/>
                      <a:pt x="8" y="56"/>
                    </a:cubicBezTo>
                    <a:cubicBezTo>
                      <a:pt x="8" y="61"/>
                      <a:pt x="4" y="69"/>
                      <a:pt x="4" y="73"/>
                    </a:cubicBezTo>
                    <a:cubicBezTo>
                      <a:pt x="0" y="673"/>
                      <a:pt x="45" y="1281"/>
                      <a:pt x="69" y="1882"/>
                    </a:cubicBezTo>
                    <a:cubicBezTo>
                      <a:pt x="69" y="1894"/>
                      <a:pt x="81" y="1910"/>
                      <a:pt x="101" y="1910"/>
                    </a:cubicBezTo>
                    <a:cubicBezTo>
                      <a:pt x="480" y="1913"/>
                      <a:pt x="862" y="1933"/>
                      <a:pt x="1240" y="1933"/>
                    </a:cubicBezTo>
                    <a:cubicBezTo>
                      <a:pt x="1320" y="1933"/>
                      <a:pt x="1400" y="1932"/>
                      <a:pt x="1479" y="1930"/>
                    </a:cubicBezTo>
                    <a:cubicBezTo>
                      <a:pt x="1499" y="1930"/>
                      <a:pt x="1509" y="1918"/>
                      <a:pt x="1510" y="1906"/>
                    </a:cubicBezTo>
                    <a:lnTo>
                      <a:pt x="1510" y="1906"/>
                    </a:lnTo>
                    <a:cubicBezTo>
                      <a:pt x="1516" y="1911"/>
                      <a:pt x="1524" y="1914"/>
                      <a:pt x="1531" y="1914"/>
                    </a:cubicBezTo>
                    <a:cubicBezTo>
                      <a:pt x="1544" y="1914"/>
                      <a:pt x="1556" y="1905"/>
                      <a:pt x="1556" y="1886"/>
                    </a:cubicBezTo>
                    <a:cubicBezTo>
                      <a:pt x="1568" y="1281"/>
                      <a:pt x="1548" y="677"/>
                      <a:pt x="1540" y="73"/>
                    </a:cubicBezTo>
                    <a:cubicBezTo>
                      <a:pt x="1540" y="52"/>
                      <a:pt x="1524" y="40"/>
                      <a:pt x="1515" y="40"/>
                    </a:cubicBezTo>
                    <a:cubicBezTo>
                      <a:pt x="1514" y="40"/>
                      <a:pt x="1512" y="40"/>
                      <a:pt x="1511" y="40"/>
                    </a:cubicBezTo>
                    <a:cubicBezTo>
                      <a:pt x="1511" y="32"/>
                      <a:pt x="1499" y="20"/>
                      <a:pt x="1487" y="20"/>
                    </a:cubicBezTo>
                    <a:cubicBezTo>
                      <a:pt x="1274" y="8"/>
                      <a:pt x="1058" y="1"/>
                      <a:pt x="842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>
                <a:off x="7301925" y="2812167"/>
                <a:ext cx="514296" cy="637938"/>
              </a:xfrm>
              <a:custGeom>
                <a:rect b="b" l="l" r="r" t="t"/>
                <a:pathLst>
                  <a:path extrusionOk="0" h="1811" w="1460">
                    <a:moveTo>
                      <a:pt x="1310" y="1605"/>
                    </a:moveTo>
                    <a:lnTo>
                      <a:pt x="1310" y="1609"/>
                    </a:lnTo>
                    <a:cubicBezTo>
                      <a:pt x="1311" y="1610"/>
                      <a:pt x="1312" y="1611"/>
                      <a:pt x="1313" y="1611"/>
                    </a:cubicBezTo>
                    <a:lnTo>
                      <a:pt x="1313" y="1611"/>
                    </a:lnTo>
                    <a:cubicBezTo>
                      <a:pt x="1312" y="1610"/>
                      <a:pt x="1311" y="1608"/>
                      <a:pt x="1310" y="1605"/>
                    </a:cubicBezTo>
                    <a:close/>
                    <a:moveTo>
                      <a:pt x="1313" y="1611"/>
                    </a:moveTo>
                    <a:lnTo>
                      <a:pt x="1313" y="1611"/>
                    </a:lnTo>
                    <a:cubicBezTo>
                      <a:pt x="1314" y="1612"/>
                      <a:pt x="1314" y="1613"/>
                      <a:pt x="1315" y="1613"/>
                    </a:cubicBezTo>
                    <a:lnTo>
                      <a:pt x="1315" y="1613"/>
                    </a:lnTo>
                    <a:cubicBezTo>
                      <a:pt x="1314" y="1613"/>
                      <a:pt x="1314" y="1612"/>
                      <a:pt x="1313" y="1611"/>
                    </a:cubicBezTo>
                    <a:close/>
                    <a:moveTo>
                      <a:pt x="178" y="62"/>
                    </a:moveTo>
                    <a:cubicBezTo>
                      <a:pt x="545" y="82"/>
                      <a:pt x="907" y="119"/>
                      <a:pt x="1274" y="119"/>
                    </a:cubicBezTo>
                    <a:cubicBezTo>
                      <a:pt x="1290" y="119"/>
                      <a:pt x="1294" y="123"/>
                      <a:pt x="1298" y="135"/>
                    </a:cubicBezTo>
                    <a:cubicBezTo>
                      <a:pt x="1303" y="131"/>
                      <a:pt x="1310" y="129"/>
                      <a:pt x="1316" y="129"/>
                    </a:cubicBezTo>
                    <a:cubicBezTo>
                      <a:pt x="1331" y="129"/>
                      <a:pt x="1346" y="138"/>
                      <a:pt x="1346" y="155"/>
                    </a:cubicBezTo>
                    <a:cubicBezTo>
                      <a:pt x="1334" y="634"/>
                      <a:pt x="1395" y="1138"/>
                      <a:pt x="1334" y="1605"/>
                    </a:cubicBezTo>
                    <a:cubicBezTo>
                      <a:pt x="1332" y="1610"/>
                      <a:pt x="1326" y="1615"/>
                      <a:pt x="1320" y="1615"/>
                    </a:cubicBezTo>
                    <a:cubicBezTo>
                      <a:pt x="1318" y="1615"/>
                      <a:pt x="1316" y="1614"/>
                      <a:pt x="1315" y="1613"/>
                    </a:cubicBezTo>
                    <a:lnTo>
                      <a:pt x="1315" y="1613"/>
                    </a:lnTo>
                    <a:cubicBezTo>
                      <a:pt x="1329" y="1628"/>
                      <a:pt x="1323" y="1662"/>
                      <a:pt x="1294" y="1662"/>
                    </a:cubicBezTo>
                    <a:cubicBezTo>
                      <a:pt x="943" y="1666"/>
                      <a:pt x="589" y="1694"/>
                      <a:pt x="238" y="1706"/>
                    </a:cubicBezTo>
                    <a:cubicBezTo>
                      <a:pt x="237" y="1707"/>
                      <a:pt x="236" y="1707"/>
                      <a:pt x="234" y="1707"/>
                    </a:cubicBezTo>
                    <a:cubicBezTo>
                      <a:pt x="222" y="1707"/>
                      <a:pt x="219" y="1689"/>
                      <a:pt x="222" y="1682"/>
                    </a:cubicBezTo>
                    <a:lnTo>
                      <a:pt x="218" y="1670"/>
                    </a:lnTo>
                    <a:cubicBezTo>
                      <a:pt x="210" y="1670"/>
                      <a:pt x="206" y="1666"/>
                      <a:pt x="206" y="1662"/>
                    </a:cubicBezTo>
                    <a:cubicBezTo>
                      <a:pt x="117" y="1158"/>
                      <a:pt x="117" y="602"/>
                      <a:pt x="117" y="90"/>
                    </a:cubicBezTo>
                    <a:cubicBezTo>
                      <a:pt x="117" y="74"/>
                      <a:pt x="128" y="67"/>
                      <a:pt x="139" y="67"/>
                    </a:cubicBezTo>
                    <a:cubicBezTo>
                      <a:pt x="148" y="67"/>
                      <a:pt x="157" y="71"/>
                      <a:pt x="162" y="78"/>
                    </a:cubicBezTo>
                    <a:cubicBezTo>
                      <a:pt x="162" y="70"/>
                      <a:pt x="166" y="62"/>
                      <a:pt x="178" y="62"/>
                    </a:cubicBezTo>
                    <a:close/>
                    <a:moveTo>
                      <a:pt x="1050" y="0"/>
                    </a:moveTo>
                    <a:cubicBezTo>
                      <a:pt x="700" y="0"/>
                      <a:pt x="352" y="4"/>
                      <a:pt x="1" y="10"/>
                    </a:cubicBezTo>
                    <a:cubicBezTo>
                      <a:pt x="49" y="521"/>
                      <a:pt x="57" y="1045"/>
                      <a:pt x="77" y="1565"/>
                    </a:cubicBezTo>
                    <a:cubicBezTo>
                      <a:pt x="85" y="1775"/>
                      <a:pt x="146" y="1771"/>
                      <a:pt x="331" y="1775"/>
                    </a:cubicBezTo>
                    <a:cubicBezTo>
                      <a:pt x="452" y="1775"/>
                      <a:pt x="581" y="1783"/>
                      <a:pt x="702" y="1783"/>
                    </a:cubicBezTo>
                    <a:cubicBezTo>
                      <a:pt x="943" y="1783"/>
                      <a:pt x="1189" y="1783"/>
                      <a:pt x="1435" y="1795"/>
                    </a:cubicBezTo>
                    <a:cubicBezTo>
                      <a:pt x="1451" y="1795"/>
                      <a:pt x="1455" y="1803"/>
                      <a:pt x="1459" y="1811"/>
                    </a:cubicBezTo>
                    <a:lnTo>
                      <a:pt x="1459" y="1807"/>
                    </a:lnTo>
                    <a:cubicBezTo>
                      <a:pt x="1435" y="1207"/>
                      <a:pt x="1435" y="602"/>
                      <a:pt x="1435" y="2"/>
                    </a:cubicBezTo>
                    <a:cubicBezTo>
                      <a:pt x="1307" y="1"/>
                      <a:pt x="1178" y="0"/>
                      <a:pt x="10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>
                <a:off x="7341730" y="2834007"/>
                <a:ext cx="451594" cy="566430"/>
              </a:xfrm>
              <a:custGeom>
                <a:rect b="b" l="l" r="r" t="t"/>
                <a:pathLst>
                  <a:path extrusionOk="0" h="1608" w="1282">
                    <a:moveTo>
                      <a:pt x="61" y="0"/>
                    </a:moveTo>
                    <a:cubicBezTo>
                      <a:pt x="53" y="0"/>
                      <a:pt x="49" y="12"/>
                      <a:pt x="49" y="16"/>
                    </a:cubicBezTo>
                    <a:cubicBezTo>
                      <a:pt x="42" y="8"/>
                      <a:pt x="33" y="4"/>
                      <a:pt x="24" y="4"/>
                    </a:cubicBezTo>
                    <a:cubicBezTo>
                      <a:pt x="11" y="4"/>
                      <a:pt x="0" y="12"/>
                      <a:pt x="0" y="28"/>
                    </a:cubicBezTo>
                    <a:cubicBezTo>
                      <a:pt x="0" y="536"/>
                      <a:pt x="0" y="1096"/>
                      <a:pt x="93" y="1600"/>
                    </a:cubicBezTo>
                    <a:cubicBezTo>
                      <a:pt x="93" y="1608"/>
                      <a:pt x="97" y="1608"/>
                      <a:pt x="101" y="1608"/>
                    </a:cubicBezTo>
                    <a:cubicBezTo>
                      <a:pt x="109" y="1608"/>
                      <a:pt x="113" y="1604"/>
                      <a:pt x="113" y="1600"/>
                    </a:cubicBezTo>
                    <a:cubicBezTo>
                      <a:pt x="137" y="1089"/>
                      <a:pt x="85" y="554"/>
                      <a:pt x="49" y="39"/>
                    </a:cubicBezTo>
                    <a:lnTo>
                      <a:pt x="49" y="39"/>
                    </a:lnTo>
                    <a:cubicBezTo>
                      <a:pt x="49" y="40"/>
                      <a:pt x="50" y="40"/>
                      <a:pt x="53" y="40"/>
                    </a:cubicBezTo>
                    <a:cubicBezTo>
                      <a:pt x="415" y="113"/>
                      <a:pt x="790" y="117"/>
                      <a:pt x="1157" y="117"/>
                    </a:cubicBezTo>
                    <a:cubicBezTo>
                      <a:pt x="1161" y="117"/>
                      <a:pt x="1165" y="117"/>
                      <a:pt x="1173" y="113"/>
                    </a:cubicBezTo>
                    <a:lnTo>
                      <a:pt x="1173" y="113"/>
                    </a:lnTo>
                    <a:cubicBezTo>
                      <a:pt x="1165" y="580"/>
                      <a:pt x="1109" y="1088"/>
                      <a:pt x="1193" y="1547"/>
                    </a:cubicBezTo>
                    <a:lnTo>
                      <a:pt x="1193" y="1551"/>
                    </a:lnTo>
                    <a:cubicBezTo>
                      <a:pt x="1194" y="1555"/>
                      <a:pt x="1197" y="1557"/>
                      <a:pt x="1200" y="1557"/>
                    </a:cubicBezTo>
                    <a:cubicBezTo>
                      <a:pt x="1208" y="1557"/>
                      <a:pt x="1217" y="1549"/>
                      <a:pt x="1217" y="1543"/>
                    </a:cubicBezTo>
                    <a:cubicBezTo>
                      <a:pt x="1282" y="1068"/>
                      <a:pt x="1217" y="564"/>
                      <a:pt x="1225" y="93"/>
                    </a:cubicBezTo>
                    <a:cubicBezTo>
                      <a:pt x="1225" y="76"/>
                      <a:pt x="1212" y="67"/>
                      <a:pt x="1200" y="67"/>
                    </a:cubicBezTo>
                    <a:cubicBezTo>
                      <a:pt x="1194" y="67"/>
                      <a:pt x="1189" y="69"/>
                      <a:pt x="1185" y="73"/>
                    </a:cubicBezTo>
                    <a:cubicBezTo>
                      <a:pt x="1181" y="61"/>
                      <a:pt x="1169" y="57"/>
                      <a:pt x="1161" y="57"/>
                    </a:cubicBezTo>
                    <a:cubicBezTo>
                      <a:pt x="794" y="57"/>
                      <a:pt x="432" y="16"/>
                      <a:pt x="61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>
                <a:off x="7375899" y="3380360"/>
                <a:ext cx="393472" cy="34521"/>
              </a:xfrm>
              <a:custGeom>
                <a:rect b="b" l="l" r="r" t="t"/>
                <a:pathLst>
                  <a:path extrusionOk="0" h="98" w="1117">
                    <a:moveTo>
                      <a:pt x="1080" y="0"/>
                    </a:moveTo>
                    <a:cubicBezTo>
                      <a:pt x="725" y="0"/>
                      <a:pt x="371" y="13"/>
                      <a:pt x="16" y="69"/>
                    </a:cubicBezTo>
                    <a:cubicBezTo>
                      <a:pt x="12" y="69"/>
                      <a:pt x="8" y="73"/>
                      <a:pt x="8" y="73"/>
                    </a:cubicBezTo>
                    <a:cubicBezTo>
                      <a:pt x="0" y="77"/>
                      <a:pt x="8" y="97"/>
                      <a:pt x="20" y="97"/>
                    </a:cubicBezTo>
                    <a:cubicBezTo>
                      <a:pt x="375" y="81"/>
                      <a:pt x="725" y="57"/>
                      <a:pt x="1080" y="53"/>
                    </a:cubicBezTo>
                    <a:cubicBezTo>
                      <a:pt x="1108" y="53"/>
                      <a:pt x="1116" y="13"/>
                      <a:pt x="1096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7357229" y="2846689"/>
                <a:ext cx="405801" cy="557976"/>
              </a:xfrm>
              <a:custGeom>
                <a:rect b="b" l="l" r="r" t="t"/>
                <a:pathLst>
                  <a:path extrusionOk="0" h="1584" w="1152">
                    <a:moveTo>
                      <a:pt x="464" y="242"/>
                    </a:moveTo>
                    <a:cubicBezTo>
                      <a:pt x="488" y="242"/>
                      <a:pt x="488" y="278"/>
                      <a:pt x="464" y="278"/>
                    </a:cubicBezTo>
                    <a:cubicBezTo>
                      <a:pt x="367" y="278"/>
                      <a:pt x="271" y="274"/>
                      <a:pt x="174" y="274"/>
                    </a:cubicBezTo>
                    <a:cubicBezTo>
                      <a:pt x="162" y="274"/>
                      <a:pt x="162" y="254"/>
                      <a:pt x="174" y="254"/>
                    </a:cubicBezTo>
                    <a:cubicBezTo>
                      <a:pt x="271" y="246"/>
                      <a:pt x="367" y="242"/>
                      <a:pt x="464" y="242"/>
                    </a:cubicBezTo>
                    <a:close/>
                    <a:moveTo>
                      <a:pt x="830" y="259"/>
                    </a:moveTo>
                    <a:cubicBezTo>
                      <a:pt x="858" y="259"/>
                      <a:pt x="885" y="260"/>
                      <a:pt x="911" y="262"/>
                    </a:cubicBezTo>
                    <a:cubicBezTo>
                      <a:pt x="936" y="262"/>
                      <a:pt x="936" y="299"/>
                      <a:pt x="911" y="303"/>
                    </a:cubicBezTo>
                    <a:cubicBezTo>
                      <a:pt x="885" y="306"/>
                      <a:pt x="857" y="308"/>
                      <a:pt x="828" y="308"/>
                    </a:cubicBezTo>
                    <a:cubicBezTo>
                      <a:pt x="767" y="308"/>
                      <a:pt x="703" y="301"/>
                      <a:pt x="645" y="299"/>
                    </a:cubicBezTo>
                    <a:cubicBezTo>
                      <a:pt x="625" y="299"/>
                      <a:pt x="625" y="266"/>
                      <a:pt x="645" y="266"/>
                    </a:cubicBezTo>
                    <a:cubicBezTo>
                      <a:pt x="704" y="264"/>
                      <a:pt x="768" y="259"/>
                      <a:pt x="830" y="259"/>
                    </a:cubicBezTo>
                    <a:close/>
                    <a:moveTo>
                      <a:pt x="391" y="402"/>
                    </a:moveTo>
                    <a:cubicBezTo>
                      <a:pt x="409" y="402"/>
                      <a:pt x="426" y="403"/>
                      <a:pt x="444" y="403"/>
                    </a:cubicBezTo>
                    <a:cubicBezTo>
                      <a:pt x="468" y="403"/>
                      <a:pt x="468" y="444"/>
                      <a:pt x="444" y="444"/>
                    </a:cubicBezTo>
                    <a:cubicBezTo>
                      <a:pt x="426" y="444"/>
                      <a:pt x="409" y="445"/>
                      <a:pt x="391" y="445"/>
                    </a:cubicBezTo>
                    <a:cubicBezTo>
                      <a:pt x="320" y="445"/>
                      <a:pt x="248" y="440"/>
                      <a:pt x="174" y="440"/>
                    </a:cubicBezTo>
                    <a:cubicBezTo>
                      <a:pt x="154" y="440"/>
                      <a:pt x="154" y="407"/>
                      <a:pt x="174" y="407"/>
                    </a:cubicBezTo>
                    <a:cubicBezTo>
                      <a:pt x="248" y="407"/>
                      <a:pt x="320" y="402"/>
                      <a:pt x="391" y="402"/>
                    </a:cubicBezTo>
                    <a:close/>
                    <a:moveTo>
                      <a:pt x="840" y="435"/>
                    </a:moveTo>
                    <a:cubicBezTo>
                      <a:pt x="880" y="435"/>
                      <a:pt x="920" y="437"/>
                      <a:pt x="956" y="444"/>
                    </a:cubicBezTo>
                    <a:cubicBezTo>
                      <a:pt x="976" y="448"/>
                      <a:pt x="976" y="480"/>
                      <a:pt x="956" y="484"/>
                    </a:cubicBezTo>
                    <a:cubicBezTo>
                      <a:pt x="917" y="491"/>
                      <a:pt x="873" y="494"/>
                      <a:pt x="829" y="494"/>
                    </a:cubicBezTo>
                    <a:cubicBezTo>
                      <a:pt x="773" y="494"/>
                      <a:pt x="715" y="489"/>
                      <a:pt x="666" y="480"/>
                    </a:cubicBezTo>
                    <a:cubicBezTo>
                      <a:pt x="649" y="476"/>
                      <a:pt x="649" y="448"/>
                      <a:pt x="666" y="448"/>
                    </a:cubicBezTo>
                    <a:cubicBezTo>
                      <a:pt x="716" y="440"/>
                      <a:pt x="779" y="435"/>
                      <a:pt x="840" y="435"/>
                    </a:cubicBezTo>
                    <a:close/>
                    <a:moveTo>
                      <a:pt x="484" y="585"/>
                    </a:moveTo>
                    <a:cubicBezTo>
                      <a:pt x="512" y="585"/>
                      <a:pt x="512" y="629"/>
                      <a:pt x="484" y="629"/>
                    </a:cubicBezTo>
                    <a:lnTo>
                      <a:pt x="174" y="629"/>
                    </a:lnTo>
                    <a:cubicBezTo>
                      <a:pt x="150" y="629"/>
                      <a:pt x="150" y="589"/>
                      <a:pt x="174" y="589"/>
                    </a:cubicBezTo>
                    <a:cubicBezTo>
                      <a:pt x="275" y="585"/>
                      <a:pt x="384" y="585"/>
                      <a:pt x="484" y="585"/>
                    </a:cubicBezTo>
                    <a:close/>
                    <a:moveTo>
                      <a:pt x="952" y="605"/>
                    </a:moveTo>
                    <a:cubicBezTo>
                      <a:pt x="980" y="605"/>
                      <a:pt x="980" y="649"/>
                      <a:pt x="952" y="649"/>
                    </a:cubicBezTo>
                    <a:lnTo>
                      <a:pt x="686" y="649"/>
                    </a:lnTo>
                    <a:cubicBezTo>
                      <a:pt x="658" y="645"/>
                      <a:pt x="658" y="609"/>
                      <a:pt x="686" y="609"/>
                    </a:cubicBezTo>
                    <a:cubicBezTo>
                      <a:pt x="774" y="605"/>
                      <a:pt x="859" y="605"/>
                      <a:pt x="952" y="605"/>
                    </a:cubicBezTo>
                    <a:close/>
                    <a:moveTo>
                      <a:pt x="911" y="766"/>
                    </a:moveTo>
                    <a:cubicBezTo>
                      <a:pt x="940" y="766"/>
                      <a:pt x="940" y="810"/>
                      <a:pt x="911" y="810"/>
                    </a:cubicBezTo>
                    <a:cubicBezTo>
                      <a:pt x="835" y="810"/>
                      <a:pt x="758" y="806"/>
                      <a:pt x="686" y="806"/>
                    </a:cubicBezTo>
                    <a:cubicBezTo>
                      <a:pt x="666" y="806"/>
                      <a:pt x="666" y="778"/>
                      <a:pt x="686" y="778"/>
                    </a:cubicBezTo>
                    <a:cubicBezTo>
                      <a:pt x="758" y="770"/>
                      <a:pt x="835" y="766"/>
                      <a:pt x="911" y="766"/>
                    </a:cubicBezTo>
                    <a:close/>
                    <a:moveTo>
                      <a:pt x="194" y="766"/>
                    </a:moveTo>
                    <a:cubicBezTo>
                      <a:pt x="236" y="771"/>
                      <a:pt x="277" y="773"/>
                      <a:pt x="318" y="773"/>
                    </a:cubicBezTo>
                    <a:cubicBezTo>
                      <a:pt x="374" y="773"/>
                      <a:pt x="429" y="770"/>
                      <a:pt x="484" y="770"/>
                    </a:cubicBezTo>
                    <a:cubicBezTo>
                      <a:pt x="504" y="770"/>
                      <a:pt x="508" y="802"/>
                      <a:pt x="488" y="806"/>
                    </a:cubicBezTo>
                    <a:cubicBezTo>
                      <a:pt x="455" y="812"/>
                      <a:pt x="421" y="814"/>
                      <a:pt x="386" y="814"/>
                    </a:cubicBezTo>
                    <a:cubicBezTo>
                      <a:pt x="320" y="814"/>
                      <a:pt x="253" y="806"/>
                      <a:pt x="190" y="798"/>
                    </a:cubicBezTo>
                    <a:cubicBezTo>
                      <a:pt x="174" y="790"/>
                      <a:pt x="182" y="766"/>
                      <a:pt x="194" y="766"/>
                    </a:cubicBezTo>
                    <a:close/>
                    <a:moveTo>
                      <a:pt x="196" y="958"/>
                    </a:moveTo>
                    <a:cubicBezTo>
                      <a:pt x="198" y="958"/>
                      <a:pt x="200" y="959"/>
                      <a:pt x="202" y="959"/>
                    </a:cubicBezTo>
                    <a:cubicBezTo>
                      <a:pt x="303" y="971"/>
                      <a:pt x="404" y="967"/>
                      <a:pt x="504" y="971"/>
                    </a:cubicBezTo>
                    <a:cubicBezTo>
                      <a:pt x="525" y="971"/>
                      <a:pt x="533" y="1008"/>
                      <a:pt x="508" y="1012"/>
                    </a:cubicBezTo>
                    <a:cubicBezTo>
                      <a:pt x="475" y="1017"/>
                      <a:pt x="439" y="1020"/>
                      <a:pt x="404" y="1020"/>
                    </a:cubicBezTo>
                    <a:cubicBezTo>
                      <a:pt x="332" y="1020"/>
                      <a:pt x="257" y="1009"/>
                      <a:pt x="190" y="988"/>
                    </a:cubicBezTo>
                    <a:cubicBezTo>
                      <a:pt x="172" y="984"/>
                      <a:pt x="180" y="958"/>
                      <a:pt x="196" y="958"/>
                    </a:cubicBezTo>
                    <a:close/>
                    <a:moveTo>
                      <a:pt x="666" y="992"/>
                    </a:moveTo>
                    <a:cubicBezTo>
                      <a:pt x="719" y="999"/>
                      <a:pt x="771" y="1000"/>
                      <a:pt x="823" y="1000"/>
                    </a:cubicBezTo>
                    <a:cubicBezTo>
                      <a:pt x="859" y="1000"/>
                      <a:pt x="894" y="1000"/>
                      <a:pt x="932" y="1000"/>
                    </a:cubicBezTo>
                    <a:cubicBezTo>
                      <a:pt x="952" y="1000"/>
                      <a:pt x="956" y="1028"/>
                      <a:pt x="936" y="1032"/>
                    </a:cubicBezTo>
                    <a:cubicBezTo>
                      <a:pt x="904" y="1038"/>
                      <a:pt x="872" y="1040"/>
                      <a:pt x="839" y="1040"/>
                    </a:cubicBezTo>
                    <a:cubicBezTo>
                      <a:pt x="779" y="1040"/>
                      <a:pt x="717" y="1031"/>
                      <a:pt x="658" y="1016"/>
                    </a:cubicBezTo>
                    <a:cubicBezTo>
                      <a:pt x="645" y="1016"/>
                      <a:pt x="649" y="992"/>
                      <a:pt x="666" y="992"/>
                    </a:cubicBezTo>
                    <a:close/>
                    <a:moveTo>
                      <a:pt x="386" y="1115"/>
                    </a:moveTo>
                    <a:cubicBezTo>
                      <a:pt x="412" y="1115"/>
                      <a:pt x="438" y="1115"/>
                      <a:pt x="464" y="1117"/>
                    </a:cubicBezTo>
                    <a:cubicBezTo>
                      <a:pt x="488" y="1117"/>
                      <a:pt x="488" y="1153"/>
                      <a:pt x="464" y="1153"/>
                    </a:cubicBezTo>
                    <a:cubicBezTo>
                      <a:pt x="432" y="1157"/>
                      <a:pt x="400" y="1158"/>
                      <a:pt x="367" y="1158"/>
                    </a:cubicBezTo>
                    <a:cubicBezTo>
                      <a:pt x="303" y="1158"/>
                      <a:pt x="238" y="1153"/>
                      <a:pt x="174" y="1153"/>
                    </a:cubicBezTo>
                    <a:cubicBezTo>
                      <a:pt x="154" y="1149"/>
                      <a:pt x="154" y="1125"/>
                      <a:pt x="174" y="1125"/>
                    </a:cubicBezTo>
                    <a:cubicBezTo>
                      <a:pt x="245" y="1119"/>
                      <a:pt x="316" y="1115"/>
                      <a:pt x="386" y="1115"/>
                    </a:cubicBezTo>
                    <a:close/>
                    <a:moveTo>
                      <a:pt x="932" y="1133"/>
                    </a:moveTo>
                    <a:cubicBezTo>
                      <a:pt x="960" y="1133"/>
                      <a:pt x="960" y="1181"/>
                      <a:pt x="932" y="1181"/>
                    </a:cubicBezTo>
                    <a:cubicBezTo>
                      <a:pt x="847" y="1181"/>
                      <a:pt x="754" y="1181"/>
                      <a:pt x="666" y="1169"/>
                    </a:cubicBezTo>
                    <a:cubicBezTo>
                      <a:pt x="645" y="1169"/>
                      <a:pt x="645" y="1141"/>
                      <a:pt x="666" y="1141"/>
                    </a:cubicBezTo>
                    <a:cubicBezTo>
                      <a:pt x="754" y="1133"/>
                      <a:pt x="847" y="1133"/>
                      <a:pt x="932" y="1133"/>
                    </a:cubicBezTo>
                    <a:close/>
                    <a:moveTo>
                      <a:pt x="424" y="1282"/>
                    </a:moveTo>
                    <a:cubicBezTo>
                      <a:pt x="448" y="1282"/>
                      <a:pt x="448" y="1322"/>
                      <a:pt x="424" y="1322"/>
                    </a:cubicBezTo>
                    <a:cubicBezTo>
                      <a:pt x="347" y="1322"/>
                      <a:pt x="271" y="1322"/>
                      <a:pt x="194" y="1314"/>
                    </a:cubicBezTo>
                    <a:cubicBezTo>
                      <a:pt x="174" y="1310"/>
                      <a:pt x="174" y="1286"/>
                      <a:pt x="194" y="1286"/>
                    </a:cubicBezTo>
                    <a:cubicBezTo>
                      <a:pt x="271" y="1282"/>
                      <a:pt x="347" y="1282"/>
                      <a:pt x="424" y="1282"/>
                    </a:cubicBezTo>
                    <a:close/>
                    <a:moveTo>
                      <a:pt x="952" y="1282"/>
                    </a:moveTo>
                    <a:cubicBezTo>
                      <a:pt x="980" y="1282"/>
                      <a:pt x="980" y="1326"/>
                      <a:pt x="952" y="1326"/>
                    </a:cubicBezTo>
                    <a:cubicBezTo>
                      <a:pt x="851" y="1326"/>
                      <a:pt x="746" y="1326"/>
                      <a:pt x="645" y="1322"/>
                    </a:cubicBezTo>
                    <a:cubicBezTo>
                      <a:pt x="625" y="1322"/>
                      <a:pt x="625" y="1290"/>
                      <a:pt x="645" y="1290"/>
                    </a:cubicBezTo>
                    <a:cubicBezTo>
                      <a:pt x="746" y="1282"/>
                      <a:pt x="851" y="1282"/>
                      <a:pt x="952" y="1282"/>
                    </a:cubicBezTo>
                    <a:close/>
                    <a:moveTo>
                      <a:pt x="1149" y="1507"/>
                    </a:moveTo>
                    <a:cubicBezTo>
                      <a:pt x="1149" y="1509"/>
                      <a:pt x="1150" y="1510"/>
                      <a:pt x="1151" y="1510"/>
                    </a:cubicBezTo>
                    <a:cubicBezTo>
                      <a:pt x="1151" y="1510"/>
                      <a:pt x="1151" y="1509"/>
                      <a:pt x="1149" y="1507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33" y="508"/>
                      <a:pt x="85" y="1048"/>
                      <a:pt x="65" y="1560"/>
                    </a:cubicBezTo>
                    <a:cubicBezTo>
                      <a:pt x="65" y="1568"/>
                      <a:pt x="61" y="1572"/>
                      <a:pt x="53" y="1572"/>
                    </a:cubicBezTo>
                    <a:lnTo>
                      <a:pt x="61" y="1584"/>
                    </a:lnTo>
                    <a:cubicBezTo>
                      <a:pt x="65" y="1584"/>
                      <a:pt x="65" y="1576"/>
                      <a:pt x="69" y="1576"/>
                    </a:cubicBezTo>
                    <a:cubicBezTo>
                      <a:pt x="416" y="1524"/>
                      <a:pt x="778" y="1511"/>
                      <a:pt x="1133" y="1511"/>
                    </a:cubicBezTo>
                    <a:cubicBezTo>
                      <a:pt x="1137" y="1511"/>
                      <a:pt x="1141" y="1515"/>
                      <a:pt x="1149" y="1515"/>
                    </a:cubicBezTo>
                    <a:lnTo>
                      <a:pt x="1149" y="1507"/>
                    </a:lnTo>
                    <a:cubicBezTo>
                      <a:pt x="1069" y="1048"/>
                      <a:pt x="1121" y="540"/>
                      <a:pt x="1121" y="77"/>
                    </a:cubicBezTo>
                    <a:lnTo>
                      <a:pt x="1121" y="77"/>
                    </a:lnTo>
                    <a:cubicBezTo>
                      <a:pt x="1117" y="81"/>
                      <a:pt x="1113" y="81"/>
                      <a:pt x="1109" y="81"/>
                    </a:cubicBezTo>
                    <a:cubicBezTo>
                      <a:pt x="746" y="81"/>
                      <a:pt x="367" y="69"/>
                      <a:pt x="5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7538995" y="3696336"/>
                <a:ext cx="208889" cy="209593"/>
              </a:xfrm>
              <a:custGeom>
                <a:rect b="b" l="l" r="r" t="t"/>
                <a:pathLst>
                  <a:path extrusionOk="0" h="595" w="593">
                    <a:moveTo>
                      <a:pt x="246" y="67"/>
                    </a:moveTo>
                    <a:cubicBezTo>
                      <a:pt x="246" y="71"/>
                      <a:pt x="254" y="71"/>
                      <a:pt x="258" y="71"/>
                    </a:cubicBezTo>
                    <a:cubicBezTo>
                      <a:pt x="363" y="87"/>
                      <a:pt x="464" y="127"/>
                      <a:pt x="496" y="240"/>
                    </a:cubicBezTo>
                    <a:cubicBezTo>
                      <a:pt x="524" y="349"/>
                      <a:pt x="444" y="474"/>
                      <a:pt x="335" y="502"/>
                    </a:cubicBezTo>
                    <a:cubicBezTo>
                      <a:pt x="321" y="505"/>
                      <a:pt x="307" y="507"/>
                      <a:pt x="293" y="507"/>
                    </a:cubicBezTo>
                    <a:cubicBezTo>
                      <a:pt x="188" y="507"/>
                      <a:pt x="109" y="415"/>
                      <a:pt x="109" y="304"/>
                    </a:cubicBezTo>
                    <a:cubicBezTo>
                      <a:pt x="109" y="191"/>
                      <a:pt x="158" y="107"/>
                      <a:pt x="246" y="67"/>
                    </a:cubicBezTo>
                    <a:close/>
                    <a:moveTo>
                      <a:pt x="309" y="1"/>
                    </a:moveTo>
                    <a:cubicBezTo>
                      <a:pt x="292" y="1"/>
                      <a:pt x="275" y="2"/>
                      <a:pt x="258" y="6"/>
                    </a:cubicBezTo>
                    <a:cubicBezTo>
                      <a:pt x="250" y="4"/>
                      <a:pt x="241" y="4"/>
                      <a:pt x="233" y="4"/>
                    </a:cubicBezTo>
                    <a:cubicBezTo>
                      <a:pt x="201" y="4"/>
                      <a:pt x="170" y="14"/>
                      <a:pt x="142" y="30"/>
                    </a:cubicBezTo>
                    <a:cubicBezTo>
                      <a:pt x="61" y="83"/>
                      <a:pt x="33" y="183"/>
                      <a:pt x="21" y="268"/>
                    </a:cubicBezTo>
                    <a:cubicBezTo>
                      <a:pt x="1" y="433"/>
                      <a:pt x="109" y="594"/>
                      <a:pt x="291" y="594"/>
                    </a:cubicBezTo>
                    <a:cubicBezTo>
                      <a:pt x="448" y="590"/>
                      <a:pt x="593" y="445"/>
                      <a:pt x="585" y="284"/>
                    </a:cubicBezTo>
                    <a:cubicBezTo>
                      <a:pt x="585" y="136"/>
                      <a:pt x="455" y="1"/>
                      <a:pt x="309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7577391" y="3719585"/>
                <a:ext cx="146539" cy="155346"/>
              </a:xfrm>
              <a:custGeom>
                <a:rect b="b" l="l" r="r" t="t"/>
                <a:pathLst>
                  <a:path extrusionOk="0" h="441" w="416">
                    <a:moveTo>
                      <a:pt x="137" y="1"/>
                    </a:moveTo>
                    <a:cubicBezTo>
                      <a:pt x="49" y="37"/>
                      <a:pt x="0" y="121"/>
                      <a:pt x="0" y="238"/>
                    </a:cubicBezTo>
                    <a:cubicBezTo>
                      <a:pt x="0" y="349"/>
                      <a:pt x="73" y="441"/>
                      <a:pt x="182" y="441"/>
                    </a:cubicBezTo>
                    <a:cubicBezTo>
                      <a:pt x="196" y="441"/>
                      <a:pt x="211" y="439"/>
                      <a:pt x="226" y="436"/>
                    </a:cubicBezTo>
                    <a:cubicBezTo>
                      <a:pt x="335" y="408"/>
                      <a:pt x="415" y="283"/>
                      <a:pt x="387" y="174"/>
                    </a:cubicBezTo>
                    <a:cubicBezTo>
                      <a:pt x="355" y="61"/>
                      <a:pt x="254" y="21"/>
                      <a:pt x="149" y="5"/>
                    </a:cubicBezTo>
                    <a:cubicBezTo>
                      <a:pt x="145" y="5"/>
                      <a:pt x="145" y="1"/>
                      <a:pt x="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7585845" y="3000978"/>
                <a:ext cx="115188" cy="20079"/>
              </a:xfrm>
              <a:custGeom>
                <a:rect b="b" l="l" r="r" t="t"/>
                <a:pathLst>
                  <a:path extrusionOk="0" h="57" w="327">
                    <a:moveTo>
                      <a:pt x="177" y="0"/>
                    </a:moveTo>
                    <a:cubicBezTo>
                      <a:pt x="122" y="0"/>
                      <a:pt x="65" y="3"/>
                      <a:pt x="17" y="10"/>
                    </a:cubicBezTo>
                    <a:cubicBezTo>
                      <a:pt x="0" y="18"/>
                      <a:pt x="0" y="42"/>
                      <a:pt x="17" y="42"/>
                    </a:cubicBezTo>
                    <a:cubicBezTo>
                      <a:pt x="64" y="51"/>
                      <a:pt x="122" y="56"/>
                      <a:pt x="179" y="56"/>
                    </a:cubicBezTo>
                    <a:cubicBezTo>
                      <a:pt x="224" y="56"/>
                      <a:pt x="268" y="53"/>
                      <a:pt x="307" y="46"/>
                    </a:cubicBezTo>
                    <a:cubicBezTo>
                      <a:pt x="327" y="42"/>
                      <a:pt x="327" y="10"/>
                      <a:pt x="307" y="6"/>
                    </a:cubicBezTo>
                    <a:cubicBezTo>
                      <a:pt x="267" y="2"/>
                      <a:pt x="222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7588663" y="3059453"/>
                <a:ext cx="113779" cy="16204"/>
              </a:xfrm>
              <a:custGeom>
                <a:rect b="b" l="l" r="r" t="t"/>
                <a:pathLst>
                  <a:path extrusionOk="0" h="46" w="323">
                    <a:moveTo>
                      <a:pt x="29" y="1"/>
                    </a:moveTo>
                    <a:cubicBezTo>
                      <a:pt x="1" y="5"/>
                      <a:pt x="1" y="41"/>
                      <a:pt x="29" y="41"/>
                    </a:cubicBezTo>
                    <a:cubicBezTo>
                      <a:pt x="117" y="45"/>
                      <a:pt x="202" y="45"/>
                      <a:pt x="295" y="45"/>
                    </a:cubicBezTo>
                    <a:cubicBezTo>
                      <a:pt x="323" y="45"/>
                      <a:pt x="323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>
                <a:off x="7577391" y="3295114"/>
                <a:ext cx="125051" cy="17613"/>
              </a:xfrm>
              <a:custGeom>
                <a:rect b="b" l="l" r="r" t="t"/>
                <a:pathLst>
                  <a:path extrusionOk="0" h="50" w="355">
                    <a:moveTo>
                      <a:pt x="327" y="1"/>
                    </a:moveTo>
                    <a:cubicBezTo>
                      <a:pt x="226" y="1"/>
                      <a:pt x="121" y="9"/>
                      <a:pt x="20" y="9"/>
                    </a:cubicBezTo>
                    <a:cubicBezTo>
                      <a:pt x="0" y="9"/>
                      <a:pt x="0" y="37"/>
                      <a:pt x="20" y="37"/>
                    </a:cubicBezTo>
                    <a:cubicBezTo>
                      <a:pt x="121" y="49"/>
                      <a:pt x="226" y="49"/>
                      <a:pt x="327" y="49"/>
                    </a:cubicBezTo>
                    <a:cubicBezTo>
                      <a:pt x="355" y="49"/>
                      <a:pt x="355" y="1"/>
                      <a:pt x="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>
                <a:off x="7584436" y="3194368"/>
                <a:ext cx="109552" cy="17965"/>
              </a:xfrm>
              <a:custGeom>
                <a:rect b="b" l="l" r="r" t="t"/>
                <a:pathLst>
                  <a:path extrusionOk="0" h="51" w="311">
                    <a:moveTo>
                      <a:pt x="21" y="1"/>
                    </a:moveTo>
                    <a:cubicBezTo>
                      <a:pt x="4" y="1"/>
                      <a:pt x="0" y="21"/>
                      <a:pt x="13" y="25"/>
                    </a:cubicBezTo>
                    <a:cubicBezTo>
                      <a:pt x="75" y="38"/>
                      <a:pt x="140" y="50"/>
                      <a:pt x="202" y="50"/>
                    </a:cubicBezTo>
                    <a:cubicBezTo>
                      <a:pt x="232" y="50"/>
                      <a:pt x="262" y="47"/>
                      <a:pt x="291" y="41"/>
                    </a:cubicBezTo>
                    <a:cubicBezTo>
                      <a:pt x="311" y="41"/>
                      <a:pt x="307" y="5"/>
                      <a:pt x="287" y="5"/>
                    </a:cubicBezTo>
                    <a:cubicBezTo>
                      <a:pt x="234" y="5"/>
                      <a:pt x="183" y="7"/>
                      <a:pt x="133" y="7"/>
                    </a:cubicBezTo>
                    <a:cubicBezTo>
                      <a:pt x="96" y="7"/>
                      <a:pt x="59" y="6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>
                <a:off x="7584436" y="3245445"/>
                <a:ext cx="110961" cy="17613"/>
              </a:xfrm>
              <a:custGeom>
                <a:rect b="b" l="l" r="r" t="t"/>
                <a:pathLst>
                  <a:path extrusionOk="0" h="50" w="315">
                    <a:moveTo>
                      <a:pt x="287" y="1"/>
                    </a:moveTo>
                    <a:cubicBezTo>
                      <a:pt x="202" y="1"/>
                      <a:pt x="109" y="9"/>
                      <a:pt x="21" y="13"/>
                    </a:cubicBezTo>
                    <a:cubicBezTo>
                      <a:pt x="0" y="13"/>
                      <a:pt x="0" y="41"/>
                      <a:pt x="21" y="41"/>
                    </a:cubicBezTo>
                    <a:cubicBezTo>
                      <a:pt x="109" y="49"/>
                      <a:pt x="202" y="49"/>
                      <a:pt x="287" y="49"/>
                    </a:cubicBezTo>
                    <a:cubicBezTo>
                      <a:pt x="315" y="49"/>
                      <a:pt x="315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>
                <a:off x="7577391" y="2935810"/>
                <a:ext cx="109552" cy="17613"/>
              </a:xfrm>
              <a:custGeom>
                <a:rect b="b" l="l" r="r" t="t"/>
                <a:pathLst>
                  <a:path extrusionOk="0" h="50" w="311">
                    <a:moveTo>
                      <a:pt x="203" y="0"/>
                    </a:moveTo>
                    <a:cubicBezTo>
                      <a:pt x="142" y="0"/>
                      <a:pt x="78" y="7"/>
                      <a:pt x="20" y="9"/>
                    </a:cubicBezTo>
                    <a:cubicBezTo>
                      <a:pt x="0" y="9"/>
                      <a:pt x="0" y="42"/>
                      <a:pt x="20" y="42"/>
                    </a:cubicBezTo>
                    <a:cubicBezTo>
                      <a:pt x="73" y="47"/>
                      <a:pt x="130" y="50"/>
                      <a:pt x="185" y="50"/>
                    </a:cubicBezTo>
                    <a:cubicBezTo>
                      <a:pt x="220" y="50"/>
                      <a:pt x="254" y="49"/>
                      <a:pt x="286" y="46"/>
                    </a:cubicBezTo>
                    <a:cubicBezTo>
                      <a:pt x="311" y="46"/>
                      <a:pt x="311" y="9"/>
                      <a:pt x="286" y="5"/>
                    </a:cubicBezTo>
                    <a:cubicBezTo>
                      <a:pt x="260" y="1"/>
                      <a:pt x="232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7591481" y="3117223"/>
                <a:ext cx="96871" cy="17965"/>
              </a:xfrm>
              <a:custGeom>
                <a:rect b="b" l="l" r="r" t="t"/>
                <a:pathLst>
                  <a:path extrusionOk="0" h="51" w="275">
                    <a:moveTo>
                      <a:pt x="185" y="0"/>
                    </a:moveTo>
                    <a:cubicBezTo>
                      <a:pt x="129" y="0"/>
                      <a:pt x="74" y="4"/>
                      <a:pt x="21" y="10"/>
                    </a:cubicBezTo>
                    <a:cubicBezTo>
                      <a:pt x="1" y="10"/>
                      <a:pt x="1" y="38"/>
                      <a:pt x="21" y="38"/>
                    </a:cubicBezTo>
                    <a:cubicBezTo>
                      <a:pt x="93" y="42"/>
                      <a:pt x="170" y="50"/>
                      <a:pt x="246" y="50"/>
                    </a:cubicBezTo>
                    <a:cubicBezTo>
                      <a:pt x="275" y="50"/>
                      <a:pt x="275" y="2"/>
                      <a:pt x="246" y="2"/>
                    </a:cubicBezTo>
                    <a:cubicBezTo>
                      <a:pt x="226" y="1"/>
                      <a:pt x="205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>
                <a:off x="7416761" y="3184505"/>
                <a:ext cx="128222" cy="21135"/>
              </a:xfrm>
              <a:custGeom>
                <a:rect b="b" l="l" r="r" t="t"/>
                <a:pathLst>
                  <a:path extrusionOk="0" h="60" w="364">
                    <a:moveTo>
                      <a:pt x="33" y="0"/>
                    </a:moveTo>
                    <a:cubicBezTo>
                      <a:pt x="13" y="0"/>
                      <a:pt x="1" y="25"/>
                      <a:pt x="21" y="29"/>
                    </a:cubicBezTo>
                    <a:cubicBezTo>
                      <a:pt x="94" y="46"/>
                      <a:pt x="175" y="59"/>
                      <a:pt x="252" y="59"/>
                    </a:cubicBezTo>
                    <a:cubicBezTo>
                      <a:pt x="282" y="59"/>
                      <a:pt x="311" y="57"/>
                      <a:pt x="339" y="53"/>
                    </a:cubicBezTo>
                    <a:cubicBezTo>
                      <a:pt x="364" y="49"/>
                      <a:pt x="356" y="12"/>
                      <a:pt x="335" y="12"/>
                    </a:cubicBezTo>
                    <a:cubicBezTo>
                      <a:pt x="235" y="12"/>
                      <a:pt x="134" y="12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>
                <a:off x="7418170" y="3116167"/>
                <a:ext cx="118359" cy="17613"/>
              </a:xfrm>
              <a:custGeom>
                <a:rect b="b" l="l" r="r" t="t"/>
                <a:pathLst>
                  <a:path extrusionOk="0" h="50" w="336">
                    <a:moveTo>
                      <a:pt x="21" y="1"/>
                    </a:moveTo>
                    <a:cubicBezTo>
                      <a:pt x="1" y="1"/>
                      <a:pt x="1" y="25"/>
                      <a:pt x="17" y="33"/>
                    </a:cubicBezTo>
                    <a:cubicBezTo>
                      <a:pt x="80" y="41"/>
                      <a:pt x="147" y="49"/>
                      <a:pt x="213" y="49"/>
                    </a:cubicBezTo>
                    <a:cubicBezTo>
                      <a:pt x="248" y="49"/>
                      <a:pt x="282" y="47"/>
                      <a:pt x="315" y="41"/>
                    </a:cubicBezTo>
                    <a:cubicBezTo>
                      <a:pt x="335" y="41"/>
                      <a:pt x="331" y="5"/>
                      <a:pt x="311" y="5"/>
                    </a:cubicBezTo>
                    <a:cubicBezTo>
                      <a:pt x="256" y="5"/>
                      <a:pt x="201" y="8"/>
                      <a:pt x="145" y="8"/>
                    </a:cubicBezTo>
                    <a:cubicBezTo>
                      <a:pt x="104" y="8"/>
                      <a:pt x="63" y="6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7409716" y="3051703"/>
                <a:ext cx="128222" cy="16556"/>
              </a:xfrm>
              <a:custGeom>
                <a:rect b="b" l="l" r="r" t="t"/>
                <a:pathLst>
                  <a:path extrusionOk="0" h="47" w="364">
                    <a:moveTo>
                      <a:pt x="234" y="1"/>
                    </a:moveTo>
                    <a:cubicBezTo>
                      <a:pt x="166" y="1"/>
                      <a:pt x="98" y="3"/>
                      <a:pt x="25" y="3"/>
                    </a:cubicBezTo>
                    <a:cubicBezTo>
                      <a:pt x="1" y="3"/>
                      <a:pt x="1" y="43"/>
                      <a:pt x="25" y="43"/>
                    </a:cubicBezTo>
                    <a:cubicBezTo>
                      <a:pt x="126" y="47"/>
                      <a:pt x="235" y="47"/>
                      <a:pt x="335" y="47"/>
                    </a:cubicBezTo>
                    <a:cubicBezTo>
                      <a:pt x="363" y="47"/>
                      <a:pt x="363" y="3"/>
                      <a:pt x="335" y="3"/>
                    </a:cubicBezTo>
                    <a:cubicBezTo>
                      <a:pt x="302" y="1"/>
                      <a:pt x="268" y="1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>
                <a:off x="7413943" y="2931935"/>
                <a:ext cx="115540" cy="13034"/>
              </a:xfrm>
              <a:custGeom>
                <a:rect b="b" l="l" r="r" t="t"/>
                <a:pathLst>
                  <a:path extrusionOk="0" h="37" w="328">
                    <a:moveTo>
                      <a:pt x="303" y="0"/>
                    </a:moveTo>
                    <a:cubicBezTo>
                      <a:pt x="206" y="0"/>
                      <a:pt x="110" y="4"/>
                      <a:pt x="13" y="4"/>
                    </a:cubicBezTo>
                    <a:cubicBezTo>
                      <a:pt x="1" y="4"/>
                      <a:pt x="1" y="24"/>
                      <a:pt x="13" y="24"/>
                    </a:cubicBezTo>
                    <a:cubicBezTo>
                      <a:pt x="110" y="32"/>
                      <a:pt x="206" y="36"/>
                      <a:pt x="303" y="36"/>
                    </a:cubicBezTo>
                    <a:cubicBezTo>
                      <a:pt x="327" y="36"/>
                      <a:pt x="327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7411125" y="3240162"/>
                <a:ext cx="118359" cy="14090"/>
              </a:xfrm>
              <a:custGeom>
                <a:rect b="b" l="l" r="r" t="t"/>
                <a:pathLst>
                  <a:path extrusionOk="0" h="40" w="336">
                    <a:moveTo>
                      <a:pt x="214" y="0"/>
                    </a:moveTo>
                    <a:cubicBezTo>
                      <a:pt x="150" y="0"/>
                      <a:pt x="85" y="4"/>
                      <a:pt x="21" y="4"/>
                    </a:cubicBezTo>
                    <a:cubicBezTo>
                      <a:pt x="1" y="8"/>
                      <a:pt x="1" y="32"/>
                      <a:pt x="21" y="32"/>
                    </a:cubicBezTo>
                    <a:cubicBezTo>
                      <a:pt x="88" y="35"/>
                      <a:pt x="154" y="39"/>
                      <a:pt x="221" y="39"/>
                    </a:cubicBezTo>
                    <a:cubicBezTo>
                      <a:pt x="251" y="39"/>
                      <a:pt x="281" y="38"/>
                      <a:pt x="311" y="36"/>
                    </a:cubicBezTo>
                    <a:cubicBezTo>
                      <a:pt x="335" y="36"/>
                      <a:pt x="335" y="4"/>
                      <a:pt x="311" y="4"/>
                    </a:cubicBezTo>
                    <a:cubicBezTo>
                      <a:pt x="279" y="1"/>
                      <a:pt x="247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7411125" y="2988297"/>
                <a:ext cx="111313" cy="15147"/>
              </a:xfrm>
              <a:custGeom>
                <a:rect b="b" l="l" r="r" t="t"/>
                <a:pathLst>
                  <a:path extrusionOk="0" h="43" w="316">
                    <a:moveTo>
                      <a:pt x="238" y="0"/>
                    </a:moveTo>
                    <a:cubicBezTo>
                      <a:pt x="167" y="0"/>
                      <a:pt x="95" y="5"/>
                      <a:pt x="21" y="5"/>
                    </a:cubicBezTo>
                    <a:cubicBezTo>
                      <a:pt x="1" y="9"/>
                      <a:pt x="1" y="38"/>
                      <a:pt x="21" y="38"/>
                    </a:cubicBezTo>
                    <a:cubicBezTo>
                      <a:pt x="95" y="38"/>
                      <a:pt x="167" y="43"/>
                      <a:pt x="238" y="43"/>
                    </a:cubicBezTo>
                    <a:cubicBezTo>
                      <a:pt x="256" y="43"/>
                      <a:pt x="273" y="42"/>
                      <a:pt x="291" y="42"/>
                    </a:cubicBezTo>
                    <a:cubicBezTo>
                      <a:pt x="315" y="42"/>
                      <a:pt x="315" y="1"/>
                      <a:pt x="291" y="1"/>
                    </a:cubicBezTo>
                    <a:cubicBezTo>
                      <a:pt x="273" y="1"/>
                      <a:pt x="256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7418170" y="3297932"/>
                <a:ext cx="97223" cy="13386"/>
              </a:xfrm>
              <a:custGeom>
                <a:rect b="b" l="l" r="r" t="t"/>
                <a:pathLst>
                  <a:path extrusionOk="0" h="38" w="276">
                    <a:moveTo>
                      <a:pt x="251" y="1"/>
                    </a:moveTo>
                    <a:cubicBezTo>
                      <a:pt x="174" y="1"/>
                      <a:pt x="98" y="1"/>
                      <a:pt x="21" y="5"/>
                    </a:cubicBezTo>
                    <a:cubicBezTo>
                      <a:pt x="1" y="9"/>
                      <a:pt x="1" y="33"/>
                      <a:pt x="21" y="33"/>
                    </a:cubicBezTo>
                    <a:cubicBezTo>
                      <a:pt x="98" y="37"/>
                      <a:pt x="174" y="37"/>
                      <a:pt x="251" y="37"/>
                    </a:cubicBezTo>
                    <a:cubicBezTo>
                      <a:pt x="275" y="37"/>
                      <a:pt x="275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5984830" y="3691052"/>
                <a:ext cx="1404098" cy="111313"/>
              </a:xfrm>
              <a:custGeom>
                <a:rect b="b" l="l" r="r" t="t"/>
                <a:pathLst>
                  <a:path extrusionOk="0" h="316" w="3986">
                    <a:moveTo>
                      <a:pt x="3985" y="1"/>
                    </a:moveTo>
                    <a:cubicBezTo>
                      <a:pt x="3300" y="41"/>
                      <a:pt x="2619" y="73"/>
                      <a:pt x="1942" y="78"/>
                    </a:cubicBezTo>
                    <a:cubicBezTo>
                      <a:pt x="1712" y="79"/>
                      <a:pt x="1479" y="82"/>
                      <a:pt x="1245" y="82"/>
                    </a:cubicBezTo>
                    <a:cubicBezTo>
                      <a:pt x="827" y="82"/>
                      <a:pt x="408" y="71"/>
                      <a:pt x="0" y="17"/>
                    </a:cubicBezTo>
                    <a:lnTo>
                      <a:pt x="0" y="17"/>
                    </a:lnTo>
                    <a:cubicBezTo>
                      <a:pt x="49" y="102"/>
                      <a:pt x="73" y="198"/>
                      <a:pt x="81" y="299"/>
                    </a:cubicBezTo>
                    <a:lnTo>
                      <a:pt x="81" y="315"/>
                    </a:lnTo>
                    <a:cubicBezTo>
                      <a:pt x="717" y="255"/>
                      <a:pt x="1362" y="267"/>
                      <a:pt x="1995" y="259"/>
                    </a:cubicBezTo>
                    <a:cubicBezTo>
                      <a:pt x="2635" y="243"/>
                      <a:pt x="3276" y="239"/>
                      <a:pt x="3917" y="235"/>
                    </a:cubicBezTo>
                    <a:cubicBezTo>
                      <a:pt x="3921" y="235"/>
                      <a:pt x="3929" y="235"/>
                      <a:pt x="3937" y="239"/>
                    </a:cubicBezTo>
                    <a:cubicBezTo>
                      <a:pt x="3941" y="158"/>
                      <a:pt x="3957" y="78"/>
                      <a:pt x="39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6819330" y="1469358"/>
                <a:ext cx="489990" cy="194446"/>
              </a:xfrm>
              <a:custGeom>
                <a:rect b="b" l="l" r="r" t="t"/>
                <a:pathLst>
                  <a:path extrusionOk="0" h="552" w="1391">
                    <a:moveTo>
                      <a:pt x="779" y="1"/>
                    </a:moveTo>
                    <a:cubicBezTo>
                      <a:pt x="592" y="1"/>
                      <a:pt x="391" y="29"/>
                      <a:pt x="221" y="29"/>
                    </a:cubicBezTo>
                    <a:cubicBezTo>
                      <a:pt x="165" y="29"/>
                      <a:pt x="113" y="26"/>
                      <a:pt x="65" y="18"/>
                    </a:cubicBezTo>
                    <a:lnTo>
                      <a:pt x="61" y="18"/>
                    </a:lnTo>
                    <a:lnTo>
                      <a:pt x="1" y="336"/>
                    </a:lnTo>
                    <a:cubicBezTo>
                      <a:pt x="210" y="397"/>
                      <a:pt x="428" y="449"/>
                      <a:pt x="649" y="489"/>
                    </a:cubicBezTo>
                    <a:cubicBezTo>
                      <a:pt x="782" y="518"/>
                      <a:pt x="915" y="542"/>
                      <a:pt x="1048" y="546"/>
                    </a:cubicBezTo>
                    <a:cubicBezTo>
                      <a:pt x="1072" y="550"/>
                      <a:pt x="1096" y="552"/>
                      <a:pt x="1120" y="552"/>
                    </a:cubicBezTo>
                    <a:cubicBezTo>
                      <a:pt x="1161" y="552"/>
                      <a:pt x="1202" y="547"/>
                      <a:pt x="1246" y="542"/>
                    </a:cubicBezTo>
                    <a:cubicBezTo>
                      <a:pt x="1387" y="348"/>
                      <a:pt x="1391" y="215"/>
                      <a:pt x="1250" y="139"/>
                    </a:cubicBezTo>
                    <a:cubicBezTo>
                      <a:pt x="1136" y="28"/>
                      <a:pt x="96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>
                <a:off x="7134602" y="1681418"/>
                <a:ext cx="39805" cy="244467"/>
              </a:xfrm>
              <a:custGeom>
                <a:rect b="b" l="l" r="r" t="t"/>
                <a:pathLst>
                  <a:path extrusionOk="0" h="694" w="113">
                    <a:moveTo>
                      <a:pt x="32" y="0"/>
                    </a:moveTo>
                    <a:cubicBezTo>
                      <a:pt x="12" y="230"/>
                      <a:pt x="0" y="460"/>
                      <a:pt x="0" y="689"/>
                    </a:cubicBezTo>
                    <a:cubicBezTo>
                      <a:pt x="28" y="693"/>
                      <a:pt x="48" y="693"/>
                      <a:pt x="73" y="693"/>
                    </a:cubicBezTo>
                    <a:cubicBezTo>
                      <a:pt x="69" y="468"/>
                      <a:pt x="81" y="238"/>
                      <a:pt x="113" y="8"/>
                    </a:cubicBezTo>
                    <a:cubicBezTo>
                      <a:pt x="89" y="8"/>
                      <a:pt x="57" y="4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>
                <a:off x="5289119" y="2119979"/>
                <a:ext cx="1815887" cy="1218106"/>
              </a:xfrm>
              <a:custGeom>
                <a:rect b="b" l="l" r="r" t="t"/>
                <a:pathLst>
                  <a:path extrusionOk="0" h="3458" w="5155">
                    <a:moveTo>
                      <a:pt x="694" y="190"/>
                    </a:moveTo>
                    <a:cubicBezTo>
                      <a:pt x="613" y="371"/>
                      <a:pt x="545" y="556"/>
                      <a:pt x="504" y="750"/>
                    </a:cubicBezTo>
                    <a:lnTo>
                      <a:pt x="504" y="754"/>
                    </a:lnTo>
                    <a:cubicBezTo>
                      <a:pt x="379" y="750"/>
                      <a:pt x="259" y="746"/>
                      <a:pt x="134" y="746"/>
                    </a:cubicBezTo>
                    <a:cubicBezTo>
                      <a:pt x="259" y="552"/>
                      <a:pt x="404" y="375"/>
                      <a:pt x="537" y="190"/>
                    </a:cubicBezTo>
                    <a:close/>
                    <a:moveTo>
                      <a:pt x="1040" y="182"/>
                    </a:moveTo>
                    <a:cubicBezTo>
                      <a:pt x="976" y="367"/>
                      <a:pt x="944" y="572"/>
                      <a:pt x="948" y="770"/>
                    </a:cubicBezTo>
                    <a:cubicBezTo>
                      <a:pt x="815" y="766"/>
                      <a:pt x="674" y="758"/>
                      <a:pt x="533" y="750"/>
                    </a:cubicBezTo>
                    <a:cubicBezTo>
                      <a:pt x="597" y="564"/>
                      <a:pt x="662" y="371"/>
                      <a:pt x="738" y="186"/>
                    </a:cubicBezTo>
                    <a:cubicBezTo>
                      <a:pt x="839" y="186"/>
                      <a:pt x="940" y="182"/>
                      <a:pt x="1040" y="182"/>
                    </a:cubicBezTo>
                    <a:close/>
                    <a:moveTo>
                      <a:pt x="1471" y="170"/>
                    </a:moveTo>
                    <a:lnTo>
                      <a:pt x="1471" y="170"/>
                    </a:lnTo>
                    <a:cubicBezTo>
                      <a:pt x="1463" y="375"/>
                      <a:pt x="1459" y="585"/>
                      <a:pt x="1459" y="790"/>
                    </a:cubicBezTo>
                    <a:cubicBezTo>
                      <a:pt x="1294" y="778"/>
                      <a:pt x="1141" y="774"/>
                      <a:pt x="980" y="770"/>
                    </a:cubicBezTo>
                    <a:cubicBezTo>
                      <a:pt x="1008" y="572"/>
                      <a:pt x="1044" y="383"/>
                      <a:pt x="1089" y="186"/>
                    </a:cubicBezTo>
                    <a:lnTo>
                      <a:pt x="1089" y="182"/>
                    </a:lnTo>
                    <a:cubicBezTo>
                      <a:pt x="1218" y="174"/>
                      <a:pt x="1347" y="174"/>
                      <a:pt x="1471" y="170"/>
                    </a:cubicBezTo>
                    <a:close/>
                    <a:moveTo>
                      <a:pt x="1983" y="153"/>
                    </a:moveTo>
                    <a:cubicBezTo>
                      <a:pt x="1983" y="371"/>
                      <a:pt x="2032" y="597"/>
                      <a:pt x="2072" y="810"/>
                    </a:cubicBezTo>
                    <a:cubicBezTo>
                      <a:pt x="1874" y="806"/>
                      <a:pt x="1685" y="798"/>
                      <a:pt x="1488" y="790"/>
                    </a:cubicBezTo>
                    <a:cubicBezTo>
                      <a:pt x="1504" y="585"/>
                      <a:pt x="1512" y="375"/>
                      <a:pt x="1524" y="170"/>
                    </a:cubicBezTo>
                    <a:cubicBezTo>
                      <a:pt x="1673" y="165"/>
                      <a:pt x="1830" y="161"/>
                      <a:pt x="1983" y="153"/>
                    </a:cubicBezTo>
                    <a:close/>
                    <a:moveTo>
                      <a:pt x="2414" y="141"/>
                    </a:moveTo>
                    <a:lnTo>
                      <a:pt x="2414" y="141"/>
                    </a:lnTo>
                    <a:cubicBezTo>
                      <a:pt x="2410" y="145"/>
                      <a:pt x="2406" y="153"/>
                      <a:pt x="2410" y="161"/>
                    </a:cubicBezTo>
                    <a:cubicBezTo>
                      <a:pt x="2426" y="383"/>
                      <a:pt x="2459" y="605"/>
                      <a:pt x="2519" y="818"/>
                    </a:cubicBezTo>
                    <a:cubicBezTo>
                      <a:pt x="2378" y="818"/>
                      <a:pt x="2245" y="814"/>
                      <a:pt x="2108" y="810"/>
                    </a:cubicBezTo>
                    <a:cubicBezTo>
                      <a:pt x="2088" y="593"/>
                      <a:pt x="2076" y="355"/>
                      <a:pt x="2024" y="149"/>
                    </a:cubicBezTo>
                    <a:cubicBezTo>
                      <a:pt x="2152" y="149"/>
                      <a:pt x="2285" y="145"/>
                      <a:pt x="2414" y="141"/>
                    </a:cubicBezTo>
                    <a:close/>
                    <a:moveTo>
                      <a:pt x="2894" y="129"/>
                    </a:moveTo>
                    <a:cubicBezTo>
                      <a:pt x="2934" y="367"/>
                      <a:pt x="2999" y="609"/>
                      <a:pt x="3079" y="834"/>
                    </a:cubicBezTo>
                    <a:cubicBezTo>
                      <a:pt x="2918" y="834"/>
                      <a:pt x="2757" y="830"/>
                      <a:pt x="2600" y="826"/>
                    </a:cubicBezTo>
                    <a:lnTo>
                      <a:pt x="2559" y="826"/>
                    </a:lnTo>
                    <a:cubicBezTo>
                      <a:pt x="2515" y="605"/>
                      <a:pt x="2479" y="383"/>
                      <a:pt x="2463" y="161"/>
                    </a:cubicBezTo>
                    <a:cubicBezTo>
                      <a:pt x="2463" y="149"/>
                      <a:pt x="2459" y="145"/>
                      <a:pt x="2451" y="141"/>
                    </a:cubicBezTo>
                    <a:cubicBezTo>
                      <a:pt x="2499" y="141"/>
                      <a:pt x="2555" y="133"/>
                      <a:pt x="2612" y="133"/>
                    </a:cubicBezTo>
                    <a:cubicBezTo>
                      <a:pt x="2705" y="133"/>
                      <a:pt x="2797" y="129"/>
                      <a:pt x="2894" y="129"/>
                    </a:cubicBezTo>
                    <a:close/>
                    <a:moveTo>
                      <a:pt x="3442" y="113"/>
                    </a:moveTo>
                    <a:cubicBezTo>
                      <a:pt x="3482" y="355"/>
                      <a:pt x="3543" y="605"/>
                      <a:pt x="3615" y="838"/>
                    </a:cubicBezTo>
                    <a:cubicBezTo>
                      <a:pt x="3446" y="838"/>
                      <a:pt x="3285" y="834"/>
                      <a:pt x="3120" y="830"/>
                    </a:cubicBezTo>
                    <a:lnTo>
                      <a:pt x="3120" y="826"/>
                    </a:lnTo>
                    <a:cubicBezTo>
                      <a:pt x="3051" y="593"/>
                      <a:pt x="2995" y="363"/>
                      <a:pt x="2942" y="125"/>
                    </a:cubicBezTo>
                    <a:cubicBezTo>
                      <a:pt x="3111" y="121"/>
                      <a:pt x="3277" y="121"/>
                      <a:pt x="3442" y="113"/>
                    </a:cubicBezTo>
                    <a:close/>
                    <a:moveTo>
                      <a:pt x="3897" y="109"/>
                    </a:moveTo>
                    <a:lnTo>
                      <a:pt x="3897" y="113"/>
                    </a:lnTo>
                    <a:cubicBezTo>
                      <a:pt x="3942" y="363"/>
                      <a:pt x="4010" y="613"/>
                      <a:pt x="4111" y="846"/>
                    </a:cubicBezTo>
                    <a:cubicBezTo>
                      <a:pt x="3958" y="838"/>
                      <a:pt x="3805" y="838"/>
                      <a:pt x="3647" y="838"/>
                    </a:cubicBezTo>
                    <a:cubicBezTo>
                      <a:pt x="3615" y="597"/>
                      <a:pt x="3559" y="351"/>
                      <a:pt x="3498" y="121"/>
                    </a:cubicBezTo>
                    <a:cubicBezTo>
                      <a:pt x="3627" y="121"/>
                      <a:pt x="3764" y="113"/>
                      <a:pt x="3897" y="109"/>
                    </a:cubicBezTo>
                    <a:close/>
                    <a:moveTo>
                      <a:pt x="4264" y="93"/>
                    </a:moveTo>
                    <a:cubicBezTo>
                      <a:pt x="4349" y="347"/>
                      <a:pt x="4433" y="605"/>
                      <a:pt x="4530" y="850"/>
                    </a:cubicBezTo>
                    <a:cubicBezTo>
                      <a:pt x="4405" y="846"/>
                      <a:pt x="4280" y="846"/>
                      <a:pt x="4151" y="846"/>
                    </a:cubicBezTo>
                    <a:cubicBezTo>
                      <a:pt x="4087" y="593"/>
                      <a:pt x="4010" y="351"/>
                      <a:pt x="3950" y="105"/>
                    </a:cubicBezTo>
                    <a:cubicBezTo>
                      <a:pt x="4050" y="105"/>
                      <a:pt x="4159" y="101"/>
                      <a:pt x="4264" y="93"/>
                    </a:cubicBezTo>
                    <a:close/>
                    <a:moveTo>
                      <a:pt x="4715" y="65"/>
                    </a:moveTo>
                    <a:cubicBezTo>
                      <a:pt x="4836" y="331"/>
                      <a:pt x="4957" y="593"/>
                      <a:pt x="5070" y="859"/>
                    </a:cubicBezTo>
                    <a:cubicBezTo>
                      <a:pt x="4909" y="855"/>
                      <a:pt x="4743" y="850"/>
                      <a:pt x="4582" y="850"/>
                    </a:cubicBezTo>
                    <a:cubicBezTo>
                      <a:pt x="4506" y="593"/>
                      <a:pt x="4421" y="335"/>
                      <a:pt x="4328" y="89"/>
                    </a:cubicBezTo>
                    <a:cubicBezTo>
                      <a:pt x="4449" y="85"/>
                      <a:pt x="4574" y="81"/>
                      <a:pt x="4703" y="69"/>
                    </a:cubicBezTo>
                    <a:cubicBezTo>
                      <a:pt x="4707" y="69"/>
                      <a:pt x="4711" y="65"/>
                      <a:pt x="4715" y="65"/>
                    </a:cubicBezTo>
                    <a:close/>
                    <a:moveTo>
                      <a:pt x="2157" y="895"/>
                    </a:moveTo>
                    <a:cubicBezTo>
                      <a:pt x="2273" y="899"/>
                      <a:pt x="2394" y="899"/>
                      <a:pt x="2511" y="907"/>
                    </a:cubicBezTo>
                    <a:cubicBezTo>
                      <a:pt x="2499" y="988"/>
                      <a:pt x="2459" y="1068"/>
                      <a:pt x="2370" y="1084"/>
                    </a:cubicBezTo>
                    <a:cubicBezTo>
                      <a:pt x="2359" y="1087"/>
                      <a:pt x="2347" y="1088"/>
                      <a:pt x="2337" y="1088"/>
                    </a:cubicBezTo>
                    <a:cubicBezTo>
                      <a:pt x="2235" y="1088"/>
                      <a:pt x="2171" y="990"/>
                      <a:pt x="2157" y="895"/>
                    </a:cubicBezTo>
                    <a:close/>
                    <a:moveTo>
                      <a:pt x="1020" y="850"/>
                    </a:moveTo>
                    <a:lnTo>
                      <a:pt x="1020" y="850"/>
                    </a:lnTo>
                    <a:cubicBezTo>
                      <a:pt x="1165" y="859"/>
                      <a:pt x="1306" y="863"/>
                      <a:pt x="1451" y="871"/>
                    </a:cubicBezTo>
                    <a:cubicBezTo>
                      <a:pt x="1440" y="991"/>
                      <a:pt x="1345" y="1110"/>
                      <a:pt x="1219" y="1110"/>
                    </a:cubicBezTo>
                    <a:cubicBezTo>
                      <a:pt x="1209" y="1110"/>
                      <a:pt x="1199" y="1110"/>
                      <a:pt x="1189" y="1108"/>
                    </a:cubicBezTo>
                    <a:cubicBezTo>
                      <a:pt x="1069" y="1088"/>
                      <a:pt x="1000" y="967"/>
                      <a:pt x="1020" y="850"/>
                    </a:cubicBezTo>
                    <a:close/>
                    <a:moveTo>
                      <a:pt x="2616" y="911"/>
                    </a:moveTo>
                    <a:cubicBezTo>
                      <a:pt x="2761" y="911"/>
                      <a:pt x="2910" y="915"/>
                      <a:pt x="3055" y="919"/>
                    </a:cubicBezTo>
                    <a:cubicBezTo>
                      <a:pt x="3035" y="1028"/>
                      <a:pt x="2942" y="1116"/>
                      <a:pt x="2833" y="1116"/>
                    </a:cubicBezTo>
                    <a:cubicBezTo>
                      <a:pt x="2717" y="1112"/>
                      <a:pt x="2636" y="1016"/>
                      <a:pt x="2616" y="911"/>
                    </a:cubicBezTo>
                    <a:close/>
                    <a:moveTo>
                      <a:pt x="561" y="830"/>
                    </a:moveTo>
                    <a:lnTo>
                      <a:pt x="561" y="830"/>
                    </a:lnTo>
                    <a:cubicBezTo>
                      <a:pt x="686" y="834"/>
                      <a:pt x="819" y="846"/>
                      <a:pt x="944" y="850"/>
                    </a:cubicBezTo>
                    <a:cubicBezTo>
                      <a:pt x="919" y="959"/>
                      <a:pt x="867" y="1112"/>
                      <a:pt x="734" y="1116"/>
                    </a:cubicBezTo>
                    <a:cubicBezTo>
                      <a:pt x="732" y="1116"/>
                      <a:pt x="731" y="1117"/>
                      <a:pt x="729" y="1117"/>
                    </a:cubicBezTo>
                    <a:cubicBezTo>
                      <a:pt x="580" y="1117"/>
                      <a:pt x="557" y="938"/>
                      <a:pt x="561" y="830"/>
                    </a:cubicBezTo>
                    <a:close/>
                    <a:moveTo>
                      <a:pt x="1544" y="875"/>
                    </a:moveTo>
                    <a:lnTo>
                      <a:pt x="1544" y="875"/>
                    </a:lnTo>
                    <a:cubicBezTo>
                      <a:pt x="1713" y="879"/>
                      <a:pt x="1891" y="887"/>
                      <a:pt x="2064" y="891"/>
                    </a:cubicBezTo>
                    <a:cubicBezTo>
                      <a:pt x="2032" y="1012"/>
                      <a:pt x="1935" y="1120"/>
                      <a:pt x="1806" y="1133"/>
                    </a:cubicBezTo>
                    <a:cubicBezTo>
                      <a:pt x="1801" y="1133"/>
                      <a:pt x="1797" y="1133"/>
                      <a:pt x="1793" y="1133"/>
                    </a:cubicBezTo>
                    <a:cubicBezTo>
                      <a:pt x="1654" y="1133"/>
                      <a:pt x="1544" y="1011"/>
                      <a:pt x="1544" y="875"/>
                    </a:cubicBezTo>
                    <a:close/>
                    <a:moveTo>
                      <a:pt x="3180" y="927"/>
                    </a:moveTo>
                    <a:cubicBezTo>
                      <a:pt x="3337" y="927"/>
                      <a:pt x="3486" y="931"/>
                      <a:pt x="3643" y="935"/>
                    </a:cubicBezTo>
                    <a:cubicBezTo>
                      <a:pt x="3611" y="1041"/>
                      <a:pt x="3525" y="1140"/>
                      <a:pt x="3416" y="1140"/>
                    </a:cubicBezTo>
                    <a:cubicBezTo>
                      <a:pt x="3405" y="1140"/>
                      <a:pt x="3393" y="1139"/>
                      <a:pt x="3381" y="1137"/>
                    </a:cubicBezTo>
                    <a:cubicBezTo>
                      <a:pt x="3281" y="1112"/>
                      <a:pt x="3224" y="1016"/>
                      <a:pt x="3180" y="927"/>
                    </a:cubicBezTo>
                    <a:close/>
                    <a:moveTo>
                      <a:pt x="3724" y="935"/>
                    </a:moveTo>
                    <a:cubicBezTo>
                      <a:pt x="3849" y="935"/>
                      <a:pt x="3970" y="939"/>
                      <a:pt x="4091" y="939"/>
                    </a:cubicBezTo>
                    <a:cubicBezTo>
                      <a:pt x="4103" y="1050"/>
                      <a:pt x="4025" y="1157"/>
                      <a:pt x="3912" y="1157"/>
                    </a:cubicBezTo>
                    <a:cubicBezTo>
                      <a:pt x="3910" y="1157"/>
                      <a:pt x="3907" y="1157"/>
                      <a:pt x="3905" y="1157"/>
                    </a:cubicBezTo>
                    <a:cubicBezTo>
                      <a:pt x="3788" y="1153"/>
                      <a:pt x="3724" y="1040"/>
                      <a:pt x="3724" y="935"/>
                    </a:cubicBezTo>
                    <a:close/>
                    <a:moveTo>
                      <a:pt x="97" y="790"/>
                    </a:moveTo>
                    <a:cubicBezTo>
                      <a:pt x="97" y="794"/>
                      <a:pt x="105" y="798"/>
                      <a:pt x="114" y="798"/>
                    </a:cubicBezTo>
                    <a:cubicBezTo>
                      <a:pt x="234" y="810"/>
                      <a:pt x="355" y="814"/>
                      <a:pt x="476" y="826"/>
                    </a:cubicBezTo>
                    <a:cubicBezTo>
                      <a:pt x="452" y="951"/>
                      <a:pt x="432" y="1116"/>
                      <a:pt x="279" y="1157"/>
                    </a:cubicBezTo>
                    <a:cubicBezTo>
                      <a:pt x="258" y="1162"/>
                      <a:pt x="239" y="1165"/>
                      <a:pt x="223" y="1165"/>
                    </a:cubicBezTo>
                    <a:cubicBezTo>
                      <a:pt x="61" y="1165"/>
                      <a:pt x="79" y="918"/>
                      <a:pt x="97" y="790"/>
                    </a:cubicBezTo>
                    <a:close/>
                    <a:moveTo>
                      <a:pt x="4502" y="947"/>
                    </a:moveTo>
                    <a:lnTo>
                      <a:pt x="4502" y="955"/>
                    </a:lnTo>
                    <a:cubicBezTo>
                      <a:pt x="4472" y="1053"/>
                      <a:pt x="4420" y="1179"/>
                      <a:pt x="4312" y="1179"/>
                    </a:cubicBezTo>
                    <a:cubicBezTo>
                      <a:pt x="4305" y="1179"/>
                      <a:pt x="4296" y="1178"/>
                      <a:pt x="4288" y="1177"/>
                    </a:cubicBezTo>
                    <a:cubicBezTo>
                      <a:pt x="4187" y="1157"/>
                      <a:pt x="4159" y="1036"/>
                      <a:pt x="4159" y="947"/>
                    </a:cubicBezTo>
                    <a:close/>
                    <a:moveTo>
                      <a:pt x="5030" y="939"/>
                    </a:moveTo>
                    <a:lnTo>
                      <a:pt x="5030" y="939"/>
                    </a:lnTo>
                    <a:cubicBezTo>
                      <a:pt x="5017" y="1068"/>
                      <a:pt x="4937" y="1181"/>
                      <a:pt x="4804" y="1193"/>
                    </a:cubicBezTo>
                    <a:cubicBezTo>
                      <a:pt x="4801" y="1193"/>
                      <a:pt x="4799" y="1193"/>
                      <a:pt x="4796" y="1193"/>
                    </a:cubicBezTo>
                    <a:cubicBezTo>
                      <a:pt x="4679" y="1193"/>
                      <a:pt x="4586" y="1106"/>
                      <a:pt x="4550" y="1000"/>
                    </a:cubicBezTo>
                    <a:cubicBezTo>
                      <a:pt x="4554" y="979"/>
                      <a:pt x="4562" y="967"/>
                      <a:pt x="4566" y="947"/>
                    </a:cubicBezTo>
                    <a:cubicBezTo>
                      <a:pt x="4723" y="947"/>
                      <a:pt x="4872" y="947"/>
                      <a:pt x="5030" y="939"/>
                    </a:cubicBezTo>
                    <a:close/>
                    <a:moveTo>
                      <a:pt x="2572" y="911"/>
                    </a:moveTo>
                    <a:cubicBezTo>
                      <a:pt x="2576" y="1040"/>
                      <a:pt x="2680" y="1161"/>
                      <a:pt x="2817" y="1177"/>
                    </a:cubicBezTo>
                    <a:cubicBezTo>
                      <a:pt x="2826" y="1178"/>
                      <a:pt x="2835" y="1178"/>
                      <a:pt x="2844" y="1178"/>
                    </a:cubicBezTo>
                    <a:cubicBezTo>
                      <a:pt x="2988" y="1178"/>
                      <a:pt x="3101" y="1056"/>
                      <a:pt x="3120" y="923"/>
                    </a:cubicBezTo>
                    <a:lnTo>
                      <a:pt x="3140" y="923"/>
                    </a:lnTo>
                    <a:cubicBezTo>
                      <a:pt x="3184" y="1060"/>
                      <a:pt x="3265" y="1205"/>
                      <a:pt x="3426" y="1205"/>
                    </a:cubicBezTo>
                    <a:cubicBezTo>
                      <a:pt x="3555" y="1205"/>
                      <a:pt x="3647" y="1116"/>
                      <a:pt x="3696" y="1004"/>
                    </a:cubicBezTo>
                    <a:cubicBezTo>
                      <a:pt x="3708" y="1104"/>
                      <a:pt x="3788" y="1201"/>
                      <a:pt x="3901" y="1213"/>
                    </a:cubicBezTo>
                    <a:cubicBezTo>
                      <a:pt x="3907" y="1214"/>
                      <a:pt x="3913" y="1214"/>
                      <a:pt x="3919" y="1214"/>
                    </a:cubicBezTo>
                    <a:cubicBezTo>
                      <a:pt x="4008" y="1214"/>
                      <a:pt x="4085" y="1156"/>
                      <a:pt x="4127" y="1080"/>
                    </a:cubicBezTo>
                    <a:cubicBezTo>
                      <a:pt x="4147" y="1153"/>
                      <a:pt x="4199" y="1217"/>
                      <a:pt x="4280" y="1233"/>
                    </a:cubicBezTo>
                    <a:cubicBezTo>
                      <a:pt x="4293" y="1236"/>
                      <a:pt x="4306" y="1237"/>
                      <a:pt x="4318" y="1237"/>
                    </a:cubicBezTo>
                    <a:cubicBezTo>
                      <a:pt x="4418" y="1237"/>
                      <a:pt x="4486" y="1154"/>
                      <a:pt x="4526" y="1064"/>
                    </a:cubicBezTo>
                    <a:cubicBezTo>
                      <a:pt x="4569" y="1174"/>
                      <a:pt x="4670" y="1254"/>
                      <a:pt x="4795" y="1254"/>
                    </a:cubicBezTo>
                    <a:cubicBezTo>
                      <a:pt x="4798" y="1254"/>
                      <a:pt x="4801" y="1254"/>
                      <a:pt x="4804" y="1253"/>
                    </a:cubicBezTo>
                    <a:lnTo>
                      <a:pt x="4812" y="1253"/>
                    </a:lnTo>
                    <a:cubicBezTo>
                      <a:pt x="4804" y="1257"/>
                      <a:pt x="4792" y="1270"/>
                      <a:pt x="4796" y="1278"/>
                    </a:cubicBezTo>
                    <a:cubicBezTo>
                      <a:pt x="4796" y="1560"/>
                      <a:pt x="4800" y="1838"/>
                      <a:pt x="4808" y="2120"/>
                    </a:cubicBezTo>
                    <a:cubicBezTo>
                      <a:pt x="4812" y="2172"/>
                      <a:pt x="4820" y="2249"/>
                      <a:pt x="4812" y="2305"/>
                    </a:cubicBezTo>
                    <a:cubicBezTo>
                      <a:pt x="4788" y="2430"/>
                      <a:pt x="4659" y="2567"/>
                      <a:pt x="4538" y="2603"/>
                    </a:cubicBezTo>
                    <a:cubicBezTo>
                      <a:pt x="4486" y="2617"/>
                      <a:pt x="4427" y="2620"/>
                      <a:pt x="4365" y="2620"/>
                    </a:cubicBezTo>
                    <a:cubicBezTo>
                      <a:pt x="4291" y="2620"/>
                      <a:pt x="4214" y="2615"/>
                      <a:pt x="4144" y="2615"/>
                    </a:cubicBezTo>
                    <a:cubicBezTo>
                      <a:pt x="4133" y="2615"/>
                      <a:pt x="4122" y="2615"/>
                      <a:pt x="4111" y="2615"/>
                    </a:cubicBezTo>
                    <a:cubicBezTo>
                      <a:pt x="3543" y="2636"/>
                      <a:pt x="2974" y="2648"/>
                      <a:pt x="2402" y="2652"/>
                    </a:cubicBezTo>
                    <a:cubicBezTo>
                      <a:pt x="1850" y="2652"/>
                      <a:pt x="1294" y="2648"/>
                      <a:pt x="742" y="2632"/>
                    </a:cubicBezTo>
                    <a:cubicBezTo>
                      <a:pt x="708" y="2632"/>
                      <a:pt x="659" y="2637"/>
                      <a:pt x="609" y="2637"/>
                    </a:cubicBezTo>
                    <a:cubicBezTo>
                      <a:pt x="565" y="2637"/>
                      <a:pt x="521" y="2633"/>
                      <a:pt x="488" y="2615"/>
                    </a:cubicBezTo>
                    <a:cubicBezTo>
                      <a:pt x="408" y="2575"/>
                      <a:pt x="396" y="2446"/>
                      <a:pt x="379" y="2370"/>
                    </a:cubicBezTo>
                    <a:cubicBezTo>
                      <a:pt x="355" y="2245"/>
                      <a:pt x="359" y="2100"/>
                      <a:pt x="347" y="1967"/>
                    </a:cubicBezTo>
                    <a:cubicBezTo>
                      <a:pt x="327" y="1721"/>
                      <a:pt x="319" y="1463"/>
                      <a:pt x="283" y="1217"/>
                    </a:cubicBezTo>
                    <a:cubicBezTo>
                      <a:pt x="420" y="1193"/>
                      <a:pt x="488" y="1048"/>
                      <a:pt x="521" y="911"/>
                    </a:cubicBezTo>
                    <a:cubicBezTo>
                      <a:pt x="521" y="1032"/>
                      <a:pt x="577" y="1153"/>
                      <a:pt x="706" y="1173"/>
                    </a:cubicBezTo>
                    <a:cubicBezTo>
                      <a:pt x="717" y="1174"/>
                      <a:pt x="728" y="1175"/>
                      <a:pt x="738" y="1175"/>
                    </a:cubicBezTo>
                    <a:cubicBezTo>
                      <a:pt x="859" y="1175"/>
                      <a:pt x="931" y="1071"/>
                      <a:pt x="976" y="963"/>
                    </a:cubicBezTo>
                    <a:cubicBezTo>
                      <a:pt x="992" y="1064"/>
                      <a:pt x="1077" y="1153"/>
                      <a:pt x="1181" y="1173"/>
                    </a:cubicBezTo>
                    <a:cubicBezTo>
                      <a:pt x="1197" y="1176"/>
                      <a:pt x="1213" y="1177"/>
                      <a:pt x="1228" y="1177"/>
                    </a:cubicBezTo>
                    <a:cubicBezTo>
                      <a:pt x="1364" y="1177"/>
                      <a:pt x="1472" y="1070"/>
                      <a:pt x="1508" y="947"/>
                    </a:cubicBezTo>
                    <a:cubicBezTo>
                      <a:pt x="1524" y="1064"/>
                      <a:pt x="1625" y="1177"/>
                      <a:pt x="1750" y="1197"/>
                    </a:cubicBezTo>
                    <a:cubicBezTo>
                      <a:pt x="1767" y="1200"/>
                      <a:pt x="1784" y="1202"/>
                      <a:pt x="1801" y="1202"/>
                    </a:cubicBezTo>
                    <a:cubicBezTo>
                      <a:pt x="1948" y="1202"/>
                      <a:pt x="2073" y="1080"/>
                      <a:pt x="2120" y="939"/>
                    </a:cubicBezTo>
                    <a:cubicBezTo>
                      <a:pt x="2128" y="1052"/>
                      <a:pt x="2237" y="1149"/>
                      <a:pt x="2345" y="1149"/>
                    </a:cubicBezTo>
                    <a:cubicBezTo>
                      <a:pt x="2349" y="1149"/>
                      <a:pt x="2354" y="1149"/>
                      <a:pt x="2358" y="1149"/>
                    </a:cubicBezTo>
                    <a:cubicBezTo>
                      <a:pt x="2471" y="1137"/>
                      <a:pt x="2572" y="1020"/>
                      <a:pt x="2568" y="911"/>
                    </a:cubicBezTo>
                    <a:close/>
                    <a:moveTo>
                      <a:pt x="150" y="1197"/>
                    </a:moveTo>
                    <a:lnTo>
                      <a:pt x="150" y="1197"/>
                    </a:lnTo>
                    <a:cubicBezTo>
                      <a:pt x="174" y="1209"/>
                      <a:pt x="194" y="1217"/>
                      <a:pt x="222" y="1217"/>
                    </a:cubicBezTo>
                    <a:lnTo>
                      <a:pt x="234" y="1217"/>
                    </a:lnTo>
                    <a:cubicBezTo>
                      <a:pt x="234" y="1572"/>
                      <a:pt x="275" y="1926"/>
                      <a:pt x="299" y="2281"/>
                    </a:cubicBezTo>
                    <a:cubicBezTo>
                      <a:pt x="307" y="2438"/>
                      <a:pt x="287" y="2623"/>
                      <a:pt x="464" y="2684"/>
                    </a:cubicBezTo>
                    <a:cubicBezTo>
                      <a:pt x="527" y="2706"/>
                      <a:pt x="597" y="2711"/>
                      <a:pt x="669" y="2711"/>
                    </a:cubicBezTo>
                    <a:cubicBezTo>
                      <a:pt x="728" y="2711"/>
                      <a:pt x="789" y="2708"/>
                      <a:pt x="845" y="2708"/>
                    </a:cubicBezTo>
                    <a:cubicBezTo>
                      <a:pt x="857" y="2708"/>
                      <a:pt x="868" y="2708"/>
                      <a:pt x="879" y="2708"/>
                    </a:cubicBezTo>
                    <a:cubicBezTo>
                      <a:pt x="1069" y="2712"/>
                      <a:pt x="1258" y="2712"/>
                      <a:pt x="1447" y="2720"/>
                    </a:cubicBezTo>
                    <a:cubicBezTo>
                      <a:pt x="1810" y="2724"/>
                      <a:pt x="2177" y="2724"/>
                      <a:pt x="2539" y="2724"/>
                    </a:cubicBezTo>
                    <a:cubicBezTo>
                      <a:pt x="2902" y="2724"/>
                      <a:pt x="3273" y="2720"/>
                      <a:pt x="3635" y="2708"/>
                    </a:cubicBezTo>
                    <a:cubicBezTo>
                      <a:pt x="3676" y="2707"/>
                      <a:pt x="3718" y="2707"/>
                      <a:pt x="3760" y="2707"/>
                    </a:cubicBezTo>
                    <a:cubicBezTo>
                      <a:pt x="3877" y="2707"/>
                      <a:pt x="3999" y="2710"/>
                      <a:pt x="4122" y="2710"/>
                    </a:cubicBezTo>
                    <a:cubicBezTo>
                      <a:pt x="4301" y="2710"/>
                      <a:pt x="4481" y="2703"/>
                      <a:pt x="4647" y="2672"/>
                    </a:cubicBezTo>
                    <a:cubicBezTo>
                      <a:pt x="4812" y="2640"/>
                      <a:pt x="4872" y="2539"/>
                      <a:pt x="4884" y="2370"/>
                    </a:cubicBezTo>
                    <a:cubicBezTo>
                      <a:pt x="4909" y="2015"/>
                      <a:pt x="4868" y="1636"/>
                      <a:pt x="4856" y="1278"/>
                    </a:cubicBezTo>
                    <a:cubicBezTo>
                      <a:pt x="4856" y="1257"/>
                      <a:pt x="4844" y="1249"/>
                      <a:pt x="4828" y="1249"/>
                    </a:cubicBezTo>
                    <a:cubicBezTo>
                      <a:pt x="4864" y="1241"/>
                      <a:pt x="4889" y="1237"/>
                      <a:pt x="4917" y="1221"/>
                    </a:cubicBezTo>
                    <a:cubicBezTo>
                      <a:pt x="4933" y="1515"/>
                      <a:pt x="4949" y="1814"/>
                      <a:pt x="4965" y="2104"/>
                    </a:cubicBezTo>
                    <a:cubicBezTo>
                      <a:pt x="4977" y="2466"/>
                      <a:pt x="4965" y="2805"/>
                      <a:pt x="4514" y="2825"/>
                    </a:cubicBezTo>
                    <a:cubicBezTo>
                      <a:pt x="4287" y="2835"/>
                      <a:pt x="4060" y="2838"/>
                      <a:pt x="3832" y="2838"/>
                    </a:cubicBezTo>
                    <a:cubicBezTo>
                      <a:pt x="3423" y="2838"/>
                      <a:pt x="3011" y="2828"/>
                      <a:pt x="2600" y="2825"/>
                    </a:cubicBezTo>
                    <a:cubicBezTo>
                      <a:pt x="2163" y="2828"/>
                      <a:pt x="1725" y="2841"/>
                      <a:pt x="1287" y="2841"/>
                    </a:cubicBezTo>
                    <a:cubicBezTo>
                      <a:pt x="1111" y="2841"/>
                      <a:pt x="934" y="2839"/>
                      <a:pt x="758" y="2833"/>
                    </a:cubicBezTo>
                    <a:cubicBezTo>
                      <a:pt x="565" y="2829"/>
                      <a:pt x="420" y="2821"/>
                      <a:pt x="307" y="2660"/>
                    </a:cubicBezTo>
                    <a:cubicBezTo>
                      <a:pt x="202" y="2499"/>
                      <a:pt x="202" y="2297"/>
                      <a:pt x="186" y="2104"/>
                    </a:cubicBezTo>
                    <a:cubicBezTo>
                      <a:pt x="162" y="1801"/>
                      <a:pt x="158" y="1499"/>
                      <a:pt x="150" y="1197"/>
                    </a:cubicBezTo>
                    <a:close/>
                    <a:moveTo>
                      <a:pt x="379" y="2813"/>
                    </a:moveTo>
                    <a:cubicBezTo>
                      <a:pt x="396" y="2821"/>
                      <a:pt x="404" y="2829"/>
                      <a:pt x="420" y="2833"/>
                    </a:cubicBezTo>
                    <a:cubicBezTo>
                      <a:pt x="549" y="2894"/>
                      <a:pt x="703" y="2910"/>
                      <a:pt x="859" y="2910"/>
                    </a:cubicBezTo>
                    <a:cubicBezTo>
                      <a:pt x="1036" y="2910"/>
                      <a:pt x="1215" y="2889"/>
                      <a:pt x="1367" y="2889"/>
                    </a:cubicBezTo>
                    <a:lnTo>
                      <a:pt x="4421" y="2889"/>
                    </a:lnTo>
                    <a:cubicBezTo>
                      <a:pt x="4463" y="2889"/>
                      <a:pt x="4508" y="2891"/>
                      <a:pt x="4553" y="2891"/>
                    </a:cubicBezTo>
                    <a:cubicBezTo>
                      <a:pt x="4637" y="2891"/>
                      <a:pt x="4722" y="2885"/>
                      <a:pt x="4796" y="2845"/>
                    </a:cubicBezTo>
                    <a:cubicBezTo>
                      <a:pt x="4832" y="2950"/>
                      <a:pt x="4876" y="3051"/>
                      <a:pt x="4917" y="3151"/>
                    </a:cubicBezTo>
                    <a:cubicBezTo>
                      <a:pt x="4639" y="3148"/>
                      <a:pt x="4361" y="3146"/>
                      <a:pt x="4083" y="3146"/>
                    </a:cubicBezTo>
                    <a:cubicBezTo>
                      <a:pt x="2780" y="3146"/>
                      <a:pt x="1476" y="3183"/>
                      <a:pt x="174" y="3236"/>
                    </a:cubicBezTo>
                    <a:cubicBezTo>
                      <a:pt x="242" y="3095"/>
                      <a:pt x="315" y="2954"/>
                      <a:pt x="379" y="2813"/>
                    </a:cubicBezTo>
                    <a:close/>
                    <a:moveTo>
                      <a:pt x="4909" y="3224"/>
                    </a:moveTo>
                    <a:cubicBezTo>
                      <a:pt x="4905" y="3252"/>
                      <a:pt x="4905" y="3284"/>
                      <a:pt x="4909" y="3313"/>
                    </a:cubicBezTo>
                    <a:cubicBezTo>
                      <a:pt x="4444" y="3301"/>
                      <a:pt x="3980" y="3295"/>
                      <a:pt x="3516" y="3295"/>
                    </a:cubicBezTo>
                    <a:cubicBezTo>
                      <a:pt x="3183" y="3295"/>
                      <a:pt x="2850" y="3298"/>
                      <a:pt x="2515" y="3304"/>
                    </a:cubicBezTo>
                    <a:cubicBezTo>
                      <a:pt x="1725" y="3325"/>
                      <a:pt x="919" y="3329"/>
                      <a:pt x="130" y="3417"/>
                    </a:cubicBezTo>
                    <a:cubicBezTo>
                      <a:pt x="142" y="3385"/>
                      <a:pt x="150" y="3345"/>
                      <a:pt x="142" y="3304"/>
                    </a:cubicBezTo>
                    <a:cubicBezTo>
                      <a:pt x="1729" y="3236"/>
                      <a:pt x="3317" y="3224"/>
                      <a:pt x="4909" y="3224"/>
                    </a:cubicBezTo>
                    <a:close/>
                    <a:moveTo>
                      <a:pt x="4707" y="0"/>
                    </a:moveTo>
                    <a:cubicBezTo>
                      <a:pt x="4010" y="0"/>
                      <a:pt x="3313" y="41"/>
                      <a:pt x="2616" y="65"/>
                    </a:cubicBezTo>
                    <a:cubicBezTo>
                      <a:pt x="1923" y="89"/>
                      <a:pt x="1222" y="105"/>
                      <a:pt x="525" y="145"/>
                    </a:cubicBezTo>
                    <a:cubicBezTo>
                      <a:pt x="512" y="145"/>
                      <a:pt x="500" y="153"/>
                      <a:pt x="500" y="165"/>
                    </a:cubicBezTo>
                    <a:cubicBezTo>
                      <a:pt x="331" y="323"/>
                      <a:pt x="190" y="528"/>
                      <a:pt x="69" y="718"/>
                    </a:cubicBezTo>
                    <a:cubicBezTo>
                      <a:pt x="57" y="734"/>
                      <a:pt x="61" y="750"/>
                      <a:pt x="73" y="758"/>
                    </a:cubicBezTo>
                    <a:cubicBezTo>
                      <a:pt x="29" y="887"/>
                      <a:pt x="1" y="1096"/>
                      <a:pt x="122" y="1181"/>
                    </a:cubicBezTo>
                    <a:cubicBezTo>
                      <a:pt x="101" y="1560"/>
                      <a:pt x="130" y="1947"/>
                      <a:pt x="170" y="2325"/>
                    </a:cubicBezTo>
                    <a:cubicBezTo>
                      <a:pt x="190" y="2503"/>
                      <a:pt x="202" y="2680"/>
                      <a:pt x="343" y="2785"/>
                    </a:cubicBezTo>
                    <a:cubicBezTo>
                      <a:pt x="255" y="2942"/>
                      <a:pt x="174" y="3095"/>
                      <a:pt x="93" y="3252"/>
                    </a:cubicBezTo>
                    <a:cubicBezTo>
                      <a:pt x="81" y="3264"/>
                      <a:pt x="89" y="3276"/>
                      <a:pt x="93" y="3288"/>
                    </a:cubicBezTo>
                    <a:lnTo>
                      <a:pt x="93" y="3337"/>
                    </a:lnTo>
                    <a:cubicBezTo>
                      <a:pt x="93" y="3365"/>
                      <a:pt x="81" y="3389"/>
                      <a:pt x="77" y="3417"/>
                    </a:cubicBezTo>
                    <a:cubicBezTo>
                      <a:pt x="73" y="3433"/>
                      <a:pt x="89" y="3450"/>
                      <a:pt x="97" y="3450"/>
                    </a:cubicBezTo>
                    <a:cubicBezTo>
                      <a:pt x="97" y="3454"/>
                      <a:pt x="101" y="3458"/>
                      <a:pt x="114" y="3458"/>
                    </a:cubicBezTo>
                    <a:cubicBezTo>
                      <a:pt x="915" y="3446"/>
                      <a:pt x="1713" y="3377"/>
                      <a:pt x="2515" y="3365"/>
                    </a:cubicBezTo>
                    <a:cubicBezTo>
                      <a:pt x="2792" y="3359"/>
                      <a:pt x="3068" y="3357"/>
                      <a:pt x="3343" y="3357"/>
                    </a:cubicBezTo>
                    <a:cubicBezTo>
                      <a:pt x="3871" y="3357"/>
                      <a:pt x="4398" y="3367"/>
                      <a:pt x="4925" y="3385"/>
                    </a:cubicBezTo>
                    <a:cubicBezTo>
                      <a:pt x="4953" y="3385"/>
                      <a:pt x="4965" y="3353"/>
                      <a:pt x="4953" y="3333"/>
                    </a:cubicBezTo>
                    <a:cubicBezTo>
                      <a:pt x="4957" y="3284"/>
                      <a:pt x="4957" y="3232"/>
                      <a:pt x="4977" y="3188"/>
                    </a:cubicBezTo>
                    <a:cubicBezTo>
                      <a:pt x="4989" y="3167"/>
                      <a:pt x="4973" y="3151"/>
                      <a:pt x="4953" y="3151"/>
                    </a:cubicBezTo>
                    <a:cubicBezTo>
                      <a:pt x="4917" y="3043"/>
                      <a:pt x="4893" y="2922"/>
                      <a:pt x="4848" y="2809"/>
                    </a:cubicBezTo>
                    <a:cubicBezTo>
                      <a:pt x="4993" y="2700"/>
                      <a:pt x="5026" y="2499"/>
                      <a:pt x="5030" y="2325"/>
                    </a:cubicBezTo>
                    <a:cubicBezTo>
                      <a:pt x="5034" y="1955"/>
                      <a:pt x="4993" y="1576"/>
                      <a:pt x="4973" y="1201"/>
                    </a:cubicBezTo>
                    <a:lnTo>
                      <a:pt x="4973" y="1193"/>
                    </a:lnTo>
                    <a:cubicBezTo>
                      <a:pt x="5050" y="1133"/>
                      <a:pt x="5106" y="1036"/>
                      <a:pt x="5098" y="935"/>
                    </a:cubicBezTo>
                    <a:cubicBezTo>
                      <a:pt x="5106" y="935"/>
                      <a:pt x="5110" y="935"/>
                      <a:pt x="5114" y="931"/>
                    </a:cubicBezTo>
                    <a:cubicBezTo>
                      <a:pt x="5130" y="931"/>
                      <a:pt x="5154" y="919"/>
                      <a:pt x="5146" y="895"/>
                    </a:cubicBezTo>
                    <a:cubicBezTo>
                      <a:pt x="5030" y="593"/>
                      <a:pt x="4905" y="290"/>
                      <a:pt x="4743" y="12"/>
                    </a:cubicBezTo>
                    <a:cubicBezTo>
                      <a:pt x="4735" y="4"/>
                      <a:pt x="4731" y="4"/>
                      <a:pt x="4723" y="4"/>
                    </a:cubicBezTo>
                    <a:cubicBezTo>
                      <a:pt x="4715" y="0"/>
                      <a:pt x="4711" y="0"/>
                      <a:pt x="4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>
                <a:off x="6891896" y="2449341"/>
                <a:ext cx="169084" cy="89826"/>
              </a:xfrm>
              <a:custGeom>
                <a:rect b="b" l="l" r="r" t="t"/>
                <a:pathLst>
                  <a:path extrusionOk="0" h="255" w="480">
                    <a:moveTo>
                      <a:pt x="480" y="0"/>
                    </a:moveTo>
                    <a:lnTo>
                      <a:pt x="480" y="0"/>
                    </a:lnTo>
                    <a:cubicBezTo>
                      <a:pt x="371" y="3"/>
                      <a:pt x="267" y="8"/>
                      <a:pt x="161" y="8"/>
                    </a:cubicBezTo>
                    <a:cubicBezTo>
                      <a:pt x="113" y="8"/>
                      <a:pt x="65" y="7"/>
                      <a:pt x="16" y="4"/>
                    </a:cubicBezTo>
                    <a:cubicBezTo>
                      <a:pt x="12" y="20"/>
                      <a:pt x="4" y="40"/>
                      <a:pt x="0" y="61"/>
                    </a:cubicBezTo>
                    <a:cubicBezTo>
                      <a:pt x="36" y="163"/>
                      <a:pt x="129" y="254"/>
                      <a:pt x="246" y="254"/>
                    </a:cubicBezTo>
                    <a:cubicBezTo>
                      <a:pt x="249" y="254"/>
                      <a:pt x="251" y="254"/>
                      <a:pt x="254" y="254"/>
                    </a:cubicBezTo>
                    <a:cubicBezTo>
                      <a:pt x="387" y="246"/>
                      <a:pt x="467" y="125"/>
                      <a:pt x="480" y="0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>
                <a:off x="5343015" y="2543042"/>
                <a:ext cx="1699642" cy="579111"/>
              </a:xfrm>
              <a:custGeom>
                <a:rect b="b" l="l" r="r" t="t"/>
                <a:pathLst>
                  <a:path extrusionOk="0" h="1644" w="4825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302"/>
                      <a:pt x="17" y="604"/>
                      <a:pt x="41" y="907"/>
                    </a:cubicBezTo>
                    <a:cubicBezTo>
                      <a:pt x="57" y="1100"/>
                      <a:pt x="49" y="1302"/>
                      <a:pt x="162" y="1463"/>
                    </a:cubicBezTo>
                    <a:cubicBezTo>
                      <a:pt x="271" y="1624"/>
                      <a:pt x="420" y="1632"/>
                      <a:pt x="609" y="1640"/>
                    </a:cubicBezTo>
                    <a:cubicBezTo>
                      <a:pt x="733" y="1643"/>
                      <a:pt x="856" y="1643"/>
                      <a:pt x="979" y="1643"/>
                    </a:cubicBezTo>
                    <a:cubicBezTo>
                      <a:pt x="1471" y="1643"/>
                      <a:pt x="1962" y="1628"/>
                      <a:pt x="2455" y="1628"/>
                    </a:cubicBezTo>
                    <a:cubicBezTo>
                      <a:pt x="2854" y="1628"/>
                      <a:pt x="3257" y="1638"/>
                      <a:pt x="3659" y="1638"/>
                    </a:cubicBezTo>
                    <a:cubicBezTo>
                      <a:pt x="3894" y="1638"/>
                      <a:pt x="4128" y="1634"/>
                      <a:pt x="4361" y="1624"/>
                    </a:cubicBezTo>
                    <a:cubicBezTo>
                      <a:pt x="4812" y="1600"/>
                      <a:pt x="4824" y="1261"/>
                      <a:pt x="4812" y="903"/>
                    </a:cubicBezTo>
                    <a:cubicBezTo>
                      <a:pt x="4796" y="613"/>
                      <a:pt x="4776" y="318"/>
                      <a:pt x="4772" y="28"/>
                    </a:cubicBezTo>
                    <a:cubicBezTo>
                      <a:pt x="4740" y="36"/>
                      <a:pt x="4711" y="48"/>
                      <a:pt x="4679" y="52"/>
                    </a:cubicBezTo>
                    <a:cubicBezTo>
                      <a:pt x="4695" y="52"/>
                      <a:pt x="4711" y="61"/>
                      <a:pt x="4711" y="81"/>
                    </a:cubicBezTo>
                    <a:cubicBezTo>
                      <a:pt x="4719" y="439"/>
                      <a:pt x="4760" y="818"/>
                      <a:pt x="4736" y="1177"/>
                    </a:cubicBezTo>
                    <a:cubicBezTo>
                      <a:pt x="4723" y="1342"/>
                      <a:pt x="4663" y="1447"/>
                      <a:pt x="4498" y="1479"/>
                    </a:cubicBezTo>
                    <a:cubicBezTo>
                      <a:pt x="4344" y="1508"/>
                      <a:pt x="4179" y="1515"/>
                      <a:pt x="4013" y="1515"/>
                    </a:cubicBezTo>
                    <a:cubicBezTo>
                      <a:pt x="3872" y="1515"/>
                      <a:pt x="3730" y="1510"/>
                      <a:pt x="3595" y="1510"/>
                    </a:cubicBezTo>
                    <a:cubicBezTo>
                      <a:pt x="3558" y="1510"/>
                      <a:pt x="3522" y="1510"/>
                      <a:pt x="3486" y="1511"/>
                    </a:cubicBezTo>
                    <a:cubicBezTo>
                      <a:pt x="3124" y="1523"/>
                      <a:pt x="2757" y="1527"/>
                      <a:pt x="2394" y="1527"/>
                    </a:cubicBezTo>
                    <a:cubicBezTo>
                      <a:pt x="2288" y="1528"/>
                      <a:pt x="2181" y="1529"/>
                      <a:pt x="2074" y="1529"/>
                    </a:cubicBezTo>
                    <a:cubicBezTo>
                      <a:pt x="1815" y="1529"/>
                      <a:pt x="1555" y="1526"/>
                      <a:pt x="1298" y="1523"/>
                    </a:cubicBezTo>
                    <a:cubicBezTo>
                      <a:pt x="1109" y="1523"/>
                      <a:pt x="924" y="1519"/>
                      <a:pt x="730" y="1511"/>
                    </a:cubicBezTo>
                    <a:cubicBezTo>
                      <a:pt x="717" y="1511"/>
                      <a:pt x="704" y="1511"/>
                      <a:pt x="690" y="1511"/>
                    </a:cubicBezTo>
                    <a:cubicBezTo>
                      <a:pt x="641" y="1511"/>
                      <a:pt x="588" y="1513"/>
                      <a:pt x="536" y="1513"/>
                    </a:cubicBezTo>
                    <a:cubicBezTo>
                      <a:pt x="461" y="1513"/>
                      <a:pt x="385" y="1508"/>
                      <a:pt x="319" y="1487"/>
                    </a:cubicBezTo>
                    <a:cubicBezTo>
                      <a:pt x="142" y="1431"/>
                      <a:pt x="162" y="1241"/>
                      <a:pt x="150" y="1084"/>
                    </a:cubicBezTo>
                    <a:cubicBezTo>
                      <a:pt x="126" y="733"/>
                      <a:pt x="89" y="375"/>
                      <a:pt x="85" y="20"/>
                    </a:cubicBezTo>
                    <a:lnTo>
                      <a:pt x="77" y="20"/>
                    </a:lnTo>
                    <a:cubicBezTo>
                      <a:pt x="45" y="16"/>
                      <a:pt x="21" y="12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5335970" y="3255309"/>
                <a:ext cx="1682382" cy="68690"/>
              </a:xfrm>
              <a:custGeom>
                <a:rect b="b" l="l" r="r" t="t"/>
                <a:pathLst>
                  <a:path extrusionOk="0" h="195" w="4776">
                    <a:moveTo>
                      <a:pt x="4776" y="1"/>
                    </a:moveTo>
                    <a:cubicBezTo>
                      <a:pt x="3184" y="1"/>
                      <a:pt x="1596" y="13"/>
                      <a:pt x="17" y="77"/>
                    </a:cubicBezTo>
                    <a:cubicBezTo>
                      <a:pt x="21" y="118"/>
                      <a:pt x="17" y="158"/>
                      <a:pt x="1" y="194"/>
                    </a:cubicBezTo>
                    <a:cubicBezTo>
                      <a:pt x="786" y="106"/>
                      <a:pt x="1592" y="94"/>
                      <a:pt x="2386" y="77"/>
                    </a:cubicBezTo>
                    <a:cubicBezTo>
                      <a:pt x="2717" y="72"/>
                      <a:pt x="3046" y="70"/>
                      <a:pt x="3376" y="70"/>
                    </a:cubicBezTo>
                    <a:cubicBezTo>
                      <a:pt x="3842" y="70"/>
                      <a:pt x="4308" y="75"/>
                      <a:pt x="4776" y="90"/>
                    </a:cubicBezTo>
                    <a:cubicBezTo>
                      <a:pt x="4772" y="61"/>
                      <a:pt x="4772" y="29"/>
                      <a:pt x="4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6813694" y="2142524"/>
                <a:ext cx="261375" cy="280045"/>
              </a:xfrm>
              <a:custGeom>
                <a:rect b="b" l="l" r="r" t="t"/>
                <a:pathLst>
                  <a:path extrusionOk="0" h="795" w="742">
                    <a:moveTo>
                      <a:pt x="387" y="1"/>
                    </a:moveTo>
                    <a:cubicBezTo>
                      <a:pt x="383" y="5"/>
                      <a:pt x="379" y="5"/>
                      <a:pt x="375" y="5"/>
                    </a:cubicBezTo>
                    <a:cubicBezTo>
                      <a:pt x="254" y="13"/>
                      <a:pt x="125" y="21"/>
                      <a:pt x="0" y="25"/>
                    </a:cubicBezTo>
                    <a:cubicBezTo>
                      <a:pt x="89" y="279"/>
                      <a:pt x="178" y="529"/>
                      <a:pt x="254" y="786"/>
                    </a:cubicBezTo>
                    <a:cubicBezTo>
                      <a:pt x="415" y="786"/>
                      <a:pt x="581" y="791"/>
                      <a:pt x="742" y="795"/>
                    </a:cubicBezTo>
                    <a:cubicBezTo>
                      <a:pt x="629" y="525"/>
                      <a:pt x="508" y="263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>
                <a:off x="5387047" y="2441944"/>
                <a:ext cx="1598545" cy="615394"/>
              </a:xfrm>
              <a:custGeom>
                <a:rect b="b" l="l" r="r" t="t"/>
                <a:pathLst>
                  <a:path extrusionOk="0" h="1747" w="4538">
                    <a:moveTo>
                      <a:pt x="238" y="1"/>
                    </a:moveTo>
                    <a:cubicBezTo>
                      <a:pt x="206" y="138"/>
                      <a:pt x="138" y="283"/>
                      <a:pt x="1" y="307"/>
                    </a:cubicBezTo>
                    <a:cubicBezTo>
                      <a:pt x="37" y="557"/>
                      <a:pt x="45" y="807"/>
                      <a:pt x="65" y="1061"/>
                    </a:cubicBezTo>
                    <a:cubicBezTo>
                      <a:pt x="77" y="1190"/>
                      <a:pt x="73" y="1331"/>
                      <a:pt x="97" y="1464"/>
                    </a:cubicBezTo>
                    <a:cubicBezTo>
                      <a:pt x="114" y="1536"/>
                      <a:pt x="126" y="1665"/>
                      <a:pt x="206" y="1709"/>
                    </a:cubicBezTo>
                    <a:cubicBezTo>
                      <a:pt x="239" y="1725"/>
                      <a:pt x="289" y="1728"/>
                      <a:pt x="339" y="1728"/>
                    </a:cubicBezTo>
                    <a:cubicBezTo>
                      <a:pt x="383" y="1728"/>
                      <a:pt x="427" y="1726"/>
                      <a:pt x="460" y="1726"/>
                    </a:cubicBezTo>
                    <a:cubicBezTo>
                      <a:pt x="938" y="1736"/>
                      <a:pt x="1419" y="1747"/>
                      <a:pt x="1898" y="1747"/>
                    </a:cubicBezTo>
                    <a:cubicBezTo>
                      <a:pt x="1972" y="1747"/>
                      <a:pt x="2046" y="1746"/>
                      <a:pt x="2120" y="1746"/>
                    </a:cubicBezTo>
                    <a:cubicBezTo>
                      <a:pt x="2692" y="1738"/>
                      <a:pt x="3261" y="1730"/>
                      <a:pt x="3829" y="1709"/>
                    </a:cubicBezTo>
                    <a:cubicBezTo>
                      <a:pt x="3840" y="1709"/>
                      <a:pt x="3851" y="1709"/>
                      <a:pt x="3862" y="1709"/>
                    </a:cubicBezTo>
                    <a:cubicBezTo>
                      <a:pt x="3928" y="1709"/>
                      <a:pt x="4000" y="1714"/>
                      <a:pt x="4070" y="1714"/>
                    </a:cubicBezTo>
                    <a:cubicBezTo>
                      <a:pt x="4136" y="1714"/>
                      <a:pt x="4200" y="1710"/>
                      <a:pt x="4256" y="1693"/>
                    </a:cubicBezTo>
                    <a:cubicBezTo>
                      <a:pt x="4377" y="1657"/>
                      <a:pt x="4510" y="1516"/>
                      <a:pt x="4530" y="1395"/>
                    </a:cubicBezTo>
                    <a:cubicBezTo>
                      <a:pt x="4538" y="1343"/>
                      <a:pt x="4526" y="1266"/>
                      <a:pt x="4526" y="1210"/>
                    </a:cubicBezTo>
                    <a:cubicBezTo>
                      <a:pt x="4518" y="928"/>
                      <a:pt x="4518" y="650"/>
                      <a:pt x="4514" y="368"/>
                    </a:cubicBezTo>
                    <a:cubicBezTo>
                      <a:pt x="4514" y="352"/>
                      <a:pt x="4526" y="343"/>
                      <a:pt x="4534" y="339"/>
                    </a:cubicBezTo>
                    <a:lnTo>
                      <a:pt x="4526" y="339"/>
                    </a:lnTo>
                    <a:cubicBezTo>
                      <a:pt x="4523" y="340"/>
                      <a:pt x="4520" y="340"/>
                      <a:pt x="4517" y="340"/>
                    </a:cubicBezTo>
                    <a:cubicBezTo>
                      <a:pt x="4392" y="340"/>
                      <a:pt x="4291" y="260"/>
                      <a:pt x="4244" y="158"/>
                    </a:cubicBezTo>
                    <a:cubicBezTo>
                      <a:pt x="4201" y="247"/>
                      <a:pt x="4133" y="327"/>
                      <a:pt x="4033" y="327"/>
                    </a:cubicBezTo>
                    <a:cubicBezTo>
                      <a:pt x="4021" y="327"/>
                      <a:pt x="4008" y="326"/>
                      <a:pt x="3994" y="323"/>
                    </a:cubicBezTo>
                    <a:cubicBezTo>
                      <a:pt x="3913" y="307"/>
                      <a:pt x="3869" y="247"/>
                      <a:pt x="3845" y="174"/>
                    </a:cubicBezTo>
                    <a:cubicBezTo>
                      <a:pt x="3804" y="248"/>
                      <a:pt x="3727" y="305"/>
                      <a:pt x="3643" y="305"/>
                    </a:cubicBezTo>
                    <a:cubicBezTo>
                      <a:pt x="3635" y="305"/>
                      <a:pt x="3627" y="304"/>
                      <a:pt x="3619" y="303"/>
                    </a:cubicBezTo>
                    <a:cubicBezTo>
                      <a:pt x="3506" y="295"/>
                      <a:pt x="3426" y="202"/>
                      <a:pt x="3410" y="98"/>
                    </a:cubicBezTo>
                    <a:cubicBezTo>
                      <a:pt x="3365" y="206"/>
                      <a:pt x="3269" y="299"/>
                      <a:pt x="3144" y="299"/>
                    </a:cubicBezTo>
                    <a:cubicBezTo>
                      <a:pt x="2983" y="299"/>
                      <a:pt x="2902" y="154"/>
                      <a:pt x="2858" y="17"/>
                    </a:cubicBezTo>
                    <a:lnTo>
                      <a:pt x="2838" y="17"/>
                    </a:lnTo>
                    <a:cubicBezTo>
                      <a:pt x="2815" y="153"/>
                      <a:pt x="2700" y="268"/>
                      <a:pt x="2562" y="268"/>
                    </a:cubicBezTo>
                    <a:cubicBezTo>
                      <a:pt x="2553" y="268"/>
                      <a:pt x="2544" y="268"/>
                      <a:pt x="2535" y="267"/>
                    </a:cubicBezTo>
                    <a:cubicBezTo>
                      <a:pt x="2398" y="255"/>
                      <a:pt x="2294" y="134"/>
                      <a:pt x="2290" y="1"/>
                    </a:cubicBezTo>
                    <a:lnTo>
                      <a:pt x="2281" y="1"/>
                    </a:lnTo>
                    <a:cubicBezTo>
                      <a:pt x="2290" y="118"/>
                      <a:pt x="2189" y="227"/>
                      <a:pt x="2076" y="239"/>
                    </a:cubicBezTo>
                    <a:cubicBezTo>
                      <a:pt x="2072" y="239"/>
                      <a:pt x="2067" y="239"/>
                      <a:pt x="2063" y="239"/>
                    </a:cubicBezTo>
                    <a:cubicBezTo>
                      <a:pt x="1951" y="239"/>
                      <a:pt x="1846" y="142"/>
                      <a:pt x="1838" y="33"/>
                    </a:cubicBezTo>
                    <a:cubicBezTo>
                      <a:pt x="1795" y="171"/>
                      <a:pt x="1667" y="292"/>
                      <a:pt x="1519" y="292"/>
                    </a:cubicBezTo>
                    <a:cubicBezTo>
                      <a:pt x="1502" y="292"/>
                      <a:pt x="1485" y="290"/>
                      <a:pt x="1467" y="287"/>
                    </a:cubicBezTo>
                    <a:cubicBezTo>
                      <a:pt x="1343" y="267"/>
                      <a:pt x="1242" y="158"/>
                      <a:pt x="1226" y="37"/>
                    </a:cubicBezTo>
                    <a:cubicBezTo>
                      <a:pt x="1186" y="162"/>
                      <a:pt x="1077" y="268"/>
                      <a:pt x="949" y="268"/>
                    </a:cubicBezTo>
                    <a:cubicBezTo>
                      <a:pt x="933" y="268"/>
                      <a:pt x="916" y="267"/>
                      <a:pt x="899" y="263"/>
                    </a:cubicBezTo>
                    <a:cubicBezTo>
                      <a:pt x="791" y="243"/>
                      <a:pt x="710" y="158"/>
                      <a:pt x="690" y="57"/>
                    </a:cubicBezTo>
                    <a:cubicBezTo>
                      <a:pt x="649" y="165"/>
                      <a:pt x="578" y="265"/>
                      <a:pt x="457" y="265"/>
                    </a:cubicBezTo>
                    <a:cubicBezTo>
                      <a:pt x="446" y="265"/>
                      <a:pt x="435" y="265"/>
                      <a:pt x="424" y="263"/>
                    </a:cubicBezTo>
                    <a:cubicBezTo>
                      <a:pt x="295" y="243"/>
                      <a:pt x="243" y="122"/>
                      <a:pt x="2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>
                <a:off x="5350060" y="3109121"/>
                <a:ext cx="1671110" cy="149357"/>
              </a:xfrm>
              <a:custGeom>
                <a:rect b="b" l="l" r="r" t="t"/>
                <a:pathLst>
                  <a:path extrusionOk="0" h="424" w="4744">
                    <a:moveTo>
                      <a:pt x="206" y="1"/>
                    </a:moveTo>
                    <a:cubicBezTo>
                      <a:pt x="142" y="142"/>
                      <a:pt x="69" y="283"/>
                      <a:pt x="1" y="424"/>
                    </a:cubicBezTo>
                    <a:cubicBezTo>
                      <a:pt x="1325" y="370"/>
                      <a:pt x="2657" y="336"/>
                      <a:pt x="3986" y="336"/>
                    </a:cubicBezTo>
                    <a:cubicBezTo>
                      <a:pt x="4239" y="336"/>
                      <a:pt x="4491" y="337"/>
                      <a:pt x="4744" y="339"/>
                    </a:cubicBezTo>
                    <a:cubicBezTo>
                      <a:pt x="4703" y="239"/>
                      <a:pt x="4655" y="138"/>
                      <a:pt x="4623" y="33"/>
                    </a:cubicBezTo>
                    <a:cubicBezTo>
                      <a:pt x="4552" y="73"/>
                      <a:pt x="4466" y="79"/>
                      <a:pt x="4379" y="79"/>
                    </a:cubicBezTo>
                    <a:cubicBezTo>
                      <a:pt x="4333" y="79"/>
                      <a:pt x="4288" y="77"/>
                      <a:pt x="4244" y="77"/>
                    </a:cubicBezTo>
                    <a:lnTo>
                      <a:pt x="1194" y="77"/>
                    </a:lnTo>
                    <a:cubicBezTo>
                      <a:pt x="1044" y="77"/>
                      <a:pt x="866" y="96"/>
                      <a:pt x="691" y="96"/>
                    </a:cubicBezTo>
                    <a:cubicBezTo>
                      <a:pt x="532" y="96"/>
                      <a:pt x="376" y="81"/>
                      <a:pt x="247" y="21"/>
                    </a:cubicBezTo>
                    <a:cubicBezTo>
                      <a:pt x="231" y="17"/>
                      <a:pt x="219" y="5"/>
                      <a:pt x="2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6680188" y="2150978"/>
                <a:ext cx="204662" cy="267363"/>
              </a:xfrm>
              <a:custGeom>
                <a:rect b="b" l="l" r="r" t="t"/>
                <a:pathLst>
                  <a:path extrusionOk="0" h="759" w="581">
                    <a:moveTo>
                      <a:pt x="315" y="1"/>
                    </a:moveTo>
                    <a:cubicBezTo>
                      <a:pt x="214" y="5"/>
                      <a:pt x="109" y="5"/>
                      <a:pt x="1" y="13"/>
                    </a:cubicBezTo>
                    <a:cubicBezTo>
                      <a:pt x="57" y="263"/>
                      <a:pt x="134" y="505"/>
                      <a:pt x="202" y="750"/>
                    </a:cubicBezTo>
                    <a:cubicBezTo>
                      <a:pt x="331" y="750"/>
                      <a:pt x="456" y="758"/>
                      <a:pt x="581" y="758"/>
                    </a:cubicBezTo>
                    <a:cubicBezTo>
                      <a:pt x="484" y="509"/>
                      <a:pt x="400" y="259"/>
                      <a:pt x="315" y="1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6751344" y="2453568"/>
                <a:ext cx="123642" cy="81724"/>
              </a:xfrm>
              <a:custGeom>
                <a:rect b="b" l="l" r="r" t="t"/>
                <a:pathLst>
                  <a:path extrusionOk="0" h="232" w="351">
                    <a:moveTo>
                      <a:pt x="8" y="0"/>
                    </a:moveTo>
                    <a:cubicBezTo>
                      <a:pt x="0" y="93"/>
                      <a:pt x="36" y="210"/>
                      <a:pt x="137" y="230"/>
                    </a:cubicBezTo>
                    <a:cubicBezTo>
                      <a:pt x="145" y="231"/>
                      <a:pt x="154" y="232"/>
                      <a:pt x="161" y="232"/>
                    </a:cubicBezTo>
                    <a:cubicBezTo>
                      <a:pt x="269" y="232"/>
                      <a:pt x="321" y="106"/>
                      <a:pt x="351" y="8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5842870" y="1094907"/>
                <a:ext cx="1019433" cy="698879"/>
              </a:xfrm>
              <a:custGeom>
                <a:rect b="b" l="l" r="r" t="t"/>
                <a:pathLst>
                  <a:path extrusionOk="0" h="1984" w="2894">
                    <a:moveTo>
                      <a:pt x="1629" y="208"/>
                    </a:moveTo>
                    <a:cubicBezTo>
                      <a:pt x="1696" y="208"/>
                      <a:pt x="1752" y="245"/>
                      <a:pt x="1805" y="291"/>
                    </a:cubicBezTo>
                    <a:cubicBezTo>
                      <a:pt x="1838" y="319"/>
                      <a:pt x="1910" y="380"/>
                      <a:pt x="1874" y="436"/>
                    </a:cubicBezTo>
                    <a:cubicBezTo>
                      <a:pt x="1863" y="455"/>
                      <a:pt x="1847" y="462"/>
                      <a:pt x="1827" y="462"/>
                    </a:cubicBezTo>
                    <a:cubicBezTo>
                      <a:pt x="1789" y="462"/>
                      <a:pt x="1740" y="434"/>
                      <a:pt x="1713" y="420"/>
                    </a:cubicBezTo>
                    <a:cubicBezTo>
                      <a:pt x="1652" y="380"/>
                      <a:pt x="1604" y="319"/>
                      <a:pt x="1572" y="255"/>
                    </a:cubicBezTo>
                    <a:cubicBezTo>
                      <a:pt x="1572" y="243"/>
                      <a:pt x="1572" y="239"/>
                      <a:pt x="1580" y="235"/>
                    </a:cubicBezTo>
                    <a:cubicBezTo>
                      <a:pt x="1580" y="223"/>
                      <a:pt x="1584" y="210"/>
                      <a:pt x="1600" y="210"/>
                    </a:cubicBezTo>
                    <a:cubicBezTo>
                      <a:pt x="1610" y="209"/>
                      <a:pt x="1619" y="208"/>
                      <a:pt x="1629" y="208"/>
                    </a:cubicBezTo>
                    <a:close/>
                    <a:moveTo>
                      <a:pt x="1424" y="379"/>
                    </a:moveTo>
                    <a:cubicBezTo>
                      <a:pt x="1441" y="379"/>
                      <a:pt x="1456" y="385"/>
                      <a:pt x="1467" y="400"/>
                    </a:cubicBezTo>
                    <a:cubicBezTo>
                      <a:pt x="1503" y="440"/>
                      <a:pt x="1447" y="505"/>
                      <a:pt x="1419" y="537"/>
                    </a:cubicBezTo>
                    <a:cubicBezTo>
                      <a:pt x="1370" y="581"/>
                      <a:pt x="1302" y="613"/>
                      <a:pt x="1237" y="613"/>
                    </a:cubicBezTo>
                    <a:cubicBezTo>
                      <a:pt x="1221" y="613"/>
                      <a:pt x="1217" y="597"/>
                      <a:pt x="1217" y="585"/>
                    </a:cubicBezTo>
                    <a:cubicBezTo>
                      <a:pt x="1205" y="585"/>
                      <a:pt x="1197" y="573"/>
                      <a:pt x="1201" y="561"/>
                    </a:cubicBezTo>
                    <a:cubicBezTo>
                      <a:pt x="1229" y="497"/>
                      <a:pt x="1278" y="440"/>
                      <a:pt x="1342" y="404"/>
                    </a:cubicBezTo>
                    <a:cubicBezTo>
                      <a:pt x="1365" y="394"/>
                      <a:pt x="1396" y="379"/>
                      <a:pt x="1424" y="379"/>
                    </a:cubicBezTo>
                    <a:close/>
                    <a:moveTo>
                      <a:pt x="2156" y="372"/>
                    </a:moveTo>
                    <a:cubicBezTo>
                      <a:pt x="2166" y="372"/>
                      <a:pt x="2178" y="375"/>
                      <a:pt x="2192" y="384"/>
                    </a:cubicBezTo>
                    <a:cubicBezTo>
                      <a:pt x="2249" y="420"/>
                      <a:pt x="2257" y="533"/>
                      <a:pt x="2257" y="585"/>
                    </a:cubicBezTo>
                    <a:cubicBezTo>
                      <a:pt x="2257" y="662"/>
                      <a:pt x="2229" y="738"/>
                      <a:pt x="2184" y="783"/>
                    </a:cubicBezTo>
                    <a:cubicBezTo>
                      <a:pt x="2180" y="787"/>
                      <a:pt x="2174" y="789"/>
                      <a:pt x="2169" y="789"/>
                    </a:cubicBezTo>
                    <a:cubicBezTo>
                      <a:pt x="2157" y="789"/>
                      <a:pt x="2145" y="777"/>
                      <a:pt x="2148" y="763"/>
                    </a:cubicBezTo>
                    <a:lnTo>
                      <a:pt x="2144" y="763"/>
                    </a:lnTo>
                    <a:cubicBezTo>
                      <a:pt x="2144" y="772"/>
                      <a:pt x="2135" y="777"/>
                      <a:pt x="2127" y="777"/>
                    </a:cubicBezTo>
                    <a:cubicBezTo>
                      <a:pt x="2120" y="777"/>
                      <a:pt x="2113" y="774"/>
                      <a:pt x="2112" y="767"/>
                    </a:cubicBezTo>
                    <a:cubicBezTo>
                      <a:pt x="2104" y="726"/>
                      <a:pt x="2054" y="372"/>
                      <a:pt x="2156" y="372"/>
                    </a:cubicBezTo>
                    <a:close/>
                    <a:moveTo>
                      <a:pt x="763" y="548"/>
                    </a:moveTo>
                    <a:cubicBezTo>
                      <a:pt x="772" y="548"/>
                      <a:pt x="781" y="557"/>
                      <a:pt x="778" y="565"/>
                    </a:cubicBezTo>
                    <a:cubicBezTo>
                      <a:pt x="786" y="565"/>
                      <a:pt x="798" y="573"/>
                      <a:pt x="798" y="585"/>
                    </a:cubicBezTo>
                    <a:cubicBezTo>
                      <a:pt x="798" y="640"/>
                      <a:pt x="788" y="875"/>
                      <a:pt x="689" y="875"/>
                    </a:cubicBezTo>
                    <a:cubicBezTo>
                      <a:pt x="680" y="875"/>
                      <a:pt x="669" y="872"/>
                      <a:pt x="657" y="867"/>
                    </a:cubicBezTo>
                    <a:cubicBezTo>
                      <a:pt x="605" y="843"/>
                      <a:pt x="625" y="783"/>
                      <a:pt x="641" y="742"/>
                    </a:cubicBezTo>
                    <a:cubicBezTo>
                      <a:pt x="665" y="674"/>
                      <a:pt x="705" y="613"/>
                      <a:pt x="754" y="553"/>
                    </a:cubicBezTo>
                    <a:cubicBezTo>
                      <a:pt x="756" y="549"/>
                      <a:pt x="759" y="548"/>
                      <a:pt x="763" y="548"/>
                    </a:cubicBezTo>
                    <a:close/>
                    <a:moveTo>
                      <a:pt x="2607" y="519"/>
                    </a:moveTo>
                    <a:cubicBezTo>
                      <a:pt x="2615" y="519"/>
                      <a:pt x="2622" y="522"/>
                      <a:pt x="2627" y="533"/>
                    </a:cubicBezTo>
                    <a:cubicBezTo>
                      <a:pt x="2668" y="666"/>
                      <a:pt x="2627" y="827"/>
                      <a:pt x="2515" y="924"/>
                    </a:cubicBezTo>
                    <a:cubicBezTo>
                      <a:pt x="2509" y="928"/>
                      <a:pt x="2504" y="930"/>
                      <a:pt x="2499" y="930"/>
                    </a:cubicBezTo>
                    <a:cubicBezTo>
                      <a:pt x="2485" y="930"/>
                      <a:pt x="2475" y="916"/>
                      <a:pt x="2486" y="904"/>
                    </a:cubicBezTo>
                    <a:lnTo>
                      <a:pt x="2478" y="900"/>
                    </a:lnTo>
                    <a:cubicBezTo>
                      <a:pt x="2475" y="901"/>
                      <a:pt x="2470" y="902"/>
                      <a:pt x="2466" y="902"/>
                    </a:cubicBezTo>
                    <a:cubicBezTo>
                      <a:pt x="2460" y="902"/>
                      <a:pt x="2454" y="900"/>
                      <a:pt x="2454" y="896"/>
                    </a:cubicBezTo>
                    <a:cubicBezTo>
                      <a:pt x="2430" y="754"/>
                      <a:pt x="2486" y="605"/>
                      <a:pt x="2595" y="521"/>
                    </a:cubicBezTo>
                    <a:cubicBezTo>
                      <a:pt x="2599" y="519"/>
                      <a:pt x="2603" y="519"/>
                      <a:pt x="2607" y="519"/>
                    </a:cubicBezTo>
                    <a:close/>
                    <a:moveTo>
                      <a:pt x="1115" y="805"/>
                    </a:moveTo>
                    <a:cubicBezTo>
                      <a:pt x="1161" y="805"/>
                      <a:pt x="1202" y="822"/>
                      <a:pt x="1221" y="867"/>
                    </a:cubicBezTo>
                    <a:cubicBezTo>
                      <a:pt x="1255" y="949"/>
                      <a:pt x="1195" y="971"/>
                      <a:pt x="1121" y="971"/>
                    </a:cubicBezTo>
                    <a:cubicBezTo>
                      <a:pt x="1053" y="971"/>
                      <a:pt x="972" y="952"/>
                      <a:pt x="943" y="944"/>
                    </a:cubicBezTo>
                    <a:cubicBezTo>
                      <a:pt x="939" y="940"/>
                      <a:pt x="935" y="936"/>
                      <a:pt x="931" y="924"/>
                    </a:cubicBezTo>
                    <a:cubicBezTo>
                      <a:pt x="928" y="927"/>
                      <a:pt x="925" y="928"/>
                      <a:pt x="922" y="928"/>
                    </a:cubicBezTo>
                    <a:cubicBezTo>
                      <a:pt x="908" y="928"/>
                      <a:pt x="897" y="905"/>
                      <a:pt x="907" y="896"/>
                    </a:cubicBezTo>
                    <a:cubicBezTo>
                      <a:pt x="945" y="853"/>
                      <a:pt x="1038" y="805"/>
                      <a:pt x="1115" y="805"/>
                    </a:cubicBezTo>
                    <a:close/>
                    <a:moveTo>
                      <a:pt x="1567" y="747"/>
                    </a:moveTo>
                    <a:cubicBezTo>
                      <a:pt x="1578" y="747"/>
                      <a:pt x="1591" y="749"/>
                      <a:pt x="1604" y="754"/>
                    </a:cubicBezTo>
                    <a:cubicBezTo>
                      <a:pt x="1648" y="775"/>
                      <a:pt x="1693" y="807"/>
                      <a:pt x="1733" y="835"/>
                    </a:cubicBezTo>
                    <a:cubicBezTo>
                      <a:pt x="1765" y="855"/>
                      <a:pt x="1801" y="875"/>
                      <a:pt x="1814" y="908"/>
                    </a:cubicBezTo>
                    <a:cubicBezTo>
                      <a:pt x="1840" y="967"/>
                      <a:pt x="1804" y="1011"/>
                      <a:pt x="1754" y="1011"/>
                    </a:cubicBezTo>
                    <a:cubicBezTo>
                      <a:pt x="1744" y="1011"/>
                      <a:pt x="1732" y="1009"/>
                      <a:pt x="1721" y="1004"/>
                    </a:cubicBezTo>
                    <a:cubicBezTo>
                      <a:pt x="1640" y="976"/>
                      <a:pt x="1572" y="908"/>
                      <a:pt x="1523" y="835"/>
                    </a:cubicBezTo>
                    <a:lnTo>
                      <a:pt x="1523" y="827"/>
                    </a:lnTo>
                    <a:cubicBezTo>
                      <a:pt x="1511" y="807"/>
                      <a:pt x="1511" y="787"/>
                      <a:pt x="1527" y="767"/>
                    </a:cubicBezTo>
                    <a:cubicBezTo>
                      <a:pt x="1537" y="752"/>
                      <a:pt x="1550" y="747"/>
                      <a:pt x="1567" y="747"/>
                    </a:cubicBezTo>
                    <a:close/>
                    <a:moveTo>
                      <a:pt x="540" y="1081"/>
                    </a:moveTo>
                    <a:cubicBezTo>
                      <a:pt x="621" y="1085"/>
                      <a:pt x="697" y="1117"/>
                      <a:pt x="758" y="1165"/>
                    </a:cubicBezTo>
                    <a:cubicBezTo>
                      <a:pt x="786" y="1190"/>
                      <a:pt x="867" y="1250"/>
                      <a:pt x="834" y="1298"/>
                    </a:cubicBezTo>
                    <a:cubicBezTo>
                      <a:pt x="823" y="1313"/>
                      <a:pt x="806" y="1318"/>
                      <a:pt x="787" y="1318"/>
                    </a:cubicBezTo>
                    <a:cubicBezTo>
                      <a:pt x="753" y="1318"/>
                      <a:pt x="714" y="1301"/>
                      <a:pt x="693" y="1290"/>
                    </a:cubicBezTo>
                    <a:cubicBezTo>
                      <a:pt x="621" y="1250"/>
                      <a:pt x="560" y="1198"/>
                      <a:pt x="524" y="1125"/>
                    </a:cubicBezTo>
                    <a:lnTo>
                      <a:pt x="524" y="1117"/>
                    </a:lnTo>
                    <a:cubicBezTo>
                      <a:pt x="516" y="1101"/>
                      <a:pt x="520" y="1081"/>
                      <a:pt x="540" y="1081"/>
                    </a:cubicBezTo>
                    <a:close/>
                    <a:moveTo>
                      <a:pt x="2161" y="1088"/>
                    </a:moveTo>
                    <a:cubicBezTo>
                      <a:pt x="2175" y="1088"/>
                      <a:pt x="2188" y="1103"/>
                      <a:pt x="2184" y="1117"/>
                    </a:cubicBezTo>
                    <a:cubicBezTo>
                      <a:pt x="2148" y="1262"/>
                      <a:pt x="2015" y="1371"/>
                      <a:pt x="1866" y="1383"/>
                    </a:cubicBezTo>
                    <a:cubicBezTo>
                      <a:pt x="1850" y="1383"/>
                      <a:pt x="1846" y="1367"/>
                      <a:pt x="1846" y="1355"/>
                    </a:cubicBezTo>
                    <a:cubicBezTo>
                      <a:pt x="1830" y="1355"/>
                      <a:pt x="1822" y="1347"/>
                      <a:pt x="1830" y="1331"/>
                    </a:cubicBezTo>
                    <a:cubicBezTo>
                      <a:pt x="1906" y="1210"/>
                      <a:pt x="2023" y="1129"/>
                      <a:pt x="2156" y="1089"/>
                    </a:cubicBezTo>
                    <a:cubicBezTo>
                      <a:pt x="2158" y="1089"/>
                      <a:pt x="2159" y="1088"/>
                      <a:pt x="2161" y="1088"/>
                    </a:cubicBezTo>
                    <a:close/>
                    <a:moveTo>
                      <a:pt x="1221" y="1218"/>
                    </a:moveTo>
                    <a:cubicBezTo>
                      <a:pt x="1350" y="1246"/>
                      <a:pt x="1447" y="1371"/>
                      <a:pt x="1439" y="1508"/>
                    </a:cubicBezTo>
                    <a:cubicBezTo>
                      <a:pt x="1439" y="1521"/>
                      <a:pt x="1430" y="1529"/>
                      <a:pt x="1418" y="1529"/>
                    </a:cubicBezTo>
                    <a:cubicBezTo>
                      <a:pt x="1416" y="1529"/>
                      <a:pt x="1413" y="1529"/>
                      <a:pt x="1411" y="1528"/>
                    </a:cubicBezTo>
                    <a:cubicBezTo>
                      <a:pt x="1282" y="1484"/>
                      <a:pt x="1185" y="1371"/>
                      <a:pt x="1177" y="1238"/>
                    </a:cubicBezTo>
                    <a:cubicBezTo>
                      <a:pt x="1177" y="1228"/>
                      <a:pt x="1185" y="1221"/>
                      <a:pt x="1195" y="1221"/>
                    </a:cubicBezTo>
                    <a:cubicBezTo>
                      <a:pt x="1197" y="1221"/>
                      <a:pt x="1199" y="1221"/>
                      <a:pt x="1201" y="1222"/>
                    </a:cubicBezTo>
                    <a:cubicBezTo>
                      <a:pt x="1205" y="1218"/>
                      <a:pt x="1209" y="1218"/>
                      <a:pt x="1221" y="1218"/>
                    </a:cubicBezTo>
                    <a:close/>
                    <a:moveTo>
                      <a:pt x="865" y="1487"/>
                    </a:moveTo>
                    <a:cubicBezTo>
                      <a:pt x="898" y="1487"/>
                      <a:pt x="930" y="1495"/>
                      <a:pt x="935" y="1528"/>
                    </a:cubicBezTo>
                    <a:cubicBezTo>
                      <a:pt x="939" y="1589"/>
                      <a:pt x="859" y="1629"/>
                      <a:pt x="814" y="1645"/>
                    </a:cubicBezTo>
                    <a:cubicBezTo>
                      <a:pt x="778" y="1655"/>
                      <a:pt x="741" y="1661"/>
                      <a:pt x="705" y="1661"/>
                    </a:cubicBezTo>
                    <a:cubicBezTo>
                      <a:pt x="669" y="1661"/>
                      <a:pt x="635" y="1655"/>
                      <a:pt x="605" y="1641"/>
                    </a:cubicBezTo>
                    <a:cubicBezTo>
                      <a:pt x="585" y="1629"/>
                      <a:pt x="601" y="1605"/>
                      <a:pt x="617" y="1605"/>
                    </a:cubicBezTo>
                    <a:cubicBezTo>
                      <a:pt x="613" y="1601"/>
                      <a:pt x="613" y="1601"/>
                      <a:pt x="617" y="1593"/>
                    </a:cubicBezTo>
                    <a:cubicBezTo>
                      <a:pt x="665" y="1540"/>
                      <a:pt x="734" y="1504"/>
                      <a:pt x="806" y="1492"/>
                    </a:cubicBezTo>
                    <a:cubicBezTo>
                      <a:pt x="821" y="1490"/>
                      <a:pt x="843" y="1487"/>
                      <a:pt x="865" y="1487"/>
                    </a:cubicBezTo>
                    <a:close/>
                    <a:moveTo>
                      <a:pt x="2263" y="1380"/>
                    </a:moveTo>
                    <a:cubicBezTo>
                      <a:pt x="2268" y="1380"/>
                      <a:pt x="2273" y="1382"/>
                      <a:pt x="2277" y="1387"/>
                    </a:cubicBezTo>
                    <a:cubicBezTo>
                      <a:pt x="2378" y="1472"/>
                      <a:pt x="2434" y="1593"/>
                      <a:pt x="2438" y="1726"/>
                    </a:cubicBezTo>
                    <a:cubicBezTo>
                      <a:pt x="2438" y="1741"/>
                      <a:pt x="2431" y="1747"/>
                      <a:pt x="2420" y="1747"/>
                    </a:cubicBezTo>
                    <a:cubicBezTo>
                      <a:pt x="2417" y="1747"/>
                      <a:pt x="2413" y="1747"/>
                      <a:pt x="2410" y="1746"/>
                    </a:cubicBezTo>
                    <a:cubicBezTo>
                      <a:pt x="2285" y="1685"/>
                      <a:pt x="2212" y="1560"/>
                      <a:pt x="2212" y="1411"/>
                    </a:cubicBezTo>
                    <a:cubicBezTo>
                      <a:pt x="2212" y="1402"/>
                      <a:pt x="2218" y="1396"/>
                      <a:pt x="2225" y="1396"/>
                    </a:cubicBezTo>
                    <a:cubicBezTo>
                      <a:pt x="2229" y="1396"/>
                      <a:pt x="2233" y="1398"/>
                      <a:pt x="2237" y="1403"/>
                    </a:cubicBezTo>
                    <a:cubicBezTo>
                      <a:pt x="2237" y="1392"/>
                      <a:pt x="2251" y="1380"/>
                      <a:pt x="2263" y="1380"/>
                    </a:cubicBezTo>
                    <a:close/>
                    <a:moveTo>
                      <a:pt x="1683" y="1642"/>
                    </a:moveTo>
                    <a:cubicBezTo>
                      <a:pt x="1741" y="1642"/>
                      <a:pt x="1801" y="1655"/>
                      <a:pt x="1850" y="1669"/>
                    </a:cubicBezTo>
                    <a:cubicBezTo>
                      <a:pt x="1866" y="1673"/>
                      <a:pt x="1870" y="1693"/>
                      <a:pt x="1862" y="1705"/>
                    </a:cubicBezTo>
                    <a:cubicBezTo>
                      <a:pt x="1797" y="1762"/>
                      <a:pt x="1719" y="1790"/>
                      <a:pt x="1639" y="1790"/>
                    </a:cubicBezTo>
                    <a:cubicBezTo>
                      <a:pt x="1605" y="1790"/>
                      <a:pt x="1570" y="1785"/>
                      <a:pt x="1535" y="1774"/>
                    </a:cubicBezTo>
                    <a:cubicBezTo>
                      <a:pt x="1535" y="1782"/>
                      <a:pt x="1531" y="1786"/>
                      <a:pt x="1531" y="1790"/>
                    </a:cubicBezTo>
                    <a:cubicBezTo>
                      <a:pt x="1530" y="1804"/>
                      <a:pt x="1521" y="1809"/>
                      <a:pt x="1512" y="1809"/>
                    </a:cubicBezTo>
                    <a:cubicBezTo>
                      <a:pt x="1499" y="1809"/>
                      <a:pt x="1485" y="1798"/>
                      <a:pt x="1487" y="1782"/>
                    </a:cubicBezTo>
                    <a:cubicBezTo>
                      <a:pt x="1509" y="1674"/>
                      <a:pt x="1593" y="1642"/>
                      <a:pt x="1683" y="1642"/>
                    </a:cubicBezTo>
                    <a:close/>
                    <a:moveTo>
                      <a:pt x="1451" y="1"/>
                    </a:moveTo>
                    <a:lnTo>
                      <a:pt x="1451" y="1"/>
                    </a:lnTo>
                    <a:cubicBezTo>
                      <a:pt x="1471" y="142"/>
                      <a:pt x="1362" y="259"/>
                      <a:pt x="1229" y="315"/>
                    </a:cubicBezTo>
                    <a:cubicBezTo>
                      <a:pt x="1154" y="346"/>
                      <a:pt x="1072" y="360"/>
                      <a:pt x="990" y="360"/>
                    </a:cubicBezTo>
                    <a:cubicBezTo>
                      <a:pt x="870" y="360"/>
                      <a:pt x="748" y="331"/>
                      <a:pt x="641" y="283"/>
                    </a:cubicBezTo>
                    <a:lnTo>
                      <a:pt x="641" y="283"/>
                    </a:lnTo>
                    <a:cubicBezTo>
                      <a:pt x="645" y="339"/>
                      <a:pt x="621" y="396"/>
                      <a:pt x="585" y="436"/>
                    </a:cubicBezTo>
                    <a:cubicBezTo>
                      <a:pt x="547" y="474"/>
                      <a:pt x="494" y="494"/>
                      <a:pt x="442" y="494"/>
                    </a:cubicBezTo>
                    <a:cubicBezTo>
                      <a:pt x="433" y="494"/>
                      <a:pt x="424" y="494"/>
                      <a:pt x="415" y="493"/>
                    </a:cubicBezTo>
                    <a:lnTo>
                      <a:pt x="415" y="493"/>
                    </a:lnTo>
                    <a:cubicBezTo>
                      <a:pt x="559" y="795"/>
                      <a:pt x="340" y="1137"/>
                      <a:pt x="12" y="1137"/>
                    </a:cubicBezTo>
                    <a:cubicBezTo>
                      <a:pt x="8" y="1137"/>
                      <a:pt x="4" y="1137"/>
                      <a:pt x="0" y="1137"/>
                    </a:cubicBezTo>
                    <a:lnTo>
                      <a:pt x="0" y="1137"/>
                    </a:lnTo>
                    <a:cubicBezTo>
                      <a:pt x="93" y="1190"/>
                      <a:pt x="129" y="1331"/>
                      <a:pt x="69" y="1423"/>
                    </a:cubicBezTo>
                    <a:cubicBezTo>
                      <a:pt x="202" y="1427"/>
                      <a:pt x="355" y="1488"/>
                      <a:pt x="399" y="1625"/>
                    </a:cubicBezTo>
                    <a:cubicBezTo>
                      <a:pt x="431" y="1714"/>
                      <a:pt x="403" y="1822"/>
                      <a:pt x="335" y="1883"/>
                    </a:cubicBezTo>
                    <a:cubicBezTo>
                      <a:pt x="456" y="1887"/>
                      <a:pt x="576" y="1891"/>
                      <a:pt x="681" y="1903"/>
                    </a:cubicBezTo>
                    <a:cubicBezTo>
                      <a:pt x="1298" y="1955"/>
                      <a:pt x="1914" y="1971"/>
                      <a:pt x="2531" y="1983"/>
                    </a:cubicBezTo>
                    <a:cubicBezTo>
                      <a:pt x="2660" y="1915"/>
                      <a:pt x="2660" y="1665"/>
                      <a:pt x="2680" y="1548"/>
                    </a:cubicBezTo>
                    <a:cubicBezTo>
                      <a:pt x="2700" y="1423"/>
                      <a:pt x="2728" y="1302"/>
                      <a:pt x="2748" y="1182"/>
                    </a:cubicBezTo>
                    <a:cubicBezTo>
                      <a:pt x="2793" y="916"/>
                      <a:pt x="2841" y="642"/>
                      <a:pt x="2893" y="376"/>
                    </a:cubicBezTo>
                    <a:lnTo>
                      <a:pt x="2869" y="376"/>
                    </a:lnTo>
                    <a:cubicBezTo>
                      <a:pt x="2398" y="255"/>
                      <a:pt x="1926" y="102"/>
                      <a:pt x="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6697097" y="1277377"/>
                <a:ext cx="85599" cy="145130"/>
              </a:xfrm>
              <a:custGeom>
                <a:rect b="b" l="l" r="r" t="t"/>
                <a:pathLst>
                  <a:path extrusionOk="0" h="412" w="243">
                    <a:moveTo>
                      <a:pt x="182" y="1"/>
                    </a:moveTo>
                    <a:cubicBezTo>
                      <a:pt x="178" y="1"/>
                      <a:pt x="174" y="1"/>
                      <a:pt x="170" y="3"/>
                    </a:cubicBezTo>
                    <a:cubicBezTo>
                      <a:pt x="61" y="95"/>
                      <a:pt x="1" y="236"/>
                      <a:pt x="29" y="378"/>
                    </a:cubicBezTo>
                    <a:cubicBezTo>
                      <a:pt x="32" y="382"/>
                      <a:pt x="38" y="384"/>
                      <a:pt x="44" y="384"/>
                    </a:cubicBezTo>
                    <a:cubicBezTo>
                      <a:pt x="48" y="384"/>
                      <a:pt x="52" y="383"/>
                      <a:pt x="53" y="382"/>
                    </a:cubicBezTo>
                    <a:cubicBezTo>
                      <a:pt x="61" y="382"/>
                      <a:pt x="61" y="378"/>
                      <a:pt x="61" y="369"/>
                    </a:cubicBezTo>
                    <a:cubicBezTo>
                      <a:pt x="53" y="245"/>
                      <a:pt x="90" y="140"/>
                      <a:pt x="174" y="55"/>
                    </a:cubicBezTo>
                    <a:lnTo>
                      <a:pt x="174" y="55"/>
                    </a:lnTo>
                    <a:cubicBezTo>
                      <a:pt x="194" y="176"/>
                      <a:pt x="154" y="285"/>
                      <a:pt x="65" y="378"/>
                    </a:cubicBezTo>
                    <a:cubicBezTo>
                      <a:pt x="61" y="378"/>
                      <a:pt x="61" y="382"/>
                      <a:pt x="61" y="382"/>
                    </a:cubicBezTo>
                    <a:cubicBezTo>
                      <a:pt x="52" y="397"/>
                      <a:pt x="64" y="412"/>
                      <a:pt x="76" y="412"/>
                    </a:cubicBezTo>
                    <a:cubicBezTo>
                      <a:pt x="81" y="412"/>
                      <a:pt x="86" y="410"/>
                      <a:pt x="90" y="406"/>
                    </a:cubicBezTo>
                    <a:cubicBezTo>
                      <a:pt x="202" y="309"/>
                      <a:pt x="243" y="156"/>
                      <a:pt x="202" y="15"/>
                    </a:cubicBezTo>
                    <a:cubicBezTo>
                      <a:pt x="197" y="4"/>
                      <a:pt x="190" y="1"/>
                      <a:pt x="182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6714357" y="1296751"/>
                <a:ext cx="50021" cy="115188"/>
              </a:xfrm>
              <a:custGeom>
                <a:rect b="b" l="l" r="r" t="t"/>
                <a:pathLst>
                  <a:path extrusionOk="0" h="327" w="142">
                    <a:moveTo>
                      <a:pt x="121" y="0"/>
                    </a:moveTo>
                    <a:lnTo>
                      <a:pt x="121" y="0"/>
                    </a:lnTo>
                    <a:cubicBezTo>
                      <a:pt x="37" y="85"/>
                      <a:pt x="0" y="194"/>
                      <a:pt x="4" y="310"/>
                    </a:cubicBezTo>
                    <a:cubicBezTo>
                      <a:pt x="4" y="314"/>
                      <a:pt x="0" y="323"/>
                      <a:pt x="0" y="323"/>
                    </a:cubicBezTo>
                    <a:lnTo>
                      <a:pt x="4" y="327"/>
                    </a:lnTo>
                    <a:lnTo>
                      <a:pt x="12" y="323"/>
                    </a:lnTo>
                    <a:cubicBezTo>
                      <a:pt x="101" y="234"/>
                      <a:pt x="141" y="121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6519911" y="2156967"/>
                <a:ext cx="215934" cy="261375"/>
              </a:xfrm>
              <a:custGeom>
                <a:rect b="b" l="l" r="r" t="t"/>
                <a:pathLst>
                  <a:path extrusionOk="0" h="742" w="613">
                    <a:moveTo>
                      <a:pt x="395" y="0"/>
                    </a:moveTo>
                    <a:cubicBezTo>
                      <a:pt x="266" y="4"/>
                      <a:pt x="129" y="4"/>
                      <a:pt x="0" y="8"/>
                    </a:cubicBezTo>
                    <a:cubicBezTo>
                      <a:pt x="65" y="246"/>
                      <a:pt x="113" y="492"/>
                      <a:pt x="149" y="733"/>
                    </a:cubicBezTo>
                    <a:cubicBezTo>
                      <a:pt x="307" y="741"/>
                      <a:pt x="456" y="741"/>
                      <a:pt x="613" y="741"/>
                    </a:cubicBezTo>
                    <a:cubicBezTo>
                      <a:pt x="512" y="508"/>
                      <a:pt x="448" y="250"/>
                      <a:pt x="395" y="4"/>
                    </a:cubicBez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6600578" y="2449341"/>
                <a:ext cx="133858" cy="78201"/>
              </a:xfrm>
              <a:custGeom>
                <a:rect b="b" l="l" r="r" t="t"/>
                <a:pathLst>
                  <a:path extrusionOk="0" h="222" w="380">
                    <a:moveTo>
                      <a:pt x="5" y="0"/>
                    </a:moveTo>
                    <a:lnTo>
                      <a:pt x="5" y="0"/>
                    </a:lnTo>
                    <a:cubicBezTo>
                      <a:pt x="1" y="105"/>
                      <a:pt x="65" y="218"/>
                      <a:pt x="182" y="222"/>
                    </a:cubicBezTo>
                    <a:cubicBezTo>
                      <a:pt x="184" y="222"/>
                      <a:pt x="186" y="222"/>
                      <a:pt x="188" y="222"/>
                    </a:cubicBezTo>
                    <a:cubicBezTo>
                      <a:pt x="302" y="222"/>
                      <a:pt x="380" y="111"/>
                      <a:pt x="368" y="4"/>
                    </a:cubicBezTo>
                    <a:cubicBezTo>
                      <a:pt x="247" y="4"/>
                      <a:pt x="126" y="4"/>
                      <a:pt x="5" y="0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6"/>
              <p:cNvSpPr/>
              <p:nvPr/>
            </p:nvSpPr>
            <p:spPr>
              <a:xfrm>
                <a:off x="6622066" y="1585251"/>
                <a:ext cx="79962" cy="126460"/>
              </a:xfrm>
              <a:custGeom>
                <a:rect b="b" l="l" r="r" t="t"/>
                <a:pathLst>
                  <a:path extrusionOk="0" h="359" w="227">
                    <a:moveTo>
                      <a:pt x="37" y="31"/>
                    </a:moveTo>
                    <a:lnTo>
                      <a:pt x="37" y="31"/>
                    </a:lnTo>
                    <a:cubicBezTo>
                      <a:pt x="117" y="100"/>
                      <a:pt x="166" y="193"/>
                      <a:pt x="182" y="297"/>
                    </a:cubicBezTo>
                    <a:cubicBezTo>
                      <a:pt x="97" y="241"/>
                      <a:pt x="37" y="140"/>
                      <a:pt x="37" y="31"/>
                    </a:cubicBezTo>
                    <a:close/>
                    <a:moveTo>
                      <a:pt x="55" y="0"/>
                    </a:moveTo>
                    <a:cubicBezTo>
                      <a:pt x="43" y="0"/>
                      <a:pt x="33" y="11"/>
                      <a:pt x="33" y="19"/>
                    </a:cubicBezTo>
                    <a:cubicBezTo>
                      <a:pt x="30" y="17"/>
                      <a:pt x="26" y="15"/>
                      <a:pt x="22" y="15"/>
                    </a:cubicBezTo>
                    <a:cubicBezTo>
                      <a:pt x="13" y="15"/>
                      <a:pt x="4" y="21"/>
                      <a:pt x="4" y="31"/>
                    </a:cubicBezTo>
                    <a:cubicBezTo>
                      <a:pt x="0" y="172"/>
                      <a:pt x="73" y="293"/>
                      <a:pt x="198" y="358"/>
                    </a:cubicBezTo>
                    <a:cubicBezTo>
                      <a:pt x="199" y="358"/>
                      <a:pt x="201" y="359"/>
                      <a:pt x="203" y="359"/>
                    </a:cubicBezTo>
                    <a:cubicBezTo>
                      <a:pt x="212" y="359"/>
                      <a:pt x="226" y="351"/>
                      <a:pt x="226" y="338"/>
                    </a:cubicBezTo>
                    <a:cubicBezTo>
                      <a:pt x="222" y="209"/>
                      <a:pt x="166" y="88"/>
                      <a:pt x="73" y="7"/>
                    </a:cubicBezTo>
                    <a:cubicBezTo>
                      <a:pt x="67" y="2"/>
                      <a:pt x="61" y="0"/>
                      <a:pt x="55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6"/>
              <p:cNvSpPr/>
              <p:nvPr/>
            </p:nvSpPr>
            <p:spPr>
              <a:xfrm>
                <a:off x="6634747" y="1596171"/>
                <a:ext cx="51430" cy="94053"/>
              </a:xfrm>
              <a:custGeom>
                <a:rect b="b" l="l" r="r" t="t"/>
                <a:pathLst>
                  <a:path extrusionOk="0" h="267" w="146">
                    <a:moveTo>
                      <a:pt x="1" y="0"/>
                    </a:moveTo>
                    <a:cubicBezTo>
                      <a:pt x="1" y="105"/>
                      <a:pt x="57" y="206"/>
                      <a:pt x="146" y="266"/>
                    </a:cubicBezTo>
                    <a:cubicBezTo>
                      <a:pt x="130" y="162"/>
                      <a:pt x="81" y="69"/>
                      <a:pt x="5" y="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6566409" y="1228061"/>
                <a:ext cx="74326" cy="148653"/>
              </a:xfrm>
              <a:custGeom>
                <a:rect b="b" l="l" r="r" t="t"/>
                <a:pathLst>
                  <a:path extrusionOk="0" h="422" w="211">
                    <a:moveTo>
                      <a:pt x="100" y="1"/>
                    </a:moveTo>
                    <a:cubicBezTo>
                      <a:pt x="0" y="1"/>
                      <a:pt x="50" y="353"/>
                      <a:pt x="54" y="401"/>
                    </a:cubicBezTo>
                    <a:cubicBezTo>
                      <a:pt x="55" y="407"/>
                      <a:pt x="60" y="410"/>
                      <a:pt x="65" y="410"/>
                    </a:cubicBezTo>
                    <a:cubicBezTo>
                      <a:pt x="73" y="410"/>
                      <a:pt x="82" y="404"/>
                      <a:pt x="82" y="397"/>
                    </a:cubicBezTo>
                    <a:cubicBezTo>
                      <a:pt x="82" y="328"/>
                      <a:pt x="78" y="268"/>
                      <a:pt x="78" y="207"/>
                    </a:cubicBezTo>
                    <a:cubicBezTo>
                      <a:pt x="78" y="184"/>
                      <a:pt x="75" y="61"/>
                      <a:pt x="107" y="61"/>
                    </a:cubicBezTo>
                    <a:cubicBezTo>
                      <a:pt x="114" y="61"/>
                      <a:pt x="123" y="68"/>
                      <a:pt x="134" y="82"/>
                    </a:cubicBezTo>
                    <a:cubicBezTo>
                      <a:pt x="199" y="175"/>
                      <a:pt x="142" y="316"/>
                      <a:pt x="86" y="389"/>
                    </a:cubicBezTo>
                    <a:lnTo>
                      <a:pt x="86" y="397"/>
                    </a:lnTo>
                    <a:cubicBezTo>
                      <a:pt x="83" y="411"/>
                      <a:pt x="97" y="422"/>
                      <a:pt x="110" y="422"/>
                    </a:cubicBezTo>
                    <a:cubicBezTo>
                      <a:pt x="114" y="422"/>
                      <a:pt x="119" y="420"/>
                      <a:pt x="122" y="417"/>
                    </a:cubicBezTo>
                    <a:cubicBezTo>
                      <a:pt x="175" y="364"/>
                      <a:pt x="203" y="288"/>
                      <a:pt x="203" y="215"/>
                    </a:cubicBezTo>
                    <a:cubicBezTo>
                      <a:pt x="211" y="155"/>
                      <a:pt x="195" y="46"/>
                      <a:pt x="138" y="14"/>
                    </a:cubicBezTo>
                    <a:cubicBezTo>
                      <a:pt x="124" y="5"/>
                      <a:pt x="111" y="1"/>
                      <a:pt x="100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6593533" y="1249549"/>
                <a:ext cx="42975" cy="118359"/>
              </a:xfrm>
              <a:custGeom>
                <a:rect b="b" l="l" r="r" t="t"/>
                <a:pathLst>
                  <a:path extrusionOk="0" h="336" w="122">
                    <a:moveTo>
                      <a:pt x="31" y="0"/>
                    </a:moveTo>
                    <a:cubicBezTo>
                      <a:pt x="1" y="0"/>
                      <a:pt x="1" y="120"/>
                      <a:pt x="1" y="146"/>
                    </a:cubicBezTo>
                    <a:cubicBezTo>
                      <a:pt x="1" y="215"/>
                      <a:pt x="1" y="275"/>
                      <a:pt x="5" y="336"/>
                    </a:cubicBezTo>
                    <a:lnTo>
                      <a:pt x="13" y="336"/>
                    </a:lnTo>
                    <a:lnTo>
                      <a:pt x="13" y="328"/>
                    </a:lnTo>
                    <a:cubicBezTo>
                      <a:pt x="65" y="255"/>
                      <a:pt x="122" y="110"/>
                      <a:pt x="57" y="21"/>
                    </a:cubicBezTo>
                    <a:cubicBezTo>
                      <a:pt x="47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6485742" y="1478164"/>
                <a:ext cx="127869" cy="102859"/>
              </a:xfrm>
              <a:custGeom>
                <a:rect b="b" l="l" r="r" t="t"/>
                <a:pathLst>
                  <a:path extrusionOk="0" h="292" w="363">
                    <a:moveTo>
                      <a:pt x="303" y="57"/>
                    </a:moveTo>
                    <a:lnTo>
                      <a:pt x="303" y="57"/>
                    </a:lnTo>
                    <a:cubicBezTo>
                      <a:pt x="258" y="162"/>
                      <a:pt x="162" y="235"/>
                      <a:pt x="45" y="243"/>
                    </a:cubicBezTo>
                    <a:cubicBezTo>
                      <a:pt x="109" y="158"/>
                      <a:pt x="202" y="94"/>
                      <a:pt x="303" y="57"/>
                    </a:cubicBezTo>
                    <a:close/>
                    <a:moveTo>
                      <a:pt x="336" y="0"/>
                    </a:moveTo>
                    <a:cubicBezTo>
                      <a:pt x="334" y="0"/>
                      <a:pt x="333" y="1"/>
                      <a:pt x="331" y="1"/>
                    </a:cubicBezTo>
                    <a:cubicBezTo>
                      <a:pt x="198" y="37"/>
                      <a:pt x="81" y="122"/>
                      <a:pt x="5" y="239"/>
                    </a:cubicBezTo>
                    <a:cubicBezTo>
                      <a:pt x="1" y="255"/>
                      <a:pt x="9" y="263"/>
                      <a:pt x="21" y="263"/>
                    </a:cubicBezTo>
                    <a:cubicBezTo>
                      <a:pt x="17" y="279"/>
                      <a:pt x="25" y="291"/>
                      <a:pt x="41" y="291"/>
                    </a:cubicBezTo>
                    <a:cubicBezTo>
                      <a:pt x="190" y="283"/>
                      <a:pt x="323" y="174"/>
                      <a:pt x="359" y="29"/>
                    </a:cubicBezTo>
                    <a:cubicBezTo>
                      <a:pt x="363" y="15"/>
                      <a:pt x="350" y="0"/>
                      <a:pt x="336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6501241" y="1498243"/>
                <a:ext cx="91235" cy="65520"/>
              </a:xfrm>
              <a:custGeom>
                <a:rect b="b" l="l" r="r" t="t"/>
                <a:pathLst>
                  <a:path extrusionOk="0" h="186" w="259">
                    <a:moveTo>
                      <a:pt x="259" y="0"/>
                    </a:moveTo>
                    <a:lnTo>
                      <a:pt x="259" y="0"/>
                    </a:lnTo>
                    <a:cubicBezTo>
                      <a:pt x="158" y="37"/>
                      <a:pt x="65" y="101"/>
                      <a:pt x="1" y="186"/>
                    </a:cubicBezTo>
                    <a:cubicBezTo>
                      <a:pt x="118" y="178"/>
                      <a:pt x="214" y="105"/>
                      <a:pt x="2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6492787" y="1814571"/>
                <a:ext cx="45793" cy="96871"/>
              </a:xfrm>
              <a:custGeom>
                <a:rect b="b" l="l" r="r" t="t"/>
                <a:pathLst>
                  <a:path extrusionOk="0" h="275" w="130">
                    <a:moveTo>
                      <a:pt x="1" y="1"/>
                    </a:moveTo>
                    <a:cubicBezTo>
                      <a:pt x="5" y="90"/>
                      <a:pt x="17" y="182"/>
                      <a:pt x="45" y="271"/>
                    </a:cubicBezTo>
                    <a:lnTo>
                      <a:pt x="45" y="275"/>
                    </a:lnTo>
                    <a:lnTo>
                      <a:pt x="126" y="275"/>
                    </a:lnTo>
                    <a:cubicBezTo>
                      <a:pt x="118" y="186"/>
                      <a:pt x="118" y="90"/>
                      <a:pt x="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6325464" y="2159785"/>
                <a:ext cx="237422" cy="255739"/>
              </a:xfrm>
              <a:custGeom>
                <a:rect b="b" l="l" r="r" t="t"/>
                <a:pathLst>
                  <a:path extrusionOk="0" h="726" w="674">
                    <a:moveTo>
                      <a:pt x="500" y="0"/>
                    </a:moveTo>
                    <a:lnTo>
                      <a:pt x="0" y="16"/>
                    </a:lnTo>
                    <a:cubicBezTo>
                      <a:pt x="57" y="254"/>
                      <a:pt x="113" y="484"/>
                      <a:pt x="178" y="717"/>
                    </a:cubicBezTo>
                    <a:lnTo>
                      <a:pt x="178" y="721"/>
                    </a:lnTo>
                    <a:cubicBezTo>
                      <a:pt x="339" y="725"/>
                      <a:pt x="504" y="725"/>
                      <a:pt x="673" y="725"/>
                    </a:cubicBezTo>
                    <a:cubicBezTo>
                      <a:pt x="601" y="492"/>
                      <a:pt x="540" y="242"/>
                      <a:pt x="500" y="0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6396268" y="1166063"/>
                <a:ext cx="119768" cy="90178"/>
              </a:xfrm>
              <a:custGeom>
                <a:rect b="b" l="l" r="r" t="t"/>
                <a:pathLst>
                  <a:path extrusionOk="0" h="256" w="340">
                    <a:moveTo>
                      <a:pt x="52" y="40"/>
                    </a:moveTo>
                    <a:cubicBezTo>
                      <a:pt x="105" y="40"/>
                      <a:pt x="156" y="67"/>
                      <a:pt x="194" y="101"/>
                    </a:cubicBezTo>
                    <a:cubicBezTo>
                      <a:pt x="214" y="117"/>
                      <a:pt x="311" y="214"/>
                      <a:pt x="247" y="214"/>
                    </a:cubicBezTo>
                    <a:cubicBezTo>
                      <a:pt x="244" y="214"/>
                      <a:pt x="241" y="214"/>
                      <a:pt x="238" y="214"/>
                    </a:cubicBezTo>
                    <a:cubicBezTo>
                      <a:pt x="194" y="210"/>
                      <a:pt x="150" y="174"/>
                      <a:pt x="118" y="141"/>
                    </a:cubicBezTo>
                    <a:cubicBezTo>
                      <a:pt x="89" y="113"/>
                      <a:pt x="61" y="77"/>
                      <a:pt x="41" y="41"/>
                    </a:cubicBezTo>
                    <a:cubicBezTo>
                      <a:pt x="45" y="40"/>
                      <a:pt x="48" y="40"/>
                      <a:pt x="52" y="40"/>
                    </a:cubicBezTo>
                    <a:close/>
                    <a:moveTo>
                      <a:pt x="44" y="0"/>
                    </a:moveTo>
                    <a:cubicBezTo>
                      <a:pt x="40" y="0"/>
                      <a:pt x="37" y="0"/>
                      <a:pt x="33" y="0"/>
                    </a:cubicBezTo>
                    <a:cubicBezTo>
                      <a:pt x="17" y="0"/>
                      <a:pt x="9" y="17"/>
                      <a:pt x="13" y="29"/>
                    </a:cubicBezTo>
                    <a:cubicBezTo>
                      <a:pt x="9" y="33"/>
                      <a:pt x="1" y="41"/>
                      <a:pt x="9" y="49"/>
                    </a:cubicBezTo>
                    <a:cubicBezTo>
                      <a:pt x="37" y="117"/>
                      <a:pt x="85" y="174"/>
                      <a:pt x="150" y="214"/>
                    </a:cubicBezTo>
                    <a:cubicBezTo>
                      <a:pt x="177" y="230"/>
                      <a:pt x="221" y="256"/>
                      <a:pt x="257" y="256"/>
                    </a:cubicBezTo>
                    <a:cubicBezTo>
                      <a:pt x="275" y="256"/>
                      <a:pt x="291" y="250"/>
                      <a:pt x="303" y="234"/>
                    </a:cubicBezTo>
                    <a:cubicBezTo>
                      <a:pt x="339" y="182"/>
                      <a:pt x="271" y="117"/>
                      <a:pt x="234" y="89"/>
                    </a:cubicBezTo>
                    <a:cubicBezTo>
                      <a:pt x="177" y="39"/>
                      <a:pt x="115" y="0"/>
                      <a:pt x="44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6409301" y="2446523"/>
                <a:ext cx="163447" cy="75031"/>
              </a:xfrm>
              <a:custGeom>
                <a:rect b="b" l="l" r="r" t="t"/>
                <a:pathLst>
                  <a:path extrusionOk="0" h="213" w="464">
                    <a:moveTo>
                      <a:pt x="0" y="0"/>
                    </a:moveTo>
                    <a:cubicBezTo>
                      <a:pt x="40" y="89"/>
                      <a:pt x="101" y="189"/>
                      <a:pt x="201" y="210"/>
                    </a:cubicBezTo>
                    <a:cubicBezTo>
                      <a:pt x="213" y="212"/>
                      <a:pt x="225" y="213"/>
                      <a:pt x="237" y="213"/>
                    </a:cubicBezTo>
                    <a:cubicBezTo>
                      <a:pt x="346" y="213"/>
                      <a:pt x="438" y="114"/>
                      <a:pt x="463" y="8"/>
                    </a:cubicBezTo>
                    <a:cubicBezTo>
                      <a:pt x="306" y="4"/>
                      <a:pt x="157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6364212" y="1673668"/>
                <a:ext cx="137380" cy="58122"/>
              </a:xfrm>
              <a:custGeom>
                <a:rect b="b" l="l" r="r" t="t"/>
                <a:pathLst>
                  <a:path extrusionOk="0" h="165" w="390">
                    <a:moveTo>
                      <a:pt x="198" y="42"/>
                    </a:moveTo>
                    <a:cubicBezTo>
                      <a:pt x="238" y="42"/>
                      <a:pt x="282" y="50"/>
                      <a:pt x="321" y="58"/>
                    </a:cubicBezTo>
                    <a:cubicBezTo>
                      <a:pt x="268" y="95"/>
                      <a:pt x="207" y="114"/>
                      <a:pt x="146" y="114"/>
                    </a:cubicBezTo>
                    <a:cubicBezTo>
                      <a:pt x="120" y="114"/>
                      <a:pt x="93" y="110"/>
                      <a:pt x="68" y="103"/>
                    </a:cubicBezTo>
                    <a:cubicBezTo>
                      <a:pt x="93" y="56"/>
                      <a:pt x="143" y="42"/>
                      <a:pt x="198" y="42"/>
                    </a:cubicBezTo>
                    <a:close/>
                    <a:moveTo>
                      <a:pt x="205" y="0"/>
                    </a:moveTo>
                    <a:cubicBezTo>
                      <a:pt x="113" y="0"/>
                      <a:pt x="28" y="31"/>
                      <a:pt x="3" y="135"/>
                    </a:cubicBezTo>
                    <a:cubicBezTo>
                      <a:pt x="1" y="152"/>
                      <a:pt x="16" y="165"/>
                      <a:pt x="30" y="165"/>
                    </a:cubicBezTo>
                    <a:cubicBezTo>
                      <a:pt x="38" y="165"/>
                      <a:pt x="46" y="160"/>
                      <a:pt x="47" y="147"/>
                    </a:cubicBezTo>
                    <a:cubicBezTo>
                      <a:pt x="47" y="143"/>
                      <a:pt x="51" y="139"/>
                      <a:pt x="51" y="131"/>
                    </a:cubicBezTo>
                    <a:cubicBezTo>
                      <a:pt x="87" y="142"/>
                      <a:pt x="123" y="147"/>
                      <a:pt x="158" y="147"/>
                    </a:cubicBezTo>
                    <a:cubicBezTo>
                      <a:pt x="239" y="147"/>
                      <a:pt x="317" y="119"/>
                      <a:pt x="382" y="62"/>
                    </a:cubicBezTo>
                    <a:cubicBezTo>
                      <a:pt x="390" y="50"/>
                      <a:pt x="386" y="30"/>
                      <a:pt x="370" y="26"/>
                    </a:cubicBezTo>
                    <a:cubicBezTo>
                      <a:pt x="322" y="12"/>
                      <a:pt x="262" y="0"/>
                      <a:pt x="205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6410710" y="1180154"/>
                <a:ext cx="95462" cy="61645"/>
              </a:xfrm>
              <a:custGeom>
                <a:rect b="b" l="l" r="r" t="t"/>
                <a:pathLst>
                  <a:path extrusionOk="0" h="175" w="271">
                    <a:moveTo>
                      <a:pt x="10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20" y="41"/>
                      <a:pt x="48" y="73"/>
                      <a:pt x="77" y="101"/>
                    </a:cubicBezTo>
                    <a:cubicBezTo>
                      <a:pt x="109" y="130"/>
                      <a:pt x="157" y="170"/>
                      <a:pt x="197" y="174"/>
                    </a:cubicBezTo>
                    <a:cubicBezTo>
                      <a:pt x="200" y="174"/>
                      <a:pt x="203" y="174"/>
                      <a:pt x="206" y="174"/>
                    </a:cubicBezTo>
                    <a:cubicBezTo>
                      <a:pt x="270" y="174"/>
                      <a:pt x="173" y="77"/>
                      <a:pt x="153" y="61"/>
                    </a:cubicBezTo>
                    <a:cubicBezTo>
                      <a:pt x="111" y="31"/>
                      <a:pt x="62" y="0"/>
                      <a:pt x="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6377950" y="1359101"/>
                <a:ext cx="113427" cy="91939"/>
              </a:xfrm>
              <a:custGeom>
                <a:rect b="b" l="l" r="r" t="t"/>
                <a:pathLst>
                  <a:path extrusionOk="0" h="261" w="322">
                    <a:moveTo>
                      <a:pt x="74" y="53"/>
                    </a:moveTo>
                    <a:cubicBezTo>
                      <a:pt x="84" y="53"/>
                      <a:pt x="93" y="57"/>
                      <a:pt x="101" y="65"/>
                    </a:cubicBezTo>
                    <a:cubicBezTo>
                      <a:pt x="109" y="73"/>
                      <a:pt x="121" y="77"/>
                      <a:pt x="129" y="85"/>
                    </a:cubicBezTo>
                    <a:lnTo>
                      <a:pt x="174" y="113"/>
                    </a:lnTo>
                    <a:cubicBezTo>
                      <a:pt x="186" y="117"/>
                      <a:pt x="202" y="129"/>
                      <a:pt x="214" y="137"/>
                    </a:cubicBezTo>
                    <a:cubicBezTo>
                      <a:pt x="226" y="150"/>
                      <a:pt x="234" y="154"/>
                      <a:pt x="246" y="166"/>
                    </a:cubicBezTo>
                    <a:cubicBezTo>
                      <a:pt x="270" y="186"/>
                      <a:pt x="270" y="198"/>
                      <a:pt x="246" y="210"/>
                    </a:cubicBezTo>
                    <a:cubicBezTo>
                      <a:pt x="239" y="218"/>
                      <a:pt x="233" y="222"/>
                      <a:pt x="227" y="222"/>
                    </a:cubicBezTo>
                    <a:cubicBezTo>
                      <a:pt x="220" y="222"/>
                      <a:pt x="212" y="217"/>
                      <a:pt x="202" y="206"/>
                    </a:cubicBezTo>
                    <a:lnTo>
                      <a:pt x="170" y="190"/>
                    </a:lnTo>
                    <a:cubicBezTo>
                      <a:pt x="153" y="186"/>
                      <a:pt x="145" y="174"/>
                      <a:pt x="129" y="166"/>
                    </a:cubicBezTo>
                    <a:cubicBezTo>
                      <a:pt x="101" y="146"/>
                      <a:pt x="69" y="113"/>
                      <a:pt x="45" y="77"/>
                    </a:cubicBezTo>
                    <a:cubicBezTo>
                      <a:pt x="49" y="73"/>
                      <a:pt x="49" y="69"/>
                      <a:pt x="45" y="65"/>
                    </a:cubicBezTo>
                    <a:cubicBezTo>
                      <a:pt x="55" y="57"/>
                      <a:pt x="65" y="53"/>
                      <a:pt x="74" y="53"/>
                    </a:cubicBezTo>
                    <a:close/>
                    <a:moveTo>
                      <a:pt x="58" y="1"/>
                    </a:moveTo>
                    <a:cubicBezTo>
                      <a:pt x="41" y="1"/>
                      <a:pt x="25" y="8"/>
                      <a:pt x="12" y="25"/>
                    </a:cubicBezTo>
                    <a:cubicBezTo>
                      <a:pt x="0" y="45"/>
                      <a:pt x="0" y="65"/>
                      <a:pt x="8" y="85"/>
                    </a:cubicBezTo>
                    <a:lnTo>
                      <a:pt x="8" y="89"/>
                    </a:lnTo>
                    <a:cubicBezTo>
                      <a:pt x="53" y="158"/>
                      <a:pt x="121" y="226"/>
                      <a:pt x="202" y="254"/>
                    </a:cubicBezTo>
                    <a:cubicBezTo>
                      <a:pt x="213" y="259"/>
                      <a:pt x="225" y="261"/>
                      <a:pt x="235" y="261"/>
                    </a:cubicBezTo>
                    <a:cubicBezTo>
                      <a:pt x="285" y="261"/>
                      <a:pt x="321" y="217"/>
                      <a:pt x="295" y="158"/>
                    </a:cubicBezTo>
                    <a:cubicBezTo>
                      <a:pt x="282" y="129"/>
                      <a:pt x="250" y="109"/>
                      <a:pt x="222" y="89"/>
                    </a:cubicBezTo>
                    <a:cubicBezTo>
                      <a:pt x="182" y="57"/>
                      <a:pt x="133" y="25"/>
                      <a:pt x="89" y="9"/>
                    </a:cubicBezTo>
                    <a:cubicBezTo>
                      <a:pt x="79" y="4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6393450" y="1378828"/>
                <a:ext cx="79962" cy="58475"/>
              </a:xfrm>
              <a:custGeom>
                <a:rect b="b" l="l" r="r" t="t"/>
                <a:pathLst>
                  <a:path extrusionOk="0" h="166" w="227">
                    <a:moveTo>
                      <a:pt x="30" y="1"/>
                    </a:moveTo>
                    <a:cubicBezTo>
                      <a:pt x="21" y="1"/>
                      <a:pt x="11" y="5"/>
                      <a:pt x="1" y="13"/>
                    </a:cubicBezTo>
                    <a:lnTo>
                      <a:pt x="1" y="29"/>
                    </a:lnTo>
                    <a:cubicBezTo>
                      <a:pt x="25" y="57"/>
                      <a:pt x="49" y="90"/>
                      <a:pt x="85" y="114"/>
                    </a:cubicBezTo>
                    <a:cubicBezTo>
                      <a:pt x="97" y="122"/>
                      <a:pt x="109" y="130"/>
                      <a:pt x="126" y="138"/>
                    </a:cubicBezTo>
                    <a:lnTo>
                      <a:pt x="158" y="154"/>
                    </a:lnTo>
                    <a:cubicBezTo>
                      <a:pt x="167" y="162"/>
                      <a:pt x="175" y="166"/>
                      <a:pt x="182" y="166"/>
                    </a:cubicBezTo>
                    <a:cubicBezTo>
                      <a:pt x="189" y="166"/>
                      <a:pt x="196" y="161"/>
                      <a:pt x="202" y="150"/>
                    </a:cubicBezTo>
                    <a:cubicBezTo>
                      <a:pt x="226" y="138"/>
                      <a:pt x="226" y="122"/>
                      <a:pt x="202" y="102"/>
                    </a:cubicBezTo>
                    <a:cubicBezTo>
                      <a:pt x="190" y="98"/>
                      <a:pt x="182" y="90"/>
                      <a:pt x="170" y="90"/>
                    </a:cubicBezTo>
                    <a:cubicBezTo>
                      <a:pt x="162" y="77"/>
                      <a:pt x="146" y="73"/>
                      <a:pt x="130" y="61"/>
                    </a:cubicBezTo>
                    <a:lnTo>
                      <a:pt x="85" y="33"/>
                    </a:lnTo>
                    <a:cubicBezTo>
                      <a:pt x="77" y="21"/>
                      <a:pt x="65" y="17"/>
                      <a:pt x="57" y="13"/>
                    </a:cubicBezTo>
                    <a:cubicBezTo>
                      <a:pt x="49" y="5"/>
                      <a:pt x="40" y="1"/>
                      <a:pt x="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6387814" y="1689167"/>
                <a:ext cx="89826" cy="25363"/>
              </a:xfrm>
              <a:custGeom>
                <a:rect b="b" l="l" r="r" t="t"/>
                <a:pathLst>
                  <a:path extrusionOk="0" h="72" w="255">
                    <a:moveTo>
                      <a:pt x="133" y="0"/>
                    </a:moveTo>
                    <a:cubicBezTo>
                      <a:pt x="77" y="0"/>
                      <a:pt x="26" y="16"/>
                      <a:pt x="1" y="63"/>
                    </a:cubicBezTo>
                    <a:cubicBezTo>
                      <a:pt x="24" y="68"/>
                      <a:pt x="49" y="71"/>
                      <a:pt x="74" y="71"/>
                    </a:cubicBezTo>
                    <a:cubicBezTo>
                      <a:pt x="136" y="71"/>
                      <a:pt x="199" y="53"/>
                      <a:pt x="254" y="18"/>
                    </a:cubicBezTo>
                    <a:cubicBezTo>
                      <a:pt x="216" y="8"/>
                      <a:pt x="173" y="0"/>
                      <a:pt x="133" y="0"/>
                    </a:cubicBezTo>
                    <a:close/>
                  </a:path>
                </a:pathLst>
              </a:custGeom>
              <a:solidFill>
                <a:srgbClr val="EAD3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6208866" y="2439126"/>
                <a:ext cx="155346" cy="72917"/>
              </a:xfrm>
              <a:custGeom>
                <a:rect b="b" l="l" r="r" t="t"/>
                <a:pathLst>
                  <a:path extrusionOk="0" h="207" w="44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06"/>
                      <a:pt x="102" y="206"/>
                      <a:pt x="210" y="206"/>
                    </a:cubicBezTo>
                    <a:cubicBezTo>
                      <a:pt x="213" y="206"/>
                      <a:pt x="215" y="207"/>
                      <a:pt x="217" y="207"/>
                    </a:cubicBezTo>
                    <a:cubicBezTo>
                      <a:pt x="331" y="207"/>
                      <a:pt x="420" y="112"/>
                      <a:pt x="440" y="9"/>
                    </a:cubicBezTo>
                    <a:cubicBezTo>
                      <a:pt x="291" y="9"/>
                      <a:pt x="146" y="5"/>
                      <a:pt x="1" y="1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6264171" y="1227356"/>
                <a:ext cx="108495" cy="81019"/>
              </a:xfrm>
              <a:custGeom>
                <a:rect b="b" l="l" r="r" t="t"/>
                <a:pathLst>
                  <a:path extrusionOk="0" h="230" w="308">
                    <a:moveTo>
                      <a:pt x="220" y="36"/>
                    </a:moveTo>
                    <a:cubicBezTo>
                      <a:pt x="226" y="36"/>
                      <a:pt x="231" y="37"/>
                      <a:pt x="235" y="40"/>
                    </a:cubicBezTo>
                    <a:cubicBezTo>
                      <a:pt x="275" y="64"/>
                      <a:pt x="186" y="145"/>
                      <a:pt x="166" y="157"/>
                    </a:cubicBezTo>
                    <a:cubicBezTo>
                      <a:pt x="126" y="181"/>
                      <a:pt x="86" y="185"/>
                      <a:pt x="45" y="189"/>
                    </a:cubicBezTo>
                    <a:lnTo>
                      <a:pt x="41" y="189"/>
                    </a:lnTo>
                    <a:cubicBezTo>
                      <a:pt x="53" y="149"/>
                      <a:pt x="82" y="121"/>
                      <a:pt x="110" y="96"/>
                    </a:cubicBezTo>
                    <a:cubicBezTo>
                      <a:pt x="127" y="83"/>
                      <a:pt x="186" y="36"/>
                      <a:pt x="220" y="36"/>
                    </a:cubicBezTo>
                    <a:close/>
                    <a:moveTo>
                      <a:pt x="228" y="1"/>
                    </a:moveTo>
                    <a:cubicBezTo>
                      <a:pt x="200" y="1"/>
                      <a:pt x="168" y="14"/>
                      <a:pt x="146" y="24"/>
                    </a:cubicBezTo>
                    <a:cubicBezTo>
                      <a:pt x="86" y="60"/>
                      <a:pt x="33" y="117"/>
                      <a:pt x="5" y="181"/>
                    </a:cubicBezTo>
                    <a:cubicBezTo>
                      <a:pt x="1" y="197"/>
                      <a:pt x="9" y="205"/>
                      <a:pt x="21" y="205"/>
                    </a:cubicBezTo>
                    <a:cubicBezTo>
                      <a:pt x="13" y="217"/>
                      <a:pt x="25" y="229"/>
                      <a:pt x="41" y="229"/>
                    </a:cubicBezTo>
                    <a:cubicBezTo>
                      <a:pt x="106" y="229"/>
                      <a:pt x="174" y="201"/>
                      <a:pt x="223" y="157"/>
                    </a:cubicBezTo>
                    <a:cubicBezTo>
                      <a:pt x="251" y="129"/>
                      <a:pt x="307" y="60"/>
                      <a:pt x="271" y="20"/>
                    </a:cubicBezTo>
                    <a:cubicBezTo>
                      <a:pt x="260" y="6"/>
                      <a:pt x="245" y="1"/>
                      <a:pt x="228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6255717" y="1523606"/>
                <a:ext cx="96871" cy="109904"/>
              </a:xfrm>
              <a:custGeom>
                <a:rect b="b" l="l" r="r" t="t"/>
                <a:pathLst>
                  <a:path extrusionOk="0" h="312" w="275">
                    <a:moveTo>
                      <a:pt x="49" y="45"/>
                    </a:moveTo>
                    <a:lnTo>
                      <a:pt x="49" y="45"/>
                    </a:lnTo>
                    <a:cubicBezTo>
                      <a:pt x="150" y="69"/>
                      <a:pt x="218" y="154"/>
                      <a:pt x="226" y="263"/>
                    </a:cubicBezTo>
                    <a:cubicBezTo>
                      <a:pt x="134" y="222"/>
                      <a:pt x="73" y="142"/>
                      <a:pt x="49" y="45"/>
                    </a:cubicBezTo>
                    <a:close/>
                    <a:moveTo>
                      <a:pt x="49" y="1"/>
                    </a:moveTo>
                    <a:cubicBezTo>
                      <a:pt x="37" y="1"/>
                      <a:pt x="33" y="1"/>
                      <a:pt x="29" y="5"/>
                    </a:cubicBezTo>
                    <a:cubicBezTo>
                      <a:pt x="26" y="4"/>
                      <a:pt x="23" y="3"/>
                      <a:pt x="20" y="3"/>
                    </a:cubicBezTo>
                    <a:cubicBezTo>
                      <a:pt x="10" y="3"/>
                      <a:pt x="1" y="9"/>
                      <a:pt x="1" y="21"/>
                    </a:cubicBezTo>
                    <a:cubicBezTo>
                      <a:pt x="13" y="154"/>
                      <a:pt x="114" y="271"/>
                      <a:pt x="239" y="311"/>
                    </a:cubicBezTo>
                    <a:cubicBezTo>
                      <a:pt x="241" y="312"/>
                      <a:pt x="243" y="312"/>
                      <a:pt x="245" y="312"/>
                    </a:cubicBezTo>
                    <a:cubicBezTo>
                      <a:pt x="257" y="312"/>
                      <a:pt x="263" y="301"/>
                      <a:pt x="263" y="291"/>
                    </a:cubicBezTo>
                    <a:cubicBezTo>
                      <a:pt x="275" y="154"/>
                      <a:pt x="178" y="29"/>
                      <a:pt x="49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6275795" y="1239685"/>
                <a:ext cx="85246" cy="54600"/>
              </a:xfrm>
              <a:custGeom>
                <a:rect b="b" l="l" r="r" t="t"/>
                <a:pathLst>
                  <a:path extrusionOk="0" h="155" w="242">
                    <a:moveTo>
                      <a:pt x="187" y="1"/>
                    </a:moveTo>
                    <a:cubicBezTo>
                      <a:pt x="152" y="1"/>
                      <a:pt x="90" y="48"/>
                      <a:pt x="73" y="61"/>
                    </a:cubicBezTo>
                    <a:cubicBezTo>
                      <a:pt x="41" y="90"/>
                      <a:pt x="20" y="122"/>
                      <a:pt x="0" y="154"/>
                    </a:cubicBezTo>
                    <a:lnTo>
                      <a:pt x="8" y="154"/>
                    </a:lnTo>
                    <a:cubicBezTo>
                      <a:pt x="53" y="150"/>
                      <a:pt x="93" y="146"/>
                      <a:pt x="133" y="122"/>
                    </a:cubicBezTo>
                    <a:cubicBezTo>
                      <a:pt x="153" y="110"/>
                      <a:pt x="242" y="29"/>
                      <a:pt x="202" y="5"/>
                    </a:cubicBezTo>
                    <a:cubicBezTo>
                      <a:pt x="198" y="2"/>
                      <a:pt x="193" y="1"/>
                      <a:pt x="1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5600164" y="1052636"/>
                <a:ext cx="738332" cy="702754"/>
              </a:xfrm>
              <a:custGeom>
                <a:rect b="b" l="l" r="r" t="t"/>
                <a:pathLst>
                  <a:path extrusionOk="0" h="1995" w="2096">
                    <a:moveTo>
                      <a:pt x="1324" y="1"/>
                    </a:moveTo>
                    <a:cubicBezTo>
                      <a:pt x="762" y="1"/>
                      <a:pt x="215" y="237"/>
                      <a:pt x="77" y="854"/>
                    </a:cubicBezTo>
                    <a:cubicBezTo>
                      <a:pt x="0" y="1177"/>
                      <a:pt x="24" y="1652"/>
                      <a:pt x="343" y="1846"/>
                    </a:cubicBezTo>
                    <a:cubicBezTo>
                      <a:pt x="504" y="1946"/>
                      <a:pt x="713" y="1983"/>
                      <a:pt x="927" y="1995"/>
                    </a:cubicBezTo>
                    <a:cubicBezTo>
                      <a:pt x="1028" y="1954"/>
                      <a:pt x="1052" y="1821"/>
                      <a:pt x="999" y="1733"/>
                    </a:cubicBezTo>
                    <a:cubicBezTo>
                      <a:pt x="939" y="1640"/>
                      <a:pt x="810" y="1612"/>
                      <a:pt x="705" y="1612"/>
                    </a:cubicBezTo>
                    <a:cubicBezTo>
                      <a:pt x="677" y="1612"/>
                      <a:pt x="669" y="1580"/>
                      <a:pt x="685" y="1559"/>
                    </a:cubicBezTo>
                    <a:lnTo>
                      <a:pt x="685" y="1551"/>
                    </a:lnTo>
                    <a:cubicBezTo>
                      <a:pt x="742" y="1451"/>
                      <a:pt x="709" y="1342"/>
                      <a:pt x="609" y="1290"/>
                    </a:cubicBezTo>
                    <a:cubicBezTo>
                      <a:pt x="597" y="1281"/>
                      <a:pt x="597" y="1257"/>
                      <a:pt x="609" y="1245"/>
                    </a:cubicBezTo>
                    <a:cubicBezTo>
                      <a:pt x="605" y="1229"/>
                      <a:pt x="609" y="1209"/>
                      <a:pt x="629" y="1209"/>
                    </a:cubicBezTo>
                    <a:cubicBezTo>
                      <a:pt x="635" y="1209"/>
                      <a:pt x="641" y="1209"/>
                      <a:pt x="648" y="1209"/>
                    </a:cubicBezTo>
                    <a:cubicBezTo>
                      <a:pt x="948" y="1209"/>
                      <a:pt x="1158" y="929"/>
                      <a:pt x="1028" y="641"/>
                    </a:cubicBezTo>
                    <a:cubicBezTo>
                      <a:pt x="1024" y="625"/>
                      <a:pt x="1028" y="604"/>
                      <a:pt x="1044" y="596"/>
                    </a:cubicBezTo>
                    <a:cubicBezTo>
                      <a:pt x="1033" y="582"/>
                      <a:pt x="1042" y="560"/>
                      <a:pt x="1063" y="560"/>
                    </a:cubicBezTo>
                    <a:cubicBezTo>
                      <a:pt x="1064" y="560"/>
                      <a:pt x="1066" y="560"/>
                      <a:pt x="1068" y="560"/>
                    </a:cubicBezTo>
                    <a:cubicBezTo>
                      <a:pt x="1082" y="564"/>
                      <a:pt x="1097" y="566"/>
                      <a:pt x="1111" y="566"/>
                    </a:cubicBezTo>
                    <a:cubicBezTo>
                      <a:pt x="1154" y="566"/>
                      <a:pt x="1195" y="549"/>
                      <a:pt x="1225" y="516"/>
                    </a:cubicBezTo>
                    <a:cubicBezTo>
                      <a:pt x="1265" y="472"/>
                      <a:pt x="1261" y="423"/>
                      <a:pt x="1253" y="371"/>
                    </a:cubicBezTo>
                    <a:cubicBezTo>
                      <a:pt x="1247" y="357"/>
                      <a:pt x="1257" y="332"/>
                      <a:pt x="1273" y="332"/>
                    </a:cubicBezTo>
                    <a:cubicBezTo>
                      <a:pt x="1276" y="332"/>
                      <a:pt x="1278" y="333"/>
                      <a:pt x="1282" y="335"/>
                    </a:cubicBezTo>
                    <a:lnTo>
                      <a:pt x="1286" y="335"/>
                    </a:lnTo>
                    <a:cubicBezTo>
                      <a:pt x="1294" y="335"/>
                      <a:pt x="1302" y="335"/>
                      <a:pt x="1306" y="339"/>
                    </a:cubicBezTo>
                    <a:cubicBezTo>
                      <a:pt x="1409" y="378"/>
                      <a:pt x="1516" y="404"/>
                      <a:pt x="1626" y="404"/>
                    </a:cubicBezTo>
                    <a:cubicBezTo>
                      <a:pt x="1640" y="404"/>
                      <a:pt x="1654" y="404"/>
                      <a:pt x="1668" y="403"/>
                    </a:cubicBezTo>
                    <a:cubicBezTo>
                      <a:pt x="1846" y="395"/>
                      <a:pt x="2096" y="318"/>
                      <a:pt x="2059" y="97"/>
                    </a:cubicBezTo>
                    <a:cubicBezTo>
                      <a:pt x="1914" y="69"/>
                      <a:pt x="1765" y="40"/>
                      <a:pt x="1608" y="20"/>
                    </a:cubicBezTo>
                    <a:cubicBezTo>
                      <a:pt x="1514" y="7"/>
                      <a:pt x="1419" y="1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6272977" y="1539457"/>
                <a:ext cx="62702" cy="76792"/>
              </a:xfrm>
              <a:custGeom>
                <a:rect b="b" l="l" r="r" t="t"/>
                <a:pathLst>
                  <a:path extrusionOk="0" h="218" w="178">
                    <a:moveTo>
                      <a:pt x="0" y="0"/>
                    </a:moveTo>
                    <a:lnTo>
                      <a:pt x="0" y="0"/>
                    </a:lnTo>
                    <a:cubicBezTo>
                      <a:pt x="24" y="97"/>
                      <a:pt x="85" y="177"/>
                      <a:pt x="177" y="218"/>
                    </a:cubicBezTo>
                    <a:cubicBezTo>
                      <a:pt x="169" y="117"/>
                      <a:pt x="101" y="2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6152153" y="2165421"/>
                <a:ext cx="221922" cy="248694"/>
              </a:xfrm>
              <a:custGeom>
                <a:rect b="b" l="l" r="r" t="t"/>
                <a:pathLst>
                  <a:path extrusionOk="0" h="706" w="630">
                    <a:moveTo>
                      <a:pt x="444" y="0"/>
                    </a:moveTo>
                    <a:cubicBezTo>
                      <a:pt x="347" y="0"/>
                      <a:pt x="259" y="4"/>
                      <a:pt x="162" y="4"/>
                    </a:cubicBezTo>
                    <a:cubicBezTo>
                      <a:pt x="109" y="4"/>
                      <a:pt x="57" y="12"/>
                      <a:pt x="1" y="12"/>
                    </a:cubicBezTo>
                    <a:cubicBezTo>
                      <a:pt x="9" y="12"/>
                      <a:pt x="17" y="20"/>
                      <a:pt x="17" y="28"/>
                    </a:cubicBezTo>
                    <a:cubicBezTo>
                      <a:pt x="29" y="258"/>
                      <a:pt x="65" y="476"/>
                      <a:pt x="109" y="697"/>
                    </a:cubicBezTo>
                    <a:lnTo>
                      <a:pt x="150" y="697"/>
                    </a:lnTo>
                    <a:cubicBezTo>
                      <a:pt x="311" y="701"/>
                      <a:pt x="468" y="705"/>
                      <a:pt x="629" y="705"/>
                    </a:cubicBezTo>
                    <a:cubicBezTo>
                      <a:pt x="549" y="480"/>
                      <a:pt x="484" y="238"/>
                      <a:pt x="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6160255" y="1378475"/>
                <a:ext cx="125404" cy="58475"/>
              </a:xfrm>
              <a:custGeom>
                <a:rect b="b" l="l" r="r" t="t"/>
                <a:pathLst>
                  <a:path extrusionOk="0" h="166" w="356">
                    <a:moveTo>
                      <a:pt x="211" y="45"/>
                    </a:moveTo>
                    <a:cubicBezTo>
                      <a:pt x="228" y="45"/>
                      <a:pt x="245" y="49"/>
                      <a:pt x="260" y="58"/>
                    </a:cubicBezTo>
                    <a:cubicBezTo>
                      <a:pt x="276" y="58"/>
                      <a:pt x="284" y="74"/>
                      <a:pt x="288" y="91"/>
                    </a:cubicBezTo>
                    <a:cubicBezTo>
                      <a:pt x="276" y="99"/>
                      <a:pt x="260" y="115"/>
                      <a:pt x="244" y="131"/>
                    </a:cubicBezTo>
                    <a:cubicBezTo>
                      <a:pt x="240" y="133"/>
                      <a:pt x="230" y="133"/>
                      <a:pt x="218" y="133"/>
                    </a:cubicBezTo>
                    <a:cubicBezTo>
                      <a:pt x="207" y="133"/>
                      <a:pt x="195" y="133"/>
                      <a:pt x="187" y="135"/>
                    </a:cubicBezTo>
                    <a:cubicBezTo>
                      <a:pt x="143" y="131"/>
                      <a:pt x="99" y="123"/>
                      <a:pt x="50" y="115"/>
                    </a:cubicBezTo>
                    <a:cubicBezTo>
                      <a:pt x="93" y="87"/>
                      <a:pt x="156" y="45"/>
                      <a:pt x="211" y="45"/>
                    </a:cubicBezTo>
                    <a:close/>
                    <a:moveTo>
                      <a:pt x="222" y="0"/>
                    </a:moveTo>
                    <a:cubicBezTo>
                      <a:pt x="145" y="0"/>
                      <a:pt x="52" y="49"/>
                      <a:pt x="14" y="95"/>
                    </a:cubicBezTo>
                    <a:cubicBezTo>
                      <a:pt x="1" y="108"/>
                      <a:pt x="12" y="126"/>
                      <a:pt x="27" y="126"/>
                    </a:cubicBezTo>
                    <a:cubicBezTo>
                      <a:pt x="31" y="126"/>
                      <a:pt x="34" y="125"/>
                      <a:pt x="38" y="123"/>
                    </a:cubicBezTo>
                    <a:cubicBezTo>
                      <a:pt x="38" y="131"/>
                      <a:pt x="38" y="139"/>
                      <a:pt x="46" y="139"/>
                    </a:cubicBezTo>
                    <a:cubicBezTo>
                      <a:pt x="75" y="147"/>
                      <a:pt x="155" y="166"/>
                      <a:pt x="223" y="166"/>
                    </a:cubicBezTo>
                    <a:cubicBezTo>
                      <a:pt x="296" y="166"/>
                      <a:pt x="356" y="144"/>
                      <a:pt x="324" y="62"/>
                    </a:cubicBezTo>
                    <a:cubicBezTo>
                      <a:pt x="306" y="17"/>
                      <a:pt x="267" y="0"/>
                      <a:pt x="222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6179277" y="1392566"/>
                <a:ext cx="82428" cy="32760"/>
              </a:xfrm>
              <a:custGeom>
                <a:rect b="b" l="l" r="r" t="t"/>
                <a:pathLst>
                  <a:path extrusionOk="0" h="93" w="234">
                    <a:moveTo>
                      <a:pt x="155" y="0"/>
                    </a:moveTo>
                    <a:cubicBezTo>
                      <a:pt x="100" y="0"/>
                      <a:pt x="40" y="40"/>
                      <a:pt x="0" y="71"/>
                    </a:cubicBezTo>
                    <a:cubicBezTo>
                      <a:pt x="45" y="79"/>
                      <a:pt x="89" y="91"/>
                      <a:pt x="133" y="91"/>
                    </a:cubicBezTo>
                    <a:cubicBezTo>
                      <a:pt x="144" y="91"/>
                      <a:pt x="158" y="93"/>
                      <a:pt x="171" y="93"/>
                    </a:cubicBezTo>
                    <a:cubicBezTo>
                      <a:pt x="178" y="93"/>
                      <a:pt x="184" y="92"/>
                      <a:pt x="190" y="91"/>
                    </a:cubicBezTo>
                    <a:cubicBezTo>
                      <a:pt x="206" y="79"/>
                      <a:pt x="222" y="63"/>
                      <a:pt x="234" y="51"/>
                    </a:cubicBezTo>
                    <a:cubicBezTo>
                      <a:pt x="230" y="30"/>
                      <a:pt x="222" y="18"/>
                      <a:pt x="206" y="14"/>
                    </a:cubicBezTo>
                    <a:cubicBezTo>
                      <a:pt x="190" y="4"/>
                      <a:pt x="173" y="0"/>
                      <a:pt x="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6047180" y="2434899"/>
                <a:ext cx="125404" cy="69395"/>
              </a:xfrm>
              <a:custGeom>
                <a:rect b="b" l="l" r="r" t="t"/>
                <a:pathLst>
                  <a:path extrusionOk="0" h="197" w="356">
                    <a:moveTo>
                      <a:pt x="0" y="1"/>
                    </a:moveTo>
                    <a:cubicBezTo>
                      <a:pt x="15" y="94"/>
                      <a:pt x="81" y="197"/>
                      <a:pt x="180" y="197"/>
                    </a:cubicBezTo>
                    <a:cubicBezTo>
                      <a:pt x="188" y="197"/>
                      <a:pt x="197" y="196"/>
                      <a:pt x="206" y="194"/>
                    </a:cubicBezTo>
                    <a:cubicBezTo>
                      <a:pt x="303" y="178"/>
                      <a:pt x="347" y="98"/>
                      <a:pt x="355" y="13"/>
                    </a:cubicBezTo>
                    <a:cubicBezTo>
                      <a:pt x="238" y="5"/>
                      <a:pt x="117" y="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6048589" y="1618716"/>
                <a:ext cx="125404" cy="62350"/>
              </a:xfrm>
              <a:custGeom>
                <a:rect b="b" l="l" r="r" t="t"/>
                <a:pathLst>
                  <a:path extrusionOk="0" h="177" w="356">
                    <a:moveTo>
                      <a:pt x="263" y="31"/>
                    </a:moveTo>
                    <a:cubicBezTo>
                      <a:pt x="274" y="31"/>
                      <a:pt x="284" y="35"/>
                      <a:pt x="291" y="53"/>
                    </a:cubicBezTo>
                    <a:cubicBezTo>
                      <a:pt x="299" y="81"/>
                      <a:pt x="254" y="98"/>
                      <a:pt x="230" y="106"/>
                    </a:cubicBezTo>
                    <a:cubicBezTo>
                      <a:pt x="214" y="114"/>
                      <a:pt x="198" y="118"/>
                      <a:pt x="178" y="122"/>
                    </a:cubicBezTo>
                    <a:cubicBezTo>
                      <a:pt x="160" y="126"/>
                      <a:pt x="144" y="128"/>
                      <a:pt x="127" y="128"/>
                    </a:cubicBezTo>
                    <a:cubicBezTo>
                      <a:pt x="101" y="128"/>
                      <a:pt x="76" y="124"/>
                      <a:pt x="49" y="122"/>
                    </a:cubicBezTo>
                    <a:cubicBezTo>
                      <a:pt x="81" y="85"/>
                      <a:pt x="121" y="61"/>
                      <a:pt x="170" y="45"/>
                    </a:cubicBezTo>
                    <a:cubicBezTo>
                      <a:pt x="194" y="37"/>
                      <a:pt x="214" y="33"/>
                      <a:pt x="234" y="33"/>
                    </a:cubicBezTo>
                    <a:cubicBezTo>
                      <a:pt x="245" y="33"/>
                      <a:pt x="254" y="31"/>
                      <a:pt x="263" y="31"/>
                    </a:cubicBezTo>
                    <a:close/>
                    <a:moveTo>
                      <a:pt x="285" y="0"/>
                    </a:moveTo>
                    <a:cubicBezTo>
                      <a:pt x="262" y="0"/>
                      <a:pt x="238" y="5"/>
                      <a:pt x="222" y="9"/>
                    </a:cubicBezTo>
                    <a:cubicBezTo>
                      <a:pt x="150" y="21"/>
                      <a:pt x="81" y="57"/>
                      <a:pt x="33" y="110"/>
                    </a:cubicBezTo>
                    <a:lnTo>
                      <a:pt x="33" y="122"/>
                    </a:lnTo>
                    <a:cubicBezTo>
                      <a:pt x="13" y="122"/>
                      <a:pt x="1" y="146"/>
                      <a:pt x="21" y="158"/>
                    </a:cubicBezTo>
                    <a:cubicBezTo>
                      <a:pt x="51" y="170"/>
                      <a:pt x="86" y="176"/>
                      <a:pt x="122" y="176"/>
                    </a:cubicBezTo>
                    <a:cubicBezTo>
                      <a:pt x="159" y="176"/>
                      <a:pt x="196" y="170"/>
                      <a:pt x="230" y="158"/>
                    </a:cubicBezTo>
                    <a:cubicBezTo>
                      <a:pt x="275" y="142"/>
                      <a:pt x="355" y="102"/>
                      <a:pt x="351" y="41"/>
                    </a:cubicBezTo>
                    <a:cubicBezTo>
                      <a:pt x="344" y="9"/>
                      <a:pt x="315" y="0"/>
                      <a:pt x="285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>
                <a:off x="6064088" y="1629283"/>
                <a:ext cx="89826" cy="34873"/>
              </a:xfrm>
              <a:custGeom>
                <a:rect b="b" l="l" r="r" t="t"/>
                <a:pathLst>
                  <a:path extrusionOk="0" h="99" w="255">
                    <a:moveTo>
                      <a:pt x="219" y="1"/>
                    </a:moveTo>
                    <a:cubicBezTo>
                      <a:pt x="210" y="1"/>
                      <a:pt x="201" y="3"/>
                      <a:pt x="190" y="3"/>
                    </a:cubicBezTo>
                    <a:cubicBezTo>
                      <a:pt x="162" y="7"/>
                      <a:pt x="142" y="11"/>
                      <a:pt x="122" y="15"/>
                    </a:cubicBezTo>
                    <a:cubicBezTo>
                      <a:pt x="77" y="31"/>
                      <a:pt x="37" y="55"/>
                      <a:pt x="1" y="92"/>
                    </a:cubicBezTo>
                    <a:cubicBezTo>
                      <a:pt x="30" y="94"/>
                      <a:pt x="57" y="98"/>
                      <a:pt x="83" y="98"/>
                    </a:cubicBezTo>
                    <a:cubicBezTo>
                      <a:pt x="100" y="98"/>
                      <a:pt x="116" y="96"/>
                      <a:pt x="134" y="92"/>
                    </a:cubicBezTo>
                    <a:cubicBezTo>
                      <a:pt x="150" y="88"/>
                      <a:pt x="170" y="84"/>
                      <a:pt x="186" y="76"/>
                    </a:cubicBezTo>
                    <a:cubicBezTo>
                      <a:pt x="210" y="68"/>
                      <a:pt x="255" y="51"/>
                      <a:pt x="247" y="23"/>
                    </a:cubicBezTo>
                    <a:cubicBezTo>
                      <a:pt x="240" y="5"/>
                      <a:pt x="230" y="1"/>
                      <a:pt x="2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6003147" y="2171057"/>
                <a:ext cx="173663" cy="240240"/>
              </a:xfrm>
              <a:custGeom>
                <a:rect b="b" l="l" r="r" t="t"/>
                <a:pathLst>
                  <a:path extrusionOk="0" h="682" w="493">
                    <a:moveTo>
                      <a:pt x="391" y="0"/>
                    </a:moveTo>
                    <a:cubicBezTo>
                      <a:pt x="262" y="0"/>
                      <a:pt x="130" y="4"/>
                      <a:pt x="1" y="8"/>
                    </a:cubicBezTo>
                    <a:cubicBezTo>
                      <a:pt x="57" y="218"/>
                      <a:pt x="65" y="452"/>
                      <a:pt x="81" y="669"/>
                    </a:cubicBezTo>
                    <a:cubicBezTo>
                      <a:pt x="222" y="669"/>
                      <a:pt x="359" y="673"/>
                      <a:pt x="492" y="681"/>
                    </a:cubicBezTo>
                    <a:cubicBezTo>
                      <a:pt x="432" y="464"/>
                      <a:pt x="395" y="242"/>
                      <a:pt x="383" y="20"/>
                    </a:cubicBezTo>
                    <a:cubicBezTo>
                      <a:pt x="383" y="8"/>
                      <a:pt x="387" y="4"/>
                      <a:pt x="391" y="0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6024283" y="1475346"/>
                <a:ext cx="123995" cy="84894"/>
              </a:xfrm>
              <a:custGeom>
                <a:rect b="b" l="l" r="r" t="t"/>
                <a:pathLst>
                  <a:path extrusionOk="0" h="241" w="352">
                    <a:moveTo>
                      <a:pt x="41" y="41"/>
                    </a:moveTo>
                    <a:lnTo>
                      <a:pt x="41" y="41"/>
                    </a:lnTo>
                    <a:cubicBezTo>
                      <a:pt x="82" y="49"/>
                      <a:pt x="122" y="61"/>
                      <a:pt x="162" y="81"/>
                    </a:cubicBezTo>
                    <a:cubicBezTo>
                      <a:pt x="198" y="102"/>
                      <a:pt x="271" y="138"/>
                      <a:pt x="271" y="182"/>
                    </a:cubicBezTo>
                    <a:cubicBezTo>
                      <a:pt x="280" y="198"/>
                      <a:pt x="280" y="204"/>
                      <a:pt x="270" y="204"/>
                    </a:cubicBezTo>
                    <a:cubicBezTo>
                      <a:pt x="267" y="204"/>
                      <a:pt x="263" y="203"/>
                      <a:pt x="259" y="202"/>
                    </a:cubicBezTo>
                    <a:cubicBezTo>
                      <a:pt x="247" y="198"/>
                      <a:pt x="239" y="198"/>
                      <a:pt x="223" y="186"/>
                    </a:cubicBezTo>
                    <a:cubicBezTo>
                      <a:pt x="190" y="178"/>
                      <a:pt x="166" y="162"/>
                      <a:pt x="146" y="146"/>
                    </a:cubicBezTo>
                    <a:cubicBezTo>
                      <a:pt x="102" y="122"/>
                      <a:pt x="70" y="81"/>
                      <a:pt x="41" y="41"/>
                    </a:cubicBezTo>
                    <a:close/>
                    <a:moveTo>
                      <a:pt x="25" y="1"/>
                    </a:moveTo>
                    <a:cubicBezTo>
                      <a:pt x="9" y="1"/>
                      <a:pt x="1" y="25"/>
                      <a:pt x="9" y="37"/>
                    </a:cubicBezTo>
                    <a:lnTo>
                      <a:pt x="9" y="45"/>
                    </a:lnTo>
                    <a:cubicBezTo>
                      <a:pt x="49" y="118"/>
                      <a:pt x="106" y="174"/>
                      <a:pt x="178" y="210"/>
                    </a:cubicBezTo>
                    <a:cubicBezTo>
                      <a:pt x="199" y="223"/>
                      <a:pt x="235" y="241"/>
                      <a:pt x="268" y="241"/>
                    </a:cubicBezTo>
                    <a:cubicBezTo>
                      <a:pt x="288" y="241"/>
                      <a:pt x="306" y="235"/>
                      <a:pt x="319" y="218"/>
                    </a:cubicBezTo>
                    <a:cubicBezTo>
                      <a:pt x="352" y="170"/>
                      <a:pt x="271" y="110"/>
                      <a:pt x="243" y="85"/>
                    </a:cubicBezTo>
                    <a:cubicBezTo>
                      <a:pt x="182" y="37"/>
                      <a:pt x="106" y="5"/>
                      <a:pt x="25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6055634" y="1287945"/>
                <a:ext cx="68690" cy="115540"/>
              </a:xfrm>
              <a:custGeom>
                <a:rect b="b" l="l" r="r" t="t"/>
                <a:pathLst>
                  <a:path extrusionOk="0" h="328" w="195">
                    <a:moveTo>
                      <a:pt x="154" y="49"/>
                    </a:moveTo>
                    <a:lnTo>
                      <a:pt x="154" y="49"/>
                    </a:lnTo>
                    <a:cubicBezTo>
                      <a:pt x="150" y="90"/>
                      <a:pt x="150" y="134"/>
                      <a:pt x="138" y="174"/>
                    </a:cubicBezTo>
                    <a:cubicBezTo>
                      <a:pt x="134" y="194"/>
                      <a:pt x="134" y="215"/>
                      <a:pt x="130" y="231"/>
                    </a:cubicBezTo>
                    <a:cubicBezTo>
                      <a:pt x="122" y="247"/>
                      <a:pt x="99" y="284"/>
                      <a:pt x="84" y="284"/>
                    </a:cubicBezTo>
                    <a:cubicBezTo>
                      <a:pt x="76" y="284"/>
                      <a:pt x="71" y="274"/>
                      <a:pt x="69" y="247"/>
                    </a:cubicBezTo>
                    <a:cubicBezTo>
                      <a:pt x="69" y="211"/>
                      <a:pt x="97" y="154"/>
                      <a:pt x="113" y="126"/>
                    </a:cubicBezTo>
                    <a:cubicBezTo>
                      <a:pt x="122" y="98"/>
                      <a:pt x="138" y="74"/>
                      <a:pt x="154" y="49"/>
                    </a:cubicBezTo>
                    <a:close/>
                    <a:moveTo>
                      <a:pt x="158" y="1"/>
                    </a:moveTo>
                    <a:cubicBezTo>
                      <a:pt x="155" y="1"/>
                      <a:pt x="152" y="2"/>
                      <a:pt x="150" y="5"/>
                    </a:cubicBezTo>
                    <a:cubicBezTo>
                      <a:pt x="101" y="65"/>
                      <a:pt x="61" y="126"/>
                      <a:pt x="37" y="194"/>
                    </a:cubicBezTo>
                    <a:cubicBezTo>
                      <a:pt x="21" y="235"/>
                      <a:pt x="1" y="295"/>
                      <a:pt x="53" y="319"/>
                    </a:cubicBezTo>
                    <a:cubicBezTo>
                      <a:pt x="66" y="325"/>
                      <a:pt x="77" y="328"/>
                      <a:pt x="87" y="328"/>
                    </a:cubicBezTo>
                    <a:cubicBezTo>
                      <a:pt x="184" y="328"/>
                      <a:pt x="194" y="95"/>
                      <a:pt x="194" y="37"/>
                    </a:cubicBezTo>
                    <a:cubicBezTo>
                      <a:pt x="194" y="25"/>
                      <a:pt x="182" y="17"/>
                      <a:pt x="174" y="17"/>
                    </a:cubicBezTo>
                    <a:cubicBezTo>
                      <a:pt x="177" y="11"/>
                      <a:pt x="167" y="1"/>
                      <a:pt x="158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6040135" y="1491198"/>
                <a:ext cx="84894" cy="56009"/>
              </a:xfrm>
              <a:custGeom>
                <a:rect b="b" l="l" r="r" t="t"/>
                <a:pathLst>
                  <a:path extrusionOk="0" h="159" w="241">
                    <a:moveTo>
                      <a:pt x="0" y="0"/>
                    </a:moveTo>
                    <a:lnTo>
                      <a:pt x="0" y="0"/>
                    </a:lnTo>
                    <a:cubicBezTo>
                      <a:pt x="33" y="40"/>
                      <a:pt x="65" y="77"/>
                      <a:pt x="105" y="105"/>
                    </a:cubicBezTo>
                    <a:cubicBezTo>
                      <a:pt x="133" y="121"/>
                      <a:pt x="157" y="137"/>
                      <a:pt x="182" y="145"/>
                    </a:cubicBezTo>
                    <a:cubicBezTo>
                      <a:pt x="194" y="153"/>
                      <a:pt x="206" y="157"/>
                      <a:pt x="218" y="157"/>
                    </a:cubicBezTo>
                    <a:cubicBezTo>
                      <a:pt x="221" y="158"/>
                      <a:pt x="224" y="158"/>
                      <a:pt x="227" y="158"/>
                    </a:cubicBezTo>
                    <a:cubicBezTo>
                      <a:pt x="239" y="158"/>
                      <a:pt x="241" y="151"/>
                      <a:pt x="234" y="137"/>
                    </a:cubicBezTo>
                    <a:cubicBezTo>
                      <a:pt x="226" y="93"/>
                      <a:pt x="157" y="53"/>
                      <a:pt x="121" y="40"/>
                    </a:cubicBezTo>
                    <a:cubicBezTo>
                      <a:pt x="81" y="20"/>
                      <a:pt x="41" y="1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>
                <a:off x="6079940" y="1305205"/>
                <a:ext cx="29942" cy="82781"/>
              </a:xfrm>
              <a:custGeom>
                <a:rect b="b" l="l" r="r" t="t"/>
                <a:pathLst>
                  <a:path extrusionOk="0" h="235" w="85">
                    <a:moveTo>
                      <a:pt x="85" y="0"/>
                    </a:moveTo>
                    <a:lnTo>
                      <a:pt x="85" y="0"/>
                    </a:lnTo>
                    <a:cubicBezTo>
                      <a:pt x="69" y="25"/>
                      <a:pt x="53" y="45"/>
                      <a:pt x="44" y="77"/>
                    </a:cubicBezTo>
                    <a:cubicBezTo>
                      <a:pt x="28" y="101"/>
                      <a:pt x="0" y="162"/>
                      <a:pt x="0" y="198"/>
                    </a:cubicBezTo>
                    <a:cubicBezTo>
                      <a:pt x="2" y="225"/>
                      <a:pt x="7" y="235"/>
                      <a:pt x="15" y="235"/>
                    </a:cubicBezTo>
                    <a:cubicBezTo>
                      <a:pt x="30" y="235"/>
                      <a:pt x="53" y="198"/>
                      <a:pt x="61" y="182"/>
                    </a:cubicBezTo>
                    <a:cubicBezTo>
                      <a:pt x="65" y="166"/>
                      <a:pt x="65" y="145"/>
                      <a:pt x="69" y="125"/>
                    </a:cubicBezTo>
                    <a:cubicBezTo>
                      <a:pt x="73" y="85"/>
                      <a:pt x="81" y="41"/>
                      <a:pt x="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5812928" y="2173875"/>
                <a:ext cx="206071" cy="231785"/>
              </a:xfrm>
              <a:custGeom>
                <a:rect b="b" l="l" r="r" t="t"/>
                <a:pathLst>
                  <a:path extrusionOk="0" h="658" w="585">
                    <a:moveTo>
                      <a:pt x="488" y="0"/>
                    </a:moveTo>
                    <a:cubicBezTo>
                      <a:pt x="339" y="8"/>
                      <a:pt x="182" y="12"/>
                      <a:pt x="33" y="17"/>
                    </a:cubicBezTo>
                    <a:cubicBezTo>
                      <a:pt x="25" y="222"/>
                      <a:pt x="17" y="432"/>
                      <a:pt x="1" y="637"/>
                    </a:cubicBezTo>
                    <a:cubicBezTo>
                      <a:pt x="198" y="641"/>
                      <a:pt x="387" y="653"/>
                      <a:pt x="585" y="657"/>
                    </a:cubicBezTo>
                    <a:cubicBezTo>
                      <a:pt x="545" y="444"/>
                      <a:pt x="496" y="218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5833007" y="2427853"/>
                <a:ext cx="184583" cy="91235"/>
              </a:xfrm>
              <a:custGeom>
                <a:rect b="b" l="l" r="r" t="t"/>
                <a:pathLst>
                  <a:path extrusionOk="0" h="259" w="524">
                    <a:moveTo>
                      <a:pt x="4" y="1"/>
                    </a:moveTo>
                    <a:cubicBezTo>
                      <a:pt x="0" y="137"/>
                      <a:pt x="114" y="259"/>
                      <a:pt x="253" y="259"/>
                    </a:cubicBezTo>
                    <a:cubicBezTo>
                      <a:pt x="257" y="259"/>
                      <a:pt x="262" y="259"/>
                      <a:pt x="266" y="259"/>
                    </a:cubicBezTo>
                    <a:cubicBezTo>
                      <a:pt x="399" y="246"/>
                      <a:pt x="492" y="138"/>
                      <a:pt x="524" y="17"/>
                    </a:cubicBezTo>
                    <a:cubicBezTo>
                      <a:pt x="347" y="13"/>
                      <a:pt x="177" y="5"/>
                      <a:pt x="4" y="1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5512099" y="3572341"/>
                <a:ext cx="484354" cy="515705"/>
              </a:xfrm>
              <a:custGeom>
                <a:rect b="b" l="l" r="r" t="t"/>
                <a:pathLst>
                  <a:path extrusionOk="0" h="1464" w="1375">
                    <a:moveTo>
                      <a:pt x="652" y="443"/>
                    </a:moveTo>
                    <a:cubicBezTo>
                      <a:pt x="769" y="443"/>
                      <a:pt x="882" y="518"/>
                      <a:pt x="915" y="636"/>
                    </a:cubicBezTo>
                    <a:cubicBezTo>
                      <a:pt x="951" y="769"/>
                      <a:pt x="851" y="926"/>
                      <a:pt x="714" y="958"/>
                    </a:cubicBezTo>
                    <a:cubicBezTo>
                      <a:pt x="695" y="963"/>
                      <a:pt x="677" y="965"/>
                      <a:pt x="659" y="965"/>
                    </a:cubicBezTo>
                    <a:cubicBezTo>
                      <a:pt x="531" y="965"/>
                      <a:pt x="405" y="860"/>
                      <a:pt x="391" y="733"/>
                    </a:cubicBezTo>
                    <a:cubicBezTo>
                      <a:pt x="375" y="616"/>
                      <a:pt x="452" y="503"/>
                      <a:pt x="556" y="463"/>
                    </a:cubicBezTo>
                    <a:cubicBezTo>
                      <a:pt x="556" y="459"/>
                      <a:pt x="564" y="455"/>
                      <a:pt x="573" y="455"/>
                    </a:cubicBezTo>
                    <a:cubicBezTo>
                      <a:pt x="599" y="447"/>
                      <a:pt x="626" y="443"/>
                      <a:pt x="652" y="443"/>
                    </a:cubicBezTo>
                    <a:close/>
                    <a:moveTo>
                      <a:pt x="669" y="1"/>
                    </a:moveTo>
                    <a:cubicBezTo>
                      <a:pt x="625" y="1"/>
                      <a:pt x="581" y="6"/>
                      <a:pt x="536" y="16"/>
                    </a:cubicBezTo>
                    <a:cubicBezTo>
                      <a:pt x="206" y="80"/>
                      <a:pt x="4" y="394"/>
                      <a:pt x="0" y="717"/>
                    </a:cubicBezTo>
                    <a:cubicBezTo>
                      <a:pt x="12" y="721"/>
                      <a:pt x="29" y="733"/>
                      <a:pt x="29" y="753"/>
                    </a:cubicBezTo>
                    <a:cubicBezTo>
                      <a:pt x="56" y="1123"/>
                      <a:pt x="317" y="1463"/>
                      <a:pt x="710" y="1463"/>
                    </a:cubicBezTo>
                    <a:cubicBezTo>
                      <a:pt x="723" y="1463"/>
                      <a:pt x="736" y="1463"/>
                      <a:pt x="750" y="1462"/>
                    </a:cubicBezTo>
                    <a:cubicBezTo>
                      <a:pt x="1169" y="1438"/>
                      <a:pt x="1374" y="1007"/>
                      <a:pt x="1338" y="632"/>
                    </a:cubicBezTo>
                    <a:cubicBezTo>
                      <a:pt x="1306" y="293"/>
                      <a:pt x="1011" y="1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5845688" y="1766312"/>
                <a:ext cx="59884" cy="156755"/>
              </a:xfrm>
              <a:custGeom>
                <a:rect b="b" l="l" r="r" t="t"/>
                <a:pathLst>
                  <a:path extrusionOk="0" h="445" w="170">
                    <a:moveTo>
                      <a:pt x="0" y="1"/>
                    </a:moveTo>
                    <a:cubicBezTo>
                      <a:pt x="41" y="146"/>
                      <a:pt x="81" y="299"/>
                      <a:pt x="93" y="444"/>
                    </a:cubicBezTo>
                    <a:cubicBezTo>
                      <a:pt x="121" y="440"/>
                      <a:pt x="145" y="440"/>
                      <a:pt x="170" y="440"/>
                    </a:cubicBezTo>
                    <a:cubicBezTo>
                      <a:pt x="161" y="424"/>
                      <a:pt x="161" y="404"/>
                      <a:pt x="161" y="388"/>
                    </a:cubicBezTo>
                    <a:cubicBezTo>
                      <a:pt x="145" y="267"/>
                      <a:pt x="141" y="142"/>
                      <a:pt x="133" y="21"/>
                    </a:cubicBezTo>
                    <a:cubicBezTo>
                      <a:pt x="109" y="17"/>
                      <a:pt x="81" y="17"/>
                      <a:pt x="53" y="9"/>
                    </a:cubicBezTo>
                    <a:cubicBezTo>
                      <a:pt x="33" y="5"/>
                      <a:pt x="20" y="5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5642787" y="3728040"/>
                <a:ext cx="204662" cy="184583"/>
              </a:xfrm>
              <a:custGeom>
                <a:rect b="b" l="l" r="r" t="t"/>
                <a:pathLst>
                  <a:path extrusionOk="0" h="524" w="581">
                    <a:moveTo>
                      <a:pt x="283" y="81"/>
                    </a:moveTo>
                    <a:cubicBezTo>
                      <a:pt x="359" y="81"/>
                      <a:pt x="431" y="122"/>
                      <a:pt x="459" y="198"/>
                    </a:cubicBezTo>
                    <a:cubicBezTo>
                      <a:pt x="496" y="295"/>
                      <a:pt x="427" y="404"/>
                      <a:pt x="335" y="436"/>
                    </a:cubicBezTo>
                    <a:cubicBezTo>
                      <a:pt x="320" y="440"/>
                      <a:pt x="305" y="442"/>
                      <a:pt x="291" y="442"/>
                    </a:cubicBezTo>
                    <a:cubicBezTo>
                      <a:pt x="205" y="442"/>
                      <a:pt x="118" y="377"/>
                      <a:pt x="101" y="291"/>
                    </a:cubicBezTo>
                    <a:cubicBezTo>
                      <a:pt x="85" y="210"/>
                      <a:pt x="125" y="126"/>
                      <a:pt x="189" y="81"/>
                    </a:cubicBezTo>
                    <a:cubicBezTo>
                      <a:pt x="195" y="87"/>
                      <a:pt x="201" y="91"/>
                      <a:pt x="210" y="91"/>
                    </a:cubicBezTo>
                    <a:cubicBezTo>
                      <a:pt x="214" y="91"/>
                      <a:pt x="217" y="90"/>
                      <a:pt x="222" y="89"/>
                    </a:cubicBezTo>
                    <a:cubicBezTo>
                      <a:pt x="242" y="83"/>
                      <a:pt x="263" y="81"/>
                      <a:pt x="283" y="81"/>
                    </a:cubicBezTo>
                    <a:close/>
                    <a:moveTo>
                      <a:pt x="279" y="1"/>
                    </a:moveTo>
                    <a:cubicBezTo>
                      <a:pt x="252" y="1"/>
                      <a:pt x="224" y="5"/>
                      <a:pt x="198" y="13"/>
                    </a:cubicBezTo>
                    <a:cubicBezTo>
                      <a:pt x="193" y="13"/>
                      <a:pt x="185" y="17"/>
                      <a:pt x="181" y="21"/>
                    </a:cubicBezTo>
                    <a:cubicBezTo>
                      <a:pt x="77" y="61"/>
                      <a:pt x="0" y="174"/>
                      <a:pt x="16" y="291"/>
                    </a:cubicBezTo>
                    <a:cubicBezTo>
                      <a:pt x="34" y="418"/>
                      <a:pt x="159" y="523"/>
                      <a:pt x="288" y="523"/>
                    </a:cubicBezTo>
                    <a:cubicBezTo>
                      <a:pt x="306" y="523"/>
                      <a:pt x="324" y="521"/>
                      <a:pt x="343" y="516"/>
                    </a:cubicBezTo>
                    <a:cubicBezTo>
                      <a:pt x="484" y="484"/>
                      <a:pt x="580" y="335"/>
                      <a:pt x="544" y="194"/>
                    </a:cubicBezTo>
                    <a:cubicBezTo>
                      <a:pt x="511" y="76"/>
                      <a:pt x="398" y="1"/>
                      <a:pt x="279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5633980" y="2179511"/>
                <a:ext cx="173663" cy="217695"/>
              </a:xfrm>
              <a:custGeom>
                <a:rect b="b" l="l" r="r" t="t"/>
                <a:pathLst>
                  <a:path extrusionOk="0" h="618" w="493">
                    <a:moveTo>
                      <a:pt x="492" y="1"/>
                    </a:moveTo>
                    <a:cubicBezTo>
                      <a:pt x="368" y="5"/>
                      <a:pt x="239" y="5"/>
                      <a:pt x="110" y="13"/>
                    </a:cubicBezTo>
                    <a:cubicBezTo>
                      <a:pt x="65" y="206"/>
                      <a:pt x="29" y="399"/>
                      <a:pt x="1" y="597"/>
                    </a:cubicBezTo>
                    <a:cubicBezTo>
                      <a:pt x="162" y="605"/>
                      <a:pt x="319" y="609"/>
                      <a:pt x="480" y="617"/>
                    </a:cubicBezTo>
                    <a:cubicBezTo>
                      <a:pt x="480" y="416"/>
                      <a:pt x="484" y="206"/>
                      <a:pt x="492" y="1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>
                <a:off x="5670968" y="3756925"/>
                <a:ext cx="146539" cy="127165"/>
              </a:xfrm>
              <a:custGeom>
                <a:rect b="b" l="l" r="r" t="t"/>
                <a:pathLst>
                  <a:path extrusionOk="0" h="361" w="416">
                    <a:moveTo>
                      <a:pt x="207" y="0"/>
                    </a:moveTo>
                    <a:cubicBezTo>
                      <a:pt x="185" y="0"/>
                      <a:pt x="163" y="4"/>
                      <a:pt x="142" y="11"/>
                    </a:cubicBezTo>
                    <a:cubicBezTo>
                      <a:pt x="138" y="13"/>
                      <a:pt x="135" y="13"/>
                      <a:pt x="132" y="13"/>
                    </a:cubicBezTo>
                    <a:cubicBezTo>
                      <a:pt x="125" y="13"/>
                      <a:pt x="118" y="10"/>
                      <a:pt x="109" y="7"/>
                    </a:cubicBezTo>
                    <a:cubicBezTo>
                      <a:pt x="45" y="52"/>
                      <a:pt x="1" y="132"/>
                      <a:pt x="21" y="213"/>
                    </a:cubicBezTo>
                    <a:cubicBezTo>
                      <a:pt x="38" y="295"/>
                      <a:pt x="125" y="360"/>
                      <a:pt x="211" y="360"/>
                    </a:cubicBezTo>
                    <a:cubicBezTo>
                      <a:pt x="225" y="360"/>
                      <a:pt x="240" y="358"/>
                      <a:pt x="255" y="354"/>
                    </a:cubicBezTo>
                    <a:cubicBezTo>
                      <a:pt x="347" y="322"/>
                      <a:pt x="416" y="213"/>
                      <a:pt x="379" y="116"/>
                    </a:cubicBezTo>
                    <a:cubicBezTo>
                      <a:pt x="351" y="42"/>
                      <a:pt x="280" y="0"/>
                      <a:pt x="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5641378" y="2419399"/>
                <a:ext cx="159220" cy="91939"/>
              </a:xfrm>
              <a:custGeom>
                <a:rect b="b" l="l" r="r" t="t"/>
                <a:pathLst>
                  <a:path extrusionOk="0" h="261" w="452">
                    <a:moveTo>
                      <a:pt x="20" y="0"/>
                    </a:moveTo>
                    <a:cubicBezTo>
                      <a:pt x="0" y="117"/>
                      <a:pt x="69" y="238"/>
                      <a:pt x="189" y="258"/>
                    </a:cubicBezTo>
                    <a:cubicBezTo>
                      <a:pt x="199" y="260"/>
                      <a:pt x="209" y="260"/>
                      <a:pt x="219" y="260"/>
                    </a:cubicBezTo>
                    <a:cubicBezTo>
                      <a:pt x="345" y="260"/>
                      <a:pt x="440" y="141"/>
                      <a:pt x="451" y="21"/>
                    </a:cubicBezTo>
                    <a:cubicBezTo>
                      <a:pt x="306" y="17"/>
                      <a:pt x="161" y="9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5476521" y="2183738"/>
                <a:ext cx="179299" cy="207480"/>
              </a:xfrm>
              <a:custGeom>
                <a:rect b="b" l="l" r="r" t="t"/>
                <a:pathLst>
                  <a:path extrusionOk="0" h="589" w="509">
                    <a:moveTo>
                      <a:pt x="508" y="1"/>
                    </a:moveTo>
                    <a:lnTo>
                      <a:pt x="508" y="1"/>
                    </a:lnTo>
                    <a:cubicBezTo>
                      <a:pt x="412" y="5"/>
                      <a:pt x="311" y="5"/>
                      <a:pt x="206" y="9"/>
                    </a:cubicBezTo>
                    <a:cubicBezTo>
                      <a:pt x="130" y="194"/>
                      <a:pt x="65" y="383"/>
                      <a:pt x="1" y="573"/>
                    </a:cubicBezTo>
                    <a:cubicBezTo>
                      <a:pt x="142" y="577"/>
                      <a:pt x="275" y="585"/>
                      <a:pt x="416" y="589"/>
                    </a:cubicBezTo>
                    <a:cubicBezTo>
                      <a:pt x="412" y="391"/>
                      <a:pt x="444" y="182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>
                <a:off x="5484975" y="2412354"/>
                <a:ext cx="136676" cy="101098"/>
              </a:xfrm>
              <a:custGeom>
                <a:rect b="b" l="l" r="r" t="t"/>
                <a:pathLst>
                  <a:path extrusionOk="0" h="287" w="388">
                    <a:moveTo>
                      <a:pt x="5" y="0"/>
                    </a:moveTo>
                    <a:cubicBezTo>
                      <a:pt x="1" y="116"/>
                      <a:pt x="24" y="287"/>
                      <a:pt x="173" y="287"/>
                    </a:cubicBezTo>
                    <a:cubicBezTo>
                      <a:pt x="175" y="287"/>
                      <a:pt x="176" y="286"/>
                      <a:pt x="178" y="286"/>
                    </a:cubicBezTo>
                    <a:cubicBezTo>
                      <a:pt x="311" y="282"/>
                      <a:pt x="359" y="129"/>
                      <a:pt x="388" y="20"/>
                    </a:cubicBezTo>
                    <a:cubicBezTo>
                      <a:pt x="263" y="16"/>
                      <a:pt x="138" y="4"/>
                      <a:pt x="5" y="0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>
                <a:off x="5189782" y="3641384"/>
                <a:ext cx="336758" cy="153937"/>
              </a:xfrm>
              <a:custGeom>
                <a:rect b="b" l="l" r="r" t="t"/>
                <a:pathLst>
                  <a:path extrusionOk="0" h="437" w="956">
                    <a:moveTo>
                      <a:pt x="158" y="1"/>
                    </a:moveTo>
                    <a:cubicBezTo>
                      <a:pt x="116" y="1"/>
                      <a:pt x="78" y="10"/>
                      <a:pt x="57" y="37"/>
                    </a:cubicBezTo>
                    <a:cubicBezTo>
                      <a:pt x="1" y="102"/>
                      <a:pt x="49" y="416"/>
                      <a:pt x="138" y="428"/>
                    </a:cubicBezTo>
                    <a:cubicBezTo>
                      <a:pt x="142" y="428"/>
                      <a:pt x="142" y="428"/>
                      <a:pt x="150" y="436"/>
                    </a:cubicBezTo>
                    <a:lnTo>
                      <a:pt x="154" y="436"/>
                    </a:lnTo>
                    <a:cubicBezTo>
                      <a:pt x="297" y="423"/>
                      <a:pt x="448" y="415"/>
                      <a:pt x="595" y="415"/>
                    </a:cubicBezTo>
                    <a:cubicBezTo>
                      <a:pt x="681" y="415"/>
                      <a:pt x="765" y="418"/>
                      <a:pt x="847" y="424"/>
                    </a:cubicBezTo>
                    <a:cubicBezTo>
                      <a:pt x="859" y="307"/>
                      <a:pt x="895" y="194"/>
                      <a:pt x="956" y="94"/>
                    </a:cubicBezTo>
                    <a:lnTo>
                      <a:pt x="944" y="94"/>
                    </a:lnTo>
                    <a:cubicBezTo>
                      <a:pt x="746" y="73"/>
                      <a:pt x="553" y="45"/>
                      <a:pt x="359" y="33"/>
                    </a:cubicBezTo>
                    <a:cubicBezTo>
                      <a:pt x="312" y="26"/>
                      <a:pt x="228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>
                <a:off x="5337379" y="2186556"/>
                <a:ext cx="196207" cy="199025"/>
              </a:xfrm>
              <a:custGeom>
                <a:rect b="b" l="l" r="r" t="t"/>
                <a:pathLst>
                  <a:path extrusionOk="0" h="565" w="557">
                    <a:moveTo>
                      <a:pt x="400" y="1"/>
                    </a:moveTo>
                    <a:cubicBezTo>
                      <a:pt x="275" y="194"/>
                      <a:pt x="126" y="363"/>
                      <a:pt x="1" y="557"/>
                    </a:cubicBezTo>
                    <a:cubicBezTo>
                      <a:pt x="126" y="561"/>
                      <a:pt x="247" y="561"/>
                      <a:pt x="375" y="565"/>
                    </a:cubicBezTo>
                    <a:lnTo>
                      <a:pt x="375" y="561"/>
                    </a:lnTo>
                    <a:cubicBezTo>
                      <a:pt x="408" y="367"/>
                      <a:pt x="476" y="182"/>
                      <a:pt x="557" y="1"/>
                    </a:cubicBezTo>
                    <a:close/>
                  </a:path>
                </a:pathLst>
              </a:custGeom>
              <a:solidFill>
                <a:srgbClr val="87B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>
                <a:off x="5310255" y="2398264"/>
                <a:ext cx="146891" cy="132097"/>
              </a:xfrm>
              <a:custGeom>
                <a:rect b="b" l="l" r="r" t="t"/>
                <a:pathLst>
                  <a:path extrusionOk="0" h="375" w="417">
                    <a:moveTo>
                      <a:pt x="37" y="0"/>
                    </a:moveTo>
                    <a:lnTo>
                      <a:pt x="37" y="0"/>
                    </a:lnTo>
                    <a:cubicBezTo>
                      <a:pt x="19" y="129"/>
                      <a:pt x="1" y="374"/>
                      <a:pt x="165" y="374"/>
                    </a:cubicBezTo>
                    <a:cubicBezTo>
                      <a:pt x="181" y="374"/>
                      <a:pt x="199" y="372"/>
                      <a:pt x="219" y="367"/>
                    </a:cubicBezTo>
                    <a:cubicBezTo>
                      <a:pt x="372" y="330"/>
                      <a:pt x="392" y="165"/>
                      <a:pt x="416" y="36"/>
                    </a:cubicBezTo>
                    <a:cubicBezTo>
                      <a:pt x="295" y="24"/>
                      <a:pt x="174" y="16"/>
                      <a:pt x="54" y="8"/>
                    </a:cubicBezTo>
                    <a:cubicBezTo>
                      <a:pt x="50" y="8"/>
                      <a:pt x="41" y="4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5" name="Google Shape;705;p26"/>
          <p:cNvGrpSpPr/>
          <p:nvPr/>
        </p:nvGrpSpPr>
        <p:grpSpPr>
          <a:xfrm>
            <a:off x="-425350" y="-30050"/>
            <a:ext cx="1400150" cy="780475"/>
            <a:chOff x="-692575" y="663825"/>
            <a:chExt cx="1400150" cy="780475"/>
          </a:xfrm>
        </p:grpSpPr>
        <p:sp>
          <p:nvSpPr>
            <p:cNvPr id="706" name="Google Shape;706;p26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26"/>
          <p:cNvGrpSpPr/>
          <p:nvPr/>
        </p:nvGrpSpPr>
        <p:grpSpPr>
          <a:xfrm>
            <a:off x="6307600" y="436975"/>
            <a:ext cx="1399300" cy="780475"/>
            <a:chOff x="6363825" y="-398925"/>
            <a:chExt cx="1399300" cy="780475"/>
          </a:xfrm>
        </p:grpSpPr>
        <p:sp>
          <p:nvSpPr>
            <p:cNvPr id="709" name="Google Shape;709;p26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6"/>
          <p:cNvGrpSpPr/>
          <p:nvPr/>
        </p:nvGrpSpPr>
        <p:grpSpPr>
          <a:xfrm>
            <a:off x="7585888" y="1401763"/>
            <a:ext cx="2420925" cy="777275"/>
            <a:chOff x="7142275" y="251275"/>
            <a:chExt cx="2420925" cy="777275"/>
          </a:xfrm>
        </p:grpSpPr>
        <p:sp>
          <p:nvSpPr>
            <p:cNvPr id="712" name="Google Shape;712;p26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3" name="Google Shape;713;p26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714" name="Google Shape;714;p26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6" name="Google Shape;716;p26"/>
          <p:cNvSpPr txBox="1"/>
          <p:nvPr>
            <p:ph type="title"/>
          </p:nvPr>
        </p:nvSpPr>
        <p:spPr>
          <a:xfrm>
            <a:off x="974800" y="539500"/>
            <a:ext cx="3597300" cy="118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717" name="Google Shape;717;p26"/>
          <p:cNvSpPr txBox="1"/>
          <p:nvPr>
            <p:ph idx="1" type="subTitle"/>
          </p:nvPr>
        </p:nvSpPr>
        <p:spPr>
          <a:xfrm>
            <a:off x="1221450" y="1715613"/>
            <a:ext cx="33741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8" name="Google Shape;718;p26"/>
          <p:cNvSpPr txBox="1"/>
          <p:nvPr>
            <p:ph idx="2" type="subTitle"/>
          </p:nvPr>
        </p:nvSpPr>
        <p:spPr>
          <a:xfrm>
            <a:off x="1221450" y="2099675"/>
            <a:ext cx="3375000" cy="95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Roboto"/>
              <a:buNone/>
              <a:defRPr sz="2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9" name="Google Shape;719;p26"/>
          <p:cNvSpPr txBox="1"/>
          <p:nvPr/>
        </p:nvSpPr>
        <p:spPr>
          <a:xfrm>
            <a:off x="1221450" y="3505200"/>
            <a:ext cx="3047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7"/>
          <p:cNvSpPr/>
          <p:nvPr/>
        </p:nvSpPr>
        <p:spPr>
          <a:xfrm>
            <a:off x="-32700" y="-65475"/>
            <a:ext cx="9209400" cy="263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>
            <a:off x="-154800" y="2137296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>
            <a:off x="-154800" y="1968950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12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"/>
          <p:cNvSpPr/>
          <p:nvPr/>
        </p:nvSpPr>
        <p:spPr>
          <a:xfrm>
            <a:off x="-65475" y="-46750"/>
            <a:ext cx="4637400" cy="529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4"/>
          <p:cNvGrpSpPr/>
          <p:nvPr/>
        </p:nvGrpSpPr>
        <p:grpSpPr>
          <a:xfrm>
            <a:off x="7893963" y="3872888"/>
            <a:ext cx="2225075" cy="726525"/>
            <a:chOff x="7893963" y="3872888"/>
            <a:chExt cx="2225075" cy="726525"/>
          </a:xfrm>
        </p:grpSpPr>
        <p:grpSp>
          <p:nvGrpSpPr>
            <p:cNvPr id="155" name="Google Shape;155;p4"/>
            <p:cNvGrpSpPr/>
            <p:nvPr/>
          </p:nvGrpSpPr>
          <p:grpSpPr>
            <a:xfrm>
              <a:off x="7893963" y="3872888"/>
              <a:ext cx="2225075" cy="724850"/>
              <a:chOff x="6230288" y="3521475"/>
              <a:chExt cx="2225075" cy="724850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4"/>
            <p:cNvSpPr/>
            <p:nvPr/>
          </p:nvSpPr>
          <p:spPr>
            <a:xfrm>
              <a:off x="7921488" y="3908138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4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374225" y="3170800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149150" y="2854909"/>
            <a:ext cx="339000" cy="315900"/>
            <a:chOff x="1023100" y="1410284"/>
            <a:chExt cx="339000" cy="315900"/>
          </a:xfrm>
        </p:grpSpPr>
        <p:cxnSp>
          <p:nvCxnSpPr>
            <p:cNvPr id="164" name="Google Shape;164;p4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4"/>
          <p:cNvGrpSpPr/>
          <p:nvPr/>
        </p:nvGrpSpPr>
        <p:grpSpPr>
          <a:xfrm rot="-2700000">
            <a:off x="8090983" y="573420"/>
            <a:ext cx="338997" cy="315897"/>
            <a:chOff x="1023100" y="1410284"/>
            <a:chExt cx="339000" cy="315900"/>
          </a:xfrm>
        </p:grpSpPr>
        <p:cxnSp>
          <p:nvCxnSpPr>
            <p:cNvPr id="167" name="Google Shape;167;p4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4"/>
          <p:cNvSpPr txBox="1"/>
          <p:nvPr>
            <p:ph idx="1" type="subTitle"/>
          </p:nvPr>
        </p:nvSpPr>
        <p:spPr>
          <a:xfrm>
            <a:off x="713225" y="1289300"/>
            <a:ext cx="7717500" cy="32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2100"/>
            </a:lvl9pPr>
          </a:lstStyle>
          <a:p/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346113" y="317163"/>
            <a:ext cx="734225" cy="444650"/>
            <a:chOff x="5697200" y="1534925"/>
            <a:chExt cx="734225" cy="444650"/>
          </a:xfrm>
        </p:grpSpPr>
        <p:sp>
          <p:nvSpPr>
            <p:cNvPr id="173" name="Google Shape;173;p5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7731113" y="933650"/>
            <a:ext cx="1399300" cy="780475"/>
            <a:chOff x="6363825" y="-398925"/>
            <a:chExt cx="1399300" cy="780475"/>
          </a:xfrm>
        </p:grpSpPr>
        <p:sp>
          <p:nvSpPr>
            <p:cNvPr id="176" name="Google Shape;176;p5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5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1" type="subTitle"/>
          </p:nvPr>
        </p:nvSpPr>
        <p:spPr>
          <a:xfrm>
            <a:off x="1238297" y="1800825"/>
            <a:ext cx="2926200" cy="10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2" type="subTitle"/>
          </p:nvPr>
        </p:nvSpPr>
        <p:spPr>
          <a:xfrm>
            <a:off x="1238297" y="3099816"/>
            <a:ext cx="29262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42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idx="3" type="subTitle"/>
          </p:nvPr>
        </p:nvSpPr>
        <p:spPr>
          <a:xfrm>
            <a:off x="4979503" y="1800825"/>
            <a:ext cx="29262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5"/>
          <p:cNvSpPr txBox="1"/>
          <p:nvPr>
            <p:ph idx="4" type="subTitle"/>
          </p:nvPr>
        </p:nvSpPr>
        <p:spPr>
          <a:xfrm>
            <a:off x="4979503" y="3099816"/>
            <a:ext cx="2926200" cy="28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Exo"/>
              <a:buNone/>
              <a:defRPr b="1" sz="2142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Exo"/>
              <a:buNone/>
              <a:defRPr b="1">
                <a:solidFill>
                  <a:schemeClr val="accent3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grpSp>
        <p:nvGrpSpPr>
          <p:cNvPr id="183" name="Google Shape;183;p5"/>
          <p:cNvGrpSpPr/>
          <p:nvPr/>
        </p:nvGrpSpPr>
        <p:grpSpPr>
          <a:xfrm>
            <a:off x="-743437" y="3891350"/>
            <a:ext cx="2250800" cy="726525"/>
            <a:chOff x="2914688" y="3596613"/>
            <a:chExt cx="2250800" cy="726525"/>
          </a:xfrm>
        </p:grpSpPr>
        <p:sp>
          <p:nvSpPr>
            <p:cNvPr id="184" name="Google Shape;184;p5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5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" name="Google Shape;188;p5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7648863" y="3800350"/>
            <a:ext cx="2250800" cy="726525"/>
            <a:chOff x="2914688" y="3596613"/>
            <a:chExt cx="2250800" cy="726525"/>
          </a:xfrm>
        </p:grpSpPr>
        <p:sp>
          <p:nvSpPr>
            <p:cNvPr id="193" name="Google Shape;193;p5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5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5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6"/>
          <p:cNvGrpSpPr/>
          <p:nvPr/>
        </p:nvGrpSpPr>
        <p:grpSpPr>
          <a:xfrm>
            <a:off x="-700075" y="1438788"/>
            <a:ext cx="1400150" cy="780475"/>
            <a:chOff x="-692575" y="663825"/>
            <a:chExt cx="1400150" cy="780475"/>
          </a:xfrm>
        </p:grpSpPr>
        <p:sp>
          <p:nvSpPr>
            <p:cNvPr id="206" name="Google Shape;206;p6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2763413" y="-388637"/>
            <a:ext cx="2420925" cy="777275"/>
            <a:chOff x="7142275" y="251275"/>
            <a:chExt cx="2420925" cy="777275"/>
          </a:xfrm>
        </p:grpSpPr>
        <p:sp>
          <p:nvSpPr>
            <p:cNvPr id="209" name="Google Shape;209;p6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" name="Google Shape;213;p6"/>
          <p:cNvSpPr/>
          <p:nvPr/>
        </p:nvSpPr>
        <p:spPr>
          <a:xfrm>
            <a:off x="359375" y="764600"/>
            <a:ext cx="123000" cy="12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7893963" y="3872888"/>
            <a:ext cx="2225075" cy="726525"/>
            <a:chOff x="7893963" y="3872888"/>
            <a:chExt cx="2225075" cy="726525"/>
          </a:xfrm>
        </p:grpSpPr>
        <p:grpSp>
          <p:nvGrpSpPr>
            <p:cNvPr id="215" name="Google Shape;215;p6"/>
            <p:cNvGrpSpPr/>
            <p:nvPr/>
          </p:nvGrpSpPr>
          <p:grpSpPr>
            <a:xfrm>
              <a:off x="7893963" y="3872888"/>
              <a:ext cx="2225075" cy="724850"/>
              <a:chOff x="6230288" y="3521475"/>
              <a:chExt cx="2225075" cy="72485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" name="Google Shape;218;p6"/>
            <p:cNvSpPr/>
            <p:nvPr/>
          </p:nvSpPr>
          <p:spPr>
            <a:xfrm>
              <a:off x="7921488" y="3908138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6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7"/>
          <p:cNvGrpSpPr/>
          <p:nvPr/>
        </p:nvGrpSpPr>
        <p:grpSpPr>
          <a:xfrm>
            <a:off x="346113" y="649250"/>
            <a:ext cx="734225" cy="444650"/>
            <a:chOff x="5697200" y="1534925"/>
            <a:chExt cx="734225" cy="444650"/>
          </a:xfrm>
        </p:grpSpPr>
        <p:sp>
          <p:nvSpPr>
            <p:cNvPr id="225" name="Google Shape;225;p7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7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Pacifico"/>
              <a:buNone/>
              <a:defRPr sz="3800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13225" y="1527475"/>
            <a:ext cx="5606100" cy="21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29" name="Google Shape;229;p7"/>
          <p:cNvGrpSpPr/>
          <p:nvPr/>
        </p:nvGrpSpPr>
        <p:grpSpPr>
          <a:xfrm>
            <a:off x="7648863" y="3800350"/>
            <a:ext cx="2250800" cy="726525"/>
            <a:chOff x="2914688" y="3596613"/>
            <a:chExt cx="2250800" cy="726525"/>
          </a:xfrm>
        </p:grpSpPr>
        <p:sp>
          <p:nvSpPr>
            <p:cNvPr id="230" name="Google Shape;230;p7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7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p7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7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8"/>
          <p:cNvGrpSpPr/>
          <p:nvPr/>
        </p:nvGrpSpPr>
        <p:grpSpPr>
          <a:xfrm>
            <a:off x="5803488" y="3800350"/>
            <a:ext cx="2250800" cy="726525"/>
            <a:chOff x="2914688" y="3596613"/>
            <a:chExt cx="2250800" cy="726525"/>
          </a:xfrm>
        </p:grpSpPr>
        <p:sp>
          <p:nvSpPr>
            <p:cNvPr id="243" name="Google Shape;243;p8"/>
            <p:cNvSpPr/>
            <p:nvPr/>
          </p:nvSpPr>
          <p:spPr>
            <a:xfrm>
              <a:off x="4790188" y="3891988"/>
              <a:ext cx="375300" cy="429475"/>
            </a:xfrm>
            <a:custGeom>
              <a:rect b="b" l="l" r="r" t="t"/>
              <a:pathLst>
                <a:path extrusionOk="0" h="17179" w="15012">
                  <a:moveTo>
                    <a:pt x="5801" y="1"/>
                  </a:moveTo>
                  <a:cubicBezTo>
                    <a:pt x="3844" y="1"/>
                    <a:pt x="1849" y="671"/>
                    <a:pt x="201" y="2068"/>
                  </a:cubicBezTo>
                  <a:cubicBezTo>
                    <a:pt x="68" y="2268"/>
                    <a:pt x="1" y="2401"/>
                    <a:pt x="68" y="2601"/>
                  </a:cubicBezTo>
                  <a:cubicBezTo>
                    <a:pt x="68" y="2701"/>
                    <a:pt x="101" y="2735"/>
                    <a:pt x="168" y="2835"/>
                  </a:cubicBezTo>
                  <a:lnTo>
                    <a:pt x="168" y="2735"/>
                  </a:lnTo>
                  <a:lnTo>
                    <a:pt x="368" y="2735"/>
                  </a:lnTo>
                  <a:cubicBezTo>
                    <a:pt x="401" y="2901"/>
                    <a:pt x="501" y="3068"/>
                    <a:pt x="635" y="3168"/>
                  </a:cubicBezTo>
                  <a:cubicBezTo>
                    <a:pt x="735" y="3168"/>
                    <a:pt x="868" y="3168"/>
                    <a:pt x="968" y="3068"/>
                  </a:cubicBezTo>
                  <a:cubicBezTo>
                    <a:pt x="2455" y="1987"/>
                    <a:pt x="4266" y="1375"/>
                    <a:pt x="6026" y="1375"/>
                  </a:cubicBezTo>
                  <a:cubicBezTo>
                    <a:pt x="7306" y="1375"/>
                    <a:pt x="8560" y="1699"/>
                    <a:pt x="9641" y="2401"/>
                  </a:cubicBezTo>
                  <a:cubicBezTo>
                    <a:pt x="10542" y="2935"/>
                    <a:pt x="11376" y="3735"/>
                    <a:pt x="11976" y="4836"/>
                  </a:cubicBezTo>
                  <a:cubicBezTo>
                    <a:pt x="13942" y="8343"/>
                    <a:pt x="12271" y="16452"/>
                    <a:pt x="7278" y="16452"/>
                  </a:cubicBezTo>
                  <a:cubicBezTo>
                    <a:pt x="7188" y="16452"/>
                    <a:pt x="7098" y="16450"/>
                    <a:pt x="7006" y="16445"/>
                  </a:cubicBezTo>
                  <a:cubicBezTo>
                    <a:pt x="6872" y="16445"/>
                    <a:pt x="6806" y="16545"/>
                    <a:pt x="6739" y="16578"/>
                  </a:cubicBezTo>
                  <a:cubicBezTo>
                    <a:pt x="6506" y="16678"/>
                    <a:pt x="6372" y="16912"/>
                    <a:pt x="6372" y="17178"/>
                  </a:cubicBezTo>
                  <a:lnTo>
                    <a:pt x="8207" y="17178"/>
                  </a:lnTo>
                  <a:cubicBezTo>
                    <a:pt x="8173" y="17112"/>
                    <a:pt x="8140" y="17078"/>
                    <a:pt x="8073" y="17078"/>
                  </a:cubicBezTo>
                  <a:cubicBezTo>
                    <a:pt x="12710" y="16445"/>
                    <a:pt x="15012" y="9173"/>
                    <a:pt x="13477" y="5236"/>
                  </a:cubicBezTo>
                  <a:cubicBezTo>
                    <a:pt x="12168" y="1829"/>
                    <a:pt x="9035" y="1"/>
                    <a:pt x="5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8"/>
            <p:cNvGrpSpPr/>
            <p:nvPr/>
          </p:nvGrpSpPr>
          <p:grpSpPr>
            <a:xfrm>
              <a:off x="2914688" y="3596613"/>
              <a:ext cx="2225075" cy="724850"/>
              <a:chOff x="6230288" y="3521475"/>
              <a:chExt cx="2225075" cy="72485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8"/>
            <p:cNvSpPr/>
            <p:nvPr/>
          </p:nvSpPr>
          <p:spPr>
            <a:xfrm>
              <a:off x="4668538" y="3882788"/>
              <a:ext cx="41725" cy="43400"/>
            </a:xfrm>
            <a:custGeom>
              <a:rect b="b" l="l" r="r" t="t"/>
              <a:pathLst>
                <a:path extrusionOk="0" h="1736" w="1669">
                  <a:moveTo>
                    <a:pt x="1" y="0"/>
                  </a:moveTo>
                  <a:lnTo>
                    <a:pt x="1" y="0"/>
                  </a:lnTo>
                  <a:cubicBezTo>
                    <a:pt x="501" y="467"/>
                    <a:pt x="1001" y="1035"/>
                    <a:pt x="1435" y="1568"/>
                  </a:cubicBezTo>
                  <a:cubicBezTo>
                    <a:pt x="1502" y="1635"/>
                    <a:pt x="1602" y="1702"/>
                    <a:pt x="1669" y="1735"/>
                  </a:cubicBezTo>
                  <a:cubicBezTo>
                    <a:pt x="1168" y="1068"/>
                    <a:pt x="634" y="5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569200" y="3792513"/>
              <a:ext cx="115100" cy="177650"/>
            </a:xfrm>
            <a:custGeom>
              <a:rect b="b" l="l" r="r" t="t"/>
              <a:pathLst>
                <a:path extrusionOk="0" h="7106" w="4604">
                  <a:moveTo>
                    <a:pt x="1" y="0"/>
                  </a:moveTo>
                  <a:cubicBezTo>
                    <a:pt x="2069" y="1601"/>
                    <a:pt x="3503" y="3869"/>
                    <a:pt x="4237" y="6671"/>
                  </a:cubicBezTo>
                  <a:cubicBezTo>
                    <a:pt x="4270" y="6872"/>
                    <a:pt x="4437" y="7005"/>
                    <a:pt x="4604" y="7105"/>
                  </a:cubicBezTo>
                  <a:cubicBezTo>
                    <a:pt x="4571" y="7038"/>
                    <a:pt x="4504" y="6972"/>
                    <a:pt x="4504" y="6872"/>
                  </a:cubicBezTo>
                  <a:cubicBezTo>
                    <a:pt x="3737" y="3970"/>
                    <a:pt x="2136" y="1601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709300" y="3955963"/>
              <a:ext cx="11700" cy="10850"/>
            </a:xfrm>
            <a:custGeom>
              <a:rect b="b" l="l" r="r" t="t"/>
              <a:pathLst>
                <a:path extrusionOk="0" h="434" w="468">
                  <a:moveTo>
                    <a:pt x="1" y="0"/>
                  </a:moveTo>
                  <a:lnTo>
                    <a:pt x="1" y="100"/>
                  </a:lnTo>
                  <a:cubicBezTo>
                    <a:pt x="67" y="267"/>
                    <a:pt x="234" y="400"/>
                    <a:pt x="468" y="434"/>
                  </a:cubicBezTo>
                  <a:cubicBezTo>
                    <a:pt x="334" y="300"/>
                    <a:pt x="234" y="167"/>
                    <a:pt x="20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942213" y="363186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8"/>
          <p:cNvSpPr txBox="1"/>
          <p:nvPr>
            <p:ph type="title"/>
          </p:nvPr>
        </p:nvSpPr>
        <p:spPr>
          <a:xfrm>
            <a:off x="1491000" y="1687050"/>
            <a:ext cx="6162000" cy="176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52" name="Google Shape;252;p8"/>
          <p:cNvGrpSpPr/>
          <p:nvPr/>
        </p:nvGrpSpPr>
        <p:grpSpPr>
          <a:xfrm flipH="1">
            <a:off x="8065750" y="2900200"/>
            <a:ext cx="1400150" cy="780475"/>
            <a:chOff x="-692575" y="663825"/>
            <a:chExt cx="1400150" cy="780475"/>
          </a:xfrm>
        </p:grpSpPr>
        <p:sp>
          <p:nvSpPr>
            <p:cNvPr id="253" name="Google Shape;253;p8"/>
            <p:cNvSpPr/>
            <p:nvPr/>
          </p:nvSpPr>
          <p:spPr>
            <a:xfrm>
              <a:off x="-675100" y="684500"/>
              <a:ext cx="1366325" cy="745950"/>
            </a:xfrm>
            <a:custGeom>
              <a:rect b="b" l="l" r="r" t="t"/>
              <a:pathLst>
                <a:path extrusionOk="0" h="29838" w="54653">
                  <a:moveTo>
                    <a:pt x="21764" y="1"/>
                  </a:moveTo>
                  <a:cubicBezTo>
                    <a:pt x="21237" y="1"/>
                    <a:pt x="20696" y="64"/>
                    <a:pt x="20148" y="198"/>
                  </a:cubicBezTo>
                  <a:cubicBezTo>
                    <a:pt x="16546" y="1032"/>
                    <a:pt x="13710" y="3700"/>
                    <a:pt x="12877" y="7270"/>
                  </a:cubicBezTo>
                  <a:cubicBezTo>
                    <a:pt x="12853" y="7385"/>
                    <a:pt x="12767" y="7421"/>
                    <a:pt x="12671" y="7421"/>
                  </a:cubicBezTo>
                  <a:cubicBezTo>
                    <a:pt x="12629" y="7421"/>
                    <a:pt x="12584" y="7413"/>
                    <a:pt x="12543" y="7403"/>
                  </a:cubicBezTo>
                  <a:cubicBezTo>
                    <a:pt x="12499" y="7447"/>
                    <a:pt x="12430" y="7471"/>
                    <a:pt x="12358" y="7471"/>
                  </a:cubicBezTo>
                  <a:cubicBezTo>
                    <a:pt x="12264" y="7471"/>
                    <a:pt x="12166" y="7430"/>
                    <a:pt x="12109" y="7336"/>
                  </a:cubicBezTo>
                  <a:cubicBezTo>
                    <a:pt x="11090" y="5978"/>
                    <a:pt x="9571" y="5186"/>
                    <a:pt x="8025" y="5186"/>
                  </a:cubicBezTo>
                  <a:cubicBezTo>
                    <a:pt x="7142" y="5186"/>
                    <a:pt x="6250" y="5444"/>
                    <a:pt x="5438" y="6002"/>
                  </a:cubicBezTo>
                  <a:cubicBezTo>
                    <a:pt x="4170" y="6836"/>
                    <a:pt x="3470" y="8204"/>
                    <a:pt x="3336" y="9671"/>
                  </a:cubicBezTo>
                  <a:cubicBezTo>
                    <a:pt x="3203" y="10906"/>
                    <a:pt x="3403" y="13007"/>
                    <a:pt x="4604" y="13841"/>
                  </a:cubicBezTo>
                  <a:cubicBezTo>
                    <a:pt x="4750" y="13958"/>
                    <a:pt x="4666" y="14226"/>
                    <a:pt x="4510" y="14226"/>
                  </a:cubicBezTo>
                  <a:cubicBezTo>
                    <a:pt x="4487" y="14226"/>
                    <a:pt x="4463" y="14221"/>
                    <a:pt x="4437" y="14208"/>
                  </a:cubicBezTo>
                  <a:cubicBezTo>
                    <a:pt x="4370" y="14208"/>
                    <a:pt x="4370" y="14175"/>
                    <a:pt x="4337" y="14175"/>
                  </a:cubicBezTo>
                  <a:lnTo>
                    <a:pt x="4304" y="14175"/>
                  </a:lnTo>
                  <a:cubicBezTo>
                    <a:pt x="2269" y="14308"/>
                    <a:pt x="1" y="15409"/>
                    <a:pt x="167" y="17811"/>
                  </a:cubicBezTo>
                  <a:cubicBezTo>
                    <a:pt x="334" y="20513"/>
                    <a:pt x="2869" y="20579"/>
                    <a:pt x="5171" y="20679"/>
                  </a:cubicBezTo>
                  <a:cubicBezTo>
                    <a:pt x="5238" y="20679"/>
                    <a:pt x="5338" y="20713"/>
                    <a:pt x="5371" y="20746"/>
                  </a:cubicBezTo>
                  <a:cubicBezTo>
                    <a:pt x="5471" y="20746"/>
                    <a:pt x="5538" y="20779"/>
                    <a:pt x="5538" y="20913"/>
                  </a:cubicBezTo>
                  <a:cubicBezTo>
                    <a:pt x="5271" y="23515"/>
                    <a:pt x="6539" y="25583"/>
                    <a:pt x="9040" y="26417"/>
                  </a:cubicBezTo>
                  <a:cubicBezTo>
                    <a:pt x="9578" y="26593"/>
                    <a:pt x="10095" y="26678"/>
                    <a:pt x="10584" y="26678"/>
                  </a:cubicBezTo>
                  <a:cubicBezTo>
                    <a:pt x="12311" y="26678"/>
                    <a:pt x="13698" y="25630"/>
                    <a:pt x="14478" y="23915"/>
                  </a:cubicBezTo>
                  <a:cubicBezTo>
                    <a:pt x="14529" y="23822"/>
                    <a:pt x="14603" y="23783"/>
                    <a:pt x="14680" y="23783"/>
                  </a:cubicBezTo>
                  <a:cubicBezTo>
                    <a:pt x="14851" y="23783"/>
                    <a:pt x="15034" y="23975"/>
                    <a:pt x="15011" y="24182"/>
                  </a:cubicBezTo>
                  <a:cubicBezTo>
                    <a:pt x="14978" y="24249"/>
                    <a:pt x="14978" y="24382"/>
                    <a:pt x="14945" y="24449"/>
                  </a:cubicBezTo>
                  <a:cubicBezTo>
                    <a:pt x="15759" y="25174"/>
                    <a:pt x="16717" y="25564"/>
                    <a:pt x="17648" y="25564"/>
                  </a:cubicBezTo>
                  <a:cubicBezTo>
                    <a:pt x="18816" y="25564"/>
                    <a:pt x="19940" y="24951"/>
                    <a:pt x="20682" y="23615"/>
                  </a:cubicBezTo>
                  <a:cubicBezTo>
                    <a:pt x="20740" y="23513"/>
                    <a:pt x="20863" y="23461"/>
                    <a:pt x="20985" y="23461"/>
                  </a:cubicBezTo>
                  <a:cubicBezTo>
                    <a:pt x="21141" y="23461"/>
                    <a:pt x="21297" y="23546"/>
                    <a:pt x="21316" y="23715"/>
                  </a:cubicBezTo>
                  <a:cubicBezTo>
                    <a:pt x="22109" y="27762"/>
                    <a:pt x="26430" y="29837"/>
                    <a:pt x="30657" y="29837"/>
                  </a:cubicBezTo>
                  <a:cubicBezTo>
                    <a:pt x="35139" y="29837"/>
                    <a:pt x="39514" y="27504"/>
                    <a:pt x="39462" y="22714"/>
                  </a:cubicBezTo>
                  <a:cubicBezTo>
                    <a:pt x="39462" y="22481"/>
                    <a:pt x="39637" y="22364"/>
                    <a:pt x="39812" y="22364"/>
                  </a:cubicBezTo>
                  <a:cubicBezTo>
                    <a:pt x="39988" y="22364"/>
                    <a:pt x="40163" y="22481"/>
                    <a:pt x="40163" y="22714"/>
                  </a:cubicBezTo>
                  <a:cubicBezTo>
                    <a:pt x="41659" y="24349"/>
                    <a:pt x="43662" y="25109"/>
                    <a:pt x="45770" y="25109"/>
                  </a:cubicBezTo>
                  <a:cubicBezTo>
                    <a:pt x="46199" y="25109"/>
                    <a:pt x="46633" y="25078"/>
                    <a:pt x="47068" y="25016"/>
                  </a:cubicBezTo>
                  <a:cubicBezTo>
                    <a:pt x="50637" y="24515"/>
                    <a:pt x="54306" y="20012"/>
                    <a:pt x="50136" y="17377"/>
                  </a:cubicBezTo>
                  <a:cubicBezTo>
                    <a:pt x="49836" y="17210"/>
                    <a:pt x="49903" y="16843"/>
                    <a:pt x="50170" y="16743"/>
                  </a:cubicBezTo>
                  <a:cubicBezTo>
                    <a:pt x="50203" y="16710"/>
                    <a:pt x="50237" y="16676"/>
                    <a:pt x="50337" y="16676"/>
                  </a:cubicBezTo>
                  <a:cubicBezTo>
                    <a:pt x="50388" y="16679"/>
                    <a:pt x="50438" y="16680"/>
                    <a:pt x="50489" y="16680"/>
                  </a:cubicBezTo>
                  <a:cubicBezTo>
                    <a:pt x="53606" y="16680"/>
                    <a:pt x="54653" y="11637"/>
                    <a:pt x="53405" y="9438"/>
                  </a:cubicBezTo>
                  <a:cubicBezTo>
                    <a:pt x="52614" y="8024"/>
                    <a:pt x="51269" y="7399"/>
                    <a:pt x="49863" y="7399"/>
                  </a:cubicBezTo>
                  <a:cubicBezTo>
                    <a:pt x="48781" y="7399"/>
                    <a:pt x="47663" y="7770"/>
                    <a:pt x="46734" y="8437"/>
                  </a:cubicBezTo>
                  <a:cubicBezTo>
                    <a:pt x="46683" y="8480"/>
                    <a:pt x="46624" y="8499"/>
                    <a:pt x="46566" y="8499"/>
                  </a:cubicBezTo>
                  <a:cubicBezTo>
                    <a:pt x="46397" y="8499"/>
                    <a:pt x="46225" y="8344"/>
                    <a:pt x="46200" y="8170"/>
                  </a:cubicBezTo>
                  <a:lnTo>
                    <a:pt x="46067" y="8170"/>
                  </a:lnTo>
                  <a:lnTo>
                    <a:pt x="46067" y="8204"/>
                  </a:lnTo>
                  <a:cubicBezTo>
                    <a:pt x="46107" y="8447"/>
                    <a:pt x="45889" y="8629"/>
                    <a:pt x="45681" y="8629"/>
                  </a:cubicBezTo>
                  <a:cubicBezTo>
                    <a:pt x="45548" y="8629"/>
                    <a:pt x="45419" y="8553"/>
                    <a:pt x="45366" y="8370"/>
                  </a:cubicBezTo>
                  <a:cubicBezTo>
                    <a:pt x="44499" y="4868"/>
                    <a:pt x="41597" y="2666"/>
                    <a:pt x="37994" y="2666"/>
                  </a:cubicBezTo>
                  <a:cubicBezTo>
                    <a:pt x="34625" y="2666"/>
                    <a:pt x="31790" y="4434"/>
                    <a:pt x="29455" y="6669"/>
                  </a:cubicBezTo>
                  <a:cubicBezTo>
                    <a:pt x="29355" y="6736"/>
                    <a:pt x="29288" y="6736"/>
                    <a:pt x="29188" y="6736"/>
                  </a:cubicBezTo>
                  <a:cubicBezTo>
                    <a:pt x="29126" y="6811"/>
                    <a:pt x="29030" y="6849"/>
                    <a:pt x="28932" y="6849"/>
                  </a:cubicBezTo>
                  <a:cubicBezTo>
                    <a:pt x="28768" y="6849"/>
                    <a:pt x="28596" y="6744"/>
                    <a:pt x="28554" y="6536"/>
                  </a:cubicBezTo>
                  <a:cubicBezTo>
                    <a:pt x="28235" y="2876"/>
                    <a:pt x="25311" y="1"/>
                    <a:pt x="2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-692575" y="663825"/>
              <a:ext cx="1400150" cy="780475"/>
            </a:xfrm>
            <a:custGeom>
              <a:rect b="b" l="l" r="r" t="t"/>
              <a:pathLst>
                <a:path extrusionOk="0" h="31219" w="56006">
                  <a:moveTo>
                    <a:pt x="22436" y="0"/>
                  </a:moveTo>
                  <a:cubicBezTo>
                    <a:pt x="22242" y="0"/>
                    <a:pt x="22046" y="8"/>
                    <a:pt x="21848" y="24"/>
                  </a:cubicBezTo>
                  <a:cubicBezTo>
                    <a:pt x="17912" y="358"/>
                    <a:pt x="13542" y="3493"/>
                    <a:pt x="13142" y="7630"/>
                  </a:cubicBezTo>
                  <a:cubicBezTo>
                    <a:pt x="12035" y="6096"/>
                    <a:pt x="10307" y="5240"/>
                    <a:pt x="8569" y="5240"/>
                  </a:cubicBezTo>
                  <a:cubicBezTo>
                    <a:pt x="7321" y="5240"/>
                    <a:pt x="6068" y="5681"/>
                    <a:pt x="5036" y="6629"/>
                  </a:cubicBezTo>
                  <a:cubicBezTo>
                    <a:pt x="3268" y="8230"/>
                    <a:pt x="2234" y="12700"/>
                    <a:pt x="4302" y="14468"/>
                  </a:cubicBezTo>
                  <a:cubicBezTo>
                    <a:pt x="4262" y="14467"/>
                    <a:pt x="4222" y="14466"/>
                    <a:pt x="4182" y="14466"/>
                  </a:cubicBezTo>
                  <a:cubicBezTo>
                    <a:pt x="1994" y="14466"/>
                    <a:pt x="1" y="16244"/>
                    <a:pt x="99" y="18538"/>
                  </a:cubicBezTo>
                  <a:cubicBezTo>
                    <a:pt x="213" y="21077"/>
                    <a:pt x="2280" y="22054"/>
                    <a:pt x="4441" y="22054"/>
                  </a:cubicBezTo>
                  <a:cubicBezTo>
                    <a:pt x="4806" y="22054"/>
                    <a:pt x="5175" y="22026"/>
                    <a:pt x="5536" y="21973"/>
                  </a:cubicBezTo>
                  <a:lnTo>
                    <a:pt x="5536" y="21973"/>
                  </a:lnTo>
                  <a:cubicBezTo>
                    <a:pt x="4327" y="25405"/>
                    <a:pt x="8136" y="28068"/>
                    <a:pt x="11416" y="28068"/>
                  </a:cubicBezTo>
                  <a:cubicBezTo>
                    <a:pt x="13110" y="28068"/>
                    <a:pt x="14663" y="27357"/>
                    <a:pt x="15310" y="25676"/>
                  </a:cubicBezTo>
                  <a:cubicBezTo>
                    <a:pt x="16106" y="26549"/>
                    <a:pt x="17113" y="26957"/>
                    <a:pt x="18124" y="26957"/>
                  </a:cubicBezTo>
                  <a:cubicBezTo>
                    <a:pt x="19316" y="26957"/>
                    <a:pt x="20515" y="26389"/>
                    <a:pt x="21381" y="25342"/>
                  </a:cubicBezTo>
                  <a:cubicBezTo>
                    <a:pt x="22601" y="29226"/>
                    <a:pt x="27033" y="31218"/>
                    <a:pt x="31348" y="31218"/>
                  </a:cubicBezTo>
                  <a:cubicBezTo>
                    <a:pt x="36002" y="31218"/>
                    <a:pt x="40521" y="28901"/>
                    <a:pt x="40728" y="24142"/>
                  </a:cubicBezTo>
                  <a:cubicBezTo>
                    <a:pt x="42106" y="25779"/>
                    <a:pt x="44332" y="26615"/>
                    <a:pt x="46541" y="26615"/>
                  </a:cubicBezTo>
                  <a:cubicBezTo>
                    <a:pt x="48023" y="26615"/>
                    <a:pt x="49497" y="26239"/>
                    <a:pt x="50702" y="25476"/>
                  </a:cubicBezTo>
                  <a:cubicBezTo>
                    <a:pt x="53304" y="23808"/>
                    <a:pt x="54271" y="19872"/>
                    <a:pt x="51703" y="17904"/>
                  </a:cubicBezTo>
                  <a:cubicBezTo>
                    <a:pt x="54571" y="17537"/>
                    <a:pt x="56006" y="13000"/>
                    <a:pt x="55038" y="10565"/>
                  </a:cubicBezTo>
                  <a:cubicBezTo>
                    <a:pt x="54230" y="8470"/>
                    <a:pt x="52299" y="7343"/>
                    <a:pt x="50304" y="7343"/>
                  </a:cubicBezTo>
                  <a:cubicBezTo>
                    <a:pt x="49091" y="7343"/>
                    <a:pt x="47855" y="7760"/>
                    <a:pt x="46833" y="8630"/>
                  </a:cubicBezTo>
                  <a:cubicBezTo>
                    <a:pt x="46733" y="8730"/>
                    <a:pt x="46699" y="8831"/>
                    <a:pt x="46733" y="8964"/>
                  </a:cubicBezTo>
                  <a:cubicBezTo>
                    <a:pt x="46757" y="9137"/>
                    <a:pt x="46911" y="9292"/>
                    <a:pt x="47084" y="9292"/>
                  </a:cubicBezTo>
                  <a:cubicBezTo>
                    <a:pt x="47144" y="9292"/>
                    <a:pt x="47206" y="9274"/>
                    <a:pt x="47266" y="9231"/>
                  </a:cubicBezTo>
                  <a:cubicBezTo>
                    <a:pt x="48200" y="8559"/>
                    <a:pt x="49326" y="8182"/>
                    <a:pt x="50414" y="8182"/>
                  </a:cubicBezTo>
                  <a:cubicBezTo>
                    <a:pt x="51813" y="8182"/>
                    <a:pt x="53150" y="8806"/>
                    <a:pt x="53938" y="10232"/>
                  </a:cubicBezTo>
                  <a:cubicBezTo>
                    <a:pt x="55152" y="12431"/>
                    <a:pt x="54138" y="17474"/>
                    <a:pt x="51021" y="17474"/>
                  </a:cubicBezTo>
                  <a:cubicBezTo>
                    <a:pt x="50971" y="17474"/>
                    <a:pt x="50920" y="17473"/>
                    <a:pt x="50869" y="17470"/>
                  </a:cubicBezTo>
                  <a:cubicBezTo>
                    <a:pt x="50769" y="17470"/>
                    <a:pt x="50735" y="17503"/>
                    <a:pt x="50702" y="17537"/>
                  </a:cubicBezTo>
                  <a:cubicBezTo>
                    <a:pt x="50502" y="17670"/>
                    <a:pt x="50368" y="18004"/>
                    <a:pt x="50669" y="18171"/>
                  </a:cubicBezTo>
                  <a:cubicBezTo>
                    <a:pt x="54772" y="20806"/>
                    <a:pt x="51169" y="25309"/>
                    <a:pt x="47600" y="25809"/>
                  </a:cubicBezTo>
                  <a:cubicBezTo>
                    <a:pt x="47165" y="25871"/>
                    <a:pt x="46730" y="25903"/>
                    <a:pt x="46298" y="25903"/>
                  </a:cubicBezTo>
                  <a:cubicBezTo>
                    <a:pt x="44176" y="25903"/>
                    <a:pt x="42136" y="25143"/>
                    <a:pt x="40695" y="23508"/>
                  </a:cubicBezTo>
                  <a:cubicBezTo>
                    <a:pt x="40695" y="23274"/>
                    <a:pt x="40520" y="23157"/>
                    <a:pt x="40345" y="23157"/>
                  </a:cubicBezTo>
                  <a:cubicBezTo>
                    <a:pt x="40170" y="23157"/>
                    <a:pt x="39994" y="23274"/>
                    <a:pt x="39994" y="23508"/>
                  </a:cubicBezTo>
                  <a:cubicBezTo>
                    <a:pt x="40046" y="28310"/>
                    <a:pt x="35688" y="30643"/>
                    <a:pt x="31215" y="30643"/>
                  </a:cubicBezTo>
                  <a:cubicBezTo>
                    <a:pt x="26988" y="30643"/>
                    <a:pt x="22658" y="28560"/>
                    <a:pt x="21848" y="24508"/>
                  </a:cubicBezTo>
                  <a:cubicBezTo>
                    <a:pt x="21829" y="24340"/>
                    <a:pt x="21673" y="24255"/>
                    <a:pt x="21517" y="24255"/>
                  </a:cubicBezTo>
                  <a:cubicBezTo>
                    <a:pt x="21395" y="24255"/>
                    <a:pt x="21273" y="24306"/>
                    <a:pt x="21214" y="24408"/>
                  </a:cubicBezTo>
                  <a:cubicBezTo>
                    <a:pt x="20487" y="25732"/>
                    <a:pt x="19354" y="26347"/>
                    <a:pt x="18176" y="26347"/>
                  </a:cubicBezTo>
                  <a:cubicBezTo>
                    <a:pt x="17245" y="26347"/>
                    <a:pt x="16286" y="25963"/>
                    <a:pt x="15477" y="25242"/>
                  </a:cubicBezTo>
                  <a:cubicBezTo>
                    <a:pt x="15510" y="25176"/>
                    <a:pt x="15544" y="25042"/>
                    <a:pt x="15544" y="24975"/>
                  </a:cubicBezTo>
                  <a:cubicBezTo>
                    <a:pt x="15566" y="24750"/>
                    <a:pt x="15376" y="24555"/>
                    <a:pt x="15208" y="24555"/>
                  </a:cubicBezTo>
                  <a:cubicBezTo>
                    <a:pt x="15128" y="24555"/>
                    <a:pt x="15053" y="24600"/>
                    <a:pt x="15010" y="24709"/>
                  </a:cubicBezTo>
                  <a:cubicBezTo>
                    <a:pt x="14256" y="26424"/>
                    <a:pt x="12854" y="27471"/>
                    <a:pt x="11120" y="27471"/>
                  </a:cubicBezTo>
                  <a:cubicBezTo>
                    <a:pt x="10628" y="27471"/>
                    <a:pt x="10110" y="27387"/>
                    <a:pt x="9573" y="27210"/>
                  </a:cubicBezTo>
                  <a:cubicBezTo>
                    <a:pt x="7038" y="26343"/>
                    <a:pt x="5803" y="24275"/>
                    <a:pt x="5903" y="21573"/>
                  </a:cubicBezTo>
                  <a:cubicBezTo>
                    <a:pt x="5970" y="21506"/>
                    <a:pt x="5837" y="21406"/>
                    <a:pt x="5737" y="21406"/>
                  </a:cubicBezTo>
                  <a:cubicBezTo>
                    <a:pt x="5670" y="21373"/>
                    <a:pt x="5637" y="21340"/>
                    <a:pt x="5536" y="21340"/>
                  </a:cubicBezTo>
                  <a:cubicBezTo>
                    <a:pt x="3402" y="21340"/>
                    <a:pt x="900" y="21239"/>
                    <a:pt x="700" y="18538"/>
                  </a:cubicBezTo>
                  <a:cubicBezTo>
                    <a:pt x="533" y="16136"/>
                    <a:pt x="2801" y="15002"/>
                    <a:pt x="4836" y="14902"/>
                  </a:cubicBezTo>
                  <a:lnTo>
                    <a:pt x="4869" y="14902"/>
                  </a:lnTo>
                  <a:cubicBezTo>
                    <a:pt x="4903" y="14902"/>
                    <a:pt x="4903" y="14968"/>
                    <a:pt x="4969" y="14968"/>
                  </a:cubicBezTo>
                  <a:cubicBezTo>
                    <a:pt x="4990" y="14974"/>
                    <a:pt x="5010" y="14977"/>
                    <a:pt x="5029" y="14977"/>
                  </a:cubicBezTo>
                  <a:cubicBezTo>
                    <a:pt x="5219" y="14977"/>
                    <a:pt x="5288" y="14690"/>
                    <a:pt x="5136" y="14568"/>
                  </a:cubicBezTo>
                  <a:cubicBezTo>
                    <a:pt x="3969" y="13734"/>
                    <a:pt x="3802" y="11666"/>
                    <a:pt x="3869" y="10398"/>
                  </a:cubicBezTo>
                  <a:cubicBezTo>
                    <a:pt x="4002" y="8964"/>
                    <a:pt x="4736" y="7563"/>
                    <a:pt x="5970" y="6729"/>
                  </a:cubicBezTo>
                  <a:cubicBezTo>
                    <a:pt x="6788" y="6176"/>
                    <a:pt x="7680" y="5922"/>
                    <a:pt x="8560" y="5922"/>
                  </a:cubicBezTo>
                  <a:cubicBezTo>
                    <a:pt x="10119" y="5922"/>
                    <a:pt x="11639" y="6720"/>
                    <a:pt x="12642" y="8063"/>
                  </a:cubicBezTo>
                  <a:cubicBezTo>
                    <a:pt x="12703" y="8166"/>
                    <a:pt x="12814" y="8205"/>
                    <a:pt x="12914" y="8205"/>
                  </a:cubicBezTo>
                  <a:cubicBezTo>
                    <a:pt x="12978" y="8205"/>
                    <a:pt x="13036" y="8189"/>
                    <a:pt x="13075" y="8163"/>
                  </a:cubicBezTo>
                  <a:cubicBezTo>
                    <a:pt x="13116" y="8174"/>
                    <a:pt x="13161" y="8181"/>
                    <a:pt x="13204" y="8181"/>
                  </a:cubicBezTo>
                  <a:cubicBezTo>
                    <a:pt x="13299" y="8181"/>
                    <a:pt x="13386" y="8145"/>
                    <a:pt x="13409" y="8030"/>
                  </a:cubicBezTo>
                  <a:cubicBezTo>
                    <a:pt x="14243" y="4494"/>
                    <a:pt x="17145" y="1826"/>
                    <a:pt x="20681" y="958"/>
                  </a:cubicBezTo>
                  <a:cubicBezTo>
                    <a:pt x="21242" y="817"/>
                    <a:pt x="21796" y="750"/>
                    <a:pt x="22335" y="750"/>
                  </a:cubicBezTo>
                  <a:cubicBezTo>
                    <a:pt x="25865" y="750"/>
                    <a:pt x="28768" y="3621"/>
                    <a:pt x="29087" y="7296"/>
                  </a:cubicBezTo>
                  <a:cubicBezTo>
                    <a:pt x="29128" y="7505"/>
                    <a:pt x="29300" y="7609"/>
                    <a:pt x="29464" y="7609"/>
                  </a:cubicBezTo>
                  <a:cubicBezTo>
                    <a:pt x="29562" y="7609"/>
                    <a:pt x="29658" y="7571"/>
                    <a:pt x="29720" y="7496"/>
                  </a:cubicBezTo>
                  <a:cubicBezTo>
                    <a:pt x="29820" y="7496"/>
                    <a:pt x="29887" y="7496"/>
                    <a:pt x="29987" y="7396"/>
                  </a:cubicBezTo>
                  <a:cubicBezTo>
                    <a:pt x="32356" y="5195"/>
                    <a:pt x="35191" y="3393"/>
                    <a:pt x="38527" y="3393"/>
                  </a:cubicBezTo>
                  <a:cubicBezTo>
                    <a:pt x="42163" y="3393"/>
                    <a:pt x="45031" y="5628"/>
                    <a:pt x="45899" y="9131"/>
                  </a:cubicBezTo>
                  <a:cubicBezTo>
                    <a:pt x="45953" y="9307"/>
                    <a:pt x="46096" y="9384"/>
                    <a:pt x="46239" y="9384"/>
                  </a:cubicBezTo>
                  <a:cubicBezTo>
                    <a:pt x="46448" y="9384"/>
                    <a:pt x="46658" y="9221"/>
                    <a:pt x="46599" y="8964"/>
                  </a:cubicBezTo>
                  <a:lnTo>
                    <a:pt x="46599" y="8897"/>
                  </a:lnTo>
                  <a:cubicBezTo>
                    <a:pt x="46099" y="5628"/>
                    <a:pt x="43263" y="3227"/>
                    <a:pt x="40061" y="2726"/>
                  </a:cubicBezTo>
                  <a:cubicBezTo>
                    <a:pt x="39606" y="2660"/>
                    <a:pt x="39154" y="2628"/>
                    <a:pt x="38707" y="2628"/>
                  </a:cubicBezTo>
                  <a:cubicBezTo>
                    <a:pt x="35316" y="2628"/>
                    <a:pt x="32178" y="4446"/>
                    <a:pt x="29820" y="6862"/>
                  </a:cubicBezTo>
                  <a:cubicBezTo>
                    <a:pt x="29440" y="3054"/>
                    <a:pt x="26250" y="0"/>
                    <a:pt x="2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8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9"/>
          <p:cNvGrpSpPr/>
          <p:nvPr/>
        </p:nvGrpSpPr>
        <p:grpSpPr>
          <a:xfrm>
            <a:off x="-1112550" y="3807063"/>
            <a:ext cx="2225075" cy="726525"/>
            <a:chOff x="-1112550" y="3807063"/>
            <a:chExt cx="2225075" cy="726525"/>
          </a:xfrm>
        </p:grpSpPr>
        <p:grpSp>
          <p:nvGrpSpPr>
            <p:cNvPr id="260" name="Google Shape;260;p9"/>
            <p:cNvGrpSpPr/>
            <p:nvPr/>
          </p:nvGrpSpPr>
          <p:grpSpPr>
            <a:xfrm flipH="1">
              <a:off x="-1112550" y="3807063"/>
              <a:ext cx="2225075" cy="724850"/>
              <a:chOff x="6230288" y="3521475"/>
              <a:chExt cx="2225075" cy="724850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6230288" y="3521475"/>
                <a:ext cx="1875975" cy="724850"/>
              </a:xfrm>
              <a:custGeom>
                <a:rect b="b" l="l" r="r" t="t"/>
                <a:pathLst>
                  <a:path extrusionOk="0" h="28994" w="75039">
                    <a:moveTo>
                      <a:pt x="35969" y="1"/>
                    </a:moveTo>
                    <a:cubicBezTo>
                      <a:pt x="35657" y="1"/>
                      <a:pt x="35343" y="14"/>
                      <a:pt x="35026" y="39"/>
                    </a:cubicBezTo>
                    <a:cubicBezTo>
                      <a:pt x="28688" y="573"/>
                      <a:pt x="21649" y="5610"/>
                      <a:pt x="20982" y="12281"/>
                    </a:cubicBezTo>
                    <a:cubicBezTo>
                      <a:pt x="19198" y="9818"/>
                      <a:pt x="16410" y="8449"/>
                      <a:pt x="13608" y="8449"/>
                    </a:cubicBezTo>
                    <a:cubicBezTo>
                      <a:pt x="11592" y="8449"/>
                      <a:pt x="9568" y="9158"/>
                      <a:pt x="7906" y="10680"/>
                    </a:cubicBezTo>
                    <a:cubicBezTo>
                      <a:pt x="5071" y="13282"/>
                      <a:pt x="3403" y="20521"/>
                      <a:pt x="6705" y="23289"/>
                    </a:cubicBezTo>
                    <a:cubicBezTo>
                      <a:pt x="6683" y="23289"/>
                      <a:pt x="6661" y="23289"/>
                      <a:pt x="6638" y="23289"/>
                    </a:cubicBezTo>
                    <a:cubicBezTo>
                      <a:pt x="3362" y="23289"/>
                      <a:pt x="332" y="25713"/>
                      <a:pt x="1" y="28993"/>
                    </a:cubicBezTo>
                    <a:lnTo>
                      <a:pt x="901" y="28993"/>
                    </a:lnTo>
                    <a:cubicBezTo>
                      <a:pt x="1168" y="25724"/>
                      <a:pt x="4471" y="24190"/>
                      <a:pt x="7506" y="24056"/>
                    </a:cubicBezTo>
                    <a:lnTo>
                      <a:pt x="7606" y="24056"/>
                    </a:lnTo>
                    <a:cubicBezTo>
                      <a:pt x="7673" y="24056"/>
                      <a:pt x="7673" y="24123"/>
                      <a:pt x="7706" y="24123"/>
                    </a:cubicBezTo>
                    <a:cubicBezTo>
                      <a:pt x="7753" y="24138"/>
                      <a:pt x="7797" y="24144"/>
                      <a:pt x="7836" y="24144"/>
                    </a:cubicBezTo>
                    <a:cubicBezTo>
                      <a:pt x="8157" y="24144"/>
                      <a:pt x="8211" y="23701"/>
                      <a:pt x="7973" y="23523"/>
                    </a:cubicBezTo>
                    <a:cubicBezTo>
                      <a:pt x="6072" y="22188"/>
                      <a:pt x="5805" y="18786"/>
                      <a:pt x="5972" y="16785"/>
                    </a:cubicBezTo>
                    <a:cubicBezTo>
                      <a:pt x="6172" y="14450"/>
                      <a:pt x="7373" y="12215"/>
                      <a:pt x="9341" y="10880"/>
                    </a:cubicBezTo>
                    <a:cubicBezTo>
                      <a:pt x="10692" y="9965"/>
                      <a:pt x="12150" y="9544"/>
                      <a:pt x="13578" y="9544"/>
                    </a:cubicBezTo>
                    <a:cubicBezTo>
                      <a:pt x="15430" y="9544"/>
                      <a:pt x="17231" y="10252"/>
                      <a:pt x="18681" y="11514"/>
                    </a:cubicBezTo>
                    <a:cubicBezTo>
                      <a:pt x="19314" y="12015"/>
                      <a:pt x="19848" y="12548"/>
                      <a:pt x="20349" y="13215"/>
                    </a:cubicBezTo>
                    <a:cubicBezTo>
                      <a:pt x="20412" y="13241"/>
                      <a:pt x="20481" y="13252"/>
                      <a:pt x="20549" y="13252"/>
                    </a:cubicBezTo>
                    <a:cubicBezTo>
                      <a:pt x="20658" y="13252"/>
                      <a:pt x="20766" y="13223"/>
                      <a:pt x="20849" y="13182"/>
                    </a:cubicBezTo>
                    <a:cubicBezTo>
                      <a:pt x="20913" y="13203"/>
                      <a:pt x="20984" y="13218"/>
                      <a:pt x="21053" y="13218"/>
                    </a:cubicBezTo>
                    <a:cubicBezTo>
                      <a:pt x="21199" y="13218"/>
                      <a:pt x="21337" y="13153"/>
                      <a:pt x="21383" y="12949"/>
                    </a:cubicBezTo>
                    <a:cubicBezTo>
                      <a:pt x="22717" y="7244"/>
                      <a:pt x="27387" y="2941"/>
                      <a:pt x="33091" y="1540"/>
                    </a:cubicBezTo>
                    <a:cubicBezTo>
                      <a:pt x="33984" y="1326"/>
                      <a:pt x="34864" y="1224"/>
                      <a:pt x="35720" y="1224"/>
                    </a:cubicBezTo>
                    <a:cubicBezTo>
                      <a:pt x="38188" y="1224"/>
                      <a:pt x="40456" y="2072"/>
                      <a:pt x="42264" y="3508"/>
                    </a:cubicBezTo>
                    <a:cubicBezTo>
                      <a:pt x="44866" y="5410"/>
                      <a:pt x="46667" y="8445"/>
                      <a:pt x="46934" y="11948"/>
                    </a:cubicBezTo>
                    <a:cubicBezTo>
                      <a:pt x="46934" y="12081"/>
                      <a:pt x="47001" y="12181"/>
                      <a:pt x="47068" y="12248"/>
                    </a:cubicBezTo>
                    <a:cubicBezTo>
                      <a:pt x="47151" y="12284"/>
                      <a:pt x="47240" y="12303"/>
                      <a:pt x="47324" y="12303"/>
                    </a:cubicBezTo>
                    <a:cubicBezTo>
                      <a:pt x="47475" y="12303"/>
                      <a:pt x="47616" y="12243"/>
                      <a:pt x="47701" y="12115"/>
                    </a:cubicBezTo>
                    <a:cubicBezTo>
                      <a:pt x="47835" y="12115"/>
                      <a:pt x="47968" y="12115"/>
                      <a:pt x="48135" y="12015"/>
                    </a:cubicBezTo>
                    <a:cubicBezTo>
                      <a:pt x="51938" y="8412"/>
                      <a:pt x="56541" y="5543"/>
                      <a:pt x="61912" y="5543"/>
                    </a:cubicBezTo>
                    <a:cubicBezTo>
                      <a:pt x="64880" y="5543"/>
                      <a:pt x="67549" y="6444"/>
                      <a:pt x="69650" y="8078"/>
                    </a:cubicBezTo>
                    <a:cubicBezTo>
                      <a:pt x="71785" y="9680"/>
                      <a:pt x="73386" y="12048"/>
                      <a:pt x="74087" y="14917"/>
                    </a:cubicBezTo>
                    <a:cubicBezTo>
                      <a:pt x="74120" y="15017"/>
                      <a:pt x="74120" y="15050"/>
                      <a:pt x="74187" y="15117"/>
                    </a:cubicBezTo>
                    <a:cubicBezTo>
                      <a:pt x="74246" y="15138"/>
                      <a:pt x="74308" y="15148"/>
                      <a:pt x="74371" y="15148"/>
                    </a:cubicBezTo>
                    <a:cubicBezTo>
                      <a:pt x="74699" y="15148"/>
                      <a:pt x="75038" y="14870"/>
                      <a:pt x="74954" y="14450"/>
                    </a:cubicBezTo>
                    <a:lnTo>
                      <a:pt x="74954" y="14383"/>
                    </a:lnTo>
                    <a:cubicBezTo>
                      <a:pt x="74187" y="9079"/>
                      <a:pt x="69584" y="5243"/>
                      <a:pt x="64413" y="4409"/>
                    </a:cubicBezTo>
                    <a:cubicBezTo>
                      <a:pt x="63640" y="4291"/>
                      <a:pt x="62873" y="4235"/>
                      <a:pt x="62114" y="4235"/>
                    </a:cubicBezTo>
                    <a:cubicBezTo>
                      <a:pt x="56658" y="4235"/>
                      <a:pt x="51646" y="7156"/>
                      <a:pt x="47868" y="11081"/>
                    </a:cubicBezTo>
                    <a:cubicBezTo>
                      <a:pt x="47265" y="4921"/>
                      <a:pt x="42129" y="1"/>
                      <a:pt x="359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8257563" y="3877700"/>
                <a:ext cx="197800" cy="367775"/>
              </a:xfrm>
              <a:custGeom>
                <a:rect b="b" l="l" r="r" t="t"/>
                <a:pathLst>
                  <a:path extrusionOk="0" h="14711" w="7912">
                    <a:moveTo>
                      <a:pt x="3537" y="0"/>
                    </a:moveTo>
                    <a:lnTo>
                      <a:pt x="3537" y="0"/>
                    </a:lnTo>
                    <a:cubicBezTo>
                      <a:pt x="4337" y="568"/>
                      <a:pt x="5105" y="1301"/>
                      <a:pt x="5638" y="2269"/>
                    </a:cubicBezTo>
                    <a:cubicBezTo>
                      <a:pt x="7572" y="5775"/>
                      <a:pt x="5932" y="13885"/>
                      <a:pt x="940" y="13885"/>
                    </a:cubicBezTo>
                    <a:cubicBezTo>
                      <a:pt x="850" y="13885"/>
                      <a:pt x="760" y="13882"/>
                      <a:pt x="668" y="13877"/>
                    </a:cubicBezTo>
                    <a:cubicBezTo>
                      <a:pt x="535" y="13877"/>
                      <a:pt x="468" y="13977"/>
                      <a:pt x="435" y="14011"/>
                    </a:cubicBezTo>
                    <a:cubicBezTo>
                      <a:pt x="168" y="14144"/>
                      <a:pt x="1" y="14478"/>
                      <a:pt x="101" y="14711"/>
                    </a:cubicBezTo>
                    <a:lnTo>
                      <a:pt x="301" y="14711"/>
                    </a:lnTo>
                    <a:cubicBezTo>
                      <a:pt x="301" y="14511"/>
                      <a:pt x="468" y="14277"/>
                      <a:pt x="668" y="14177"/>
                    </a:cubicBezTo>
                    <a:cubicBezTo>
                      <a:pt x="768" y="14111"/>
                      <a:pt x="801" y="14077"/>
                      <a:pt x="935" y="14077"/>
                    </a:cubicBezTo>
                    <a:cubicBezTo>
                      <a:pt x="1007" y="14080"/>
                      <a:pt x="1078" y="14082"/>
                      <a:pt x="1149" y="14082"/>
                    </a:cubicBezTo>
                    <a:cubicBezTo>
                      <a:pt x="6220" y="14082"/>
                      <a:pt x="7911" y="5923"/>
                      <a:pt x="5872" y="2436"/>
                    </a:cubicBezTo>
                    <a:cubicBezTo>
                      <a:pt x="5271" y="1335"/>
                      <a:pt x="4471" y="568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9"/>
            <p:cNvSpPr/>
            <p:nvPr/>
          </p:nvSpPr>
          <p:spPr>
            <a:xfrm flipH="1">
              <a:off x="-1101750" y="3842313"/>
              <a:ext cx="2186750" cy="691275"/>
            </a:xfrm>
            <a:custGeom>
              <a:rect b="b" l="l" r="r" t="t"/>
              <a:pathLst>
                <a:path extrusionOk="0" h="27651" w="87470">
                  <a:moveTo>
                    <a:pt x="34869" y="0"/>
                  </a:moveTo>
                  <a:cubicBezTo>
                    <a:pt x="34007" y="0"/>
                    <a:pt x="33121" y="106"/>
                    <a:pt x="32223" y="331"/>
                  </a:cubicBezTo>
                  <a:cubicBezTo>
                    <a:pt x="26419" y="1665"/>
                    <a:pt x="21883" y="6001"/>
                    <a:pt x="20515" y="11772"/>
                  </a:cubicBezTo>
                  <a:cubicBezTo>
                    <a:pt x="20442" y="11942"/>
                    <a:pt x="20300" y="11988"/>
                    <a:pt x="20137" y="11988"/>
                  </a:cubicBezTo>
                  <a:cubicBezTo>
                    <a:pt x="20076" y="11988"/>
                    <a:pt x="20012" y="11981"/>
                    <a:pt x="19948" y="11972"/>
                  </a:cubicBezTo>
                  <a:cubicBezTo>
                    <a:pt x="19865" y="12027"/>
                    <a:pt x="19759" y="12060"/>
                    <a:pt x="19650" y="12060"/>
                  </a:cubicBezTo>
                  <a:cubicBezTo>
                    <a:pt x="19494" y="12060"/>
                    <a:pt x="19331" y="11995"/>
                    <a:pt x="19214" y="11839"/>
                  </a:cubicBezTo>
                  <a:lnTo>
                    <a:pt x="19214" y="11805"/>
                  </a:lnTo>
                  <a:cubicBezTo>
                    <a:pt x="19114" y="11772"/>
                    <a:pt x="19047" y="11705"/>
                    <a:pt x="18947" y="11639"/>
                  </a:cubicBezTo>
                  <a:cubicBezTo>
                    <a:pt x="18547" y="11038"/>
                    <a:pt x="18080" y="10538"/>
                    <a:pt x="17546" y="10138"/>
                  </a:cubicBezTo>
                  <a:cubicBezTo>
                    <a:pt x="16108" y="9013"/>
                    <a:pt x="14385" y="8377"/>
                    <a:pt x="12630" y="8377"/>
                  </a:cubicBezTo>
                  <a:cubicBezTo>
                    <a:pt x="11209" y="8377"/>
                    <a:pt x="9768" y="8794"/>
                    <a:pt x="8440" y="9704"/>
                  </a:cubicBezTo>
                  <a:cubicBezTo>
                    <a:pt x="6438" y="11038"/>
                    <a:pt x="5271" y="13306"/>
                    <a:pt x="5071" y="15641"/>
                  </a:cubicBezTo>
                  <a:cubicBezTo>
                    <a:pt x="4871" y="17643"/>
                    <a:pt x="5204" y="21012"/>
                    <a:pt x="7072" y="22346"/>
                  </a:cubicBezTo>
                  <a:cubicBezTo>
                    <a:pt x="7311" y="22526"/>
                    <a:pt x="7202" y="23000"/>
                    <a:pt x="6936" y="23000"/>
                  </a:cubicBezTo>
                  <a:cubicBezTo>
                    <a:pt x="6906" y="23000"/>
                    <a:pt x="6873" y="22994"/>
                    <a:pt x="6839" y="22980"/>
                  </a:cubicBezTo>
                  <a:cubicBezTo>
                    <a:pt x="6739" y="22980"/>
                    <a:pt x="6739" y="22880"/>
                    <a:pt x="6705" y="22880"/>
                  </a:cubicBezTo>
                  <a:lnTo>
                    <a:pt x="6605" y="22880"/>
                  </a:lnTo>
                  <a:cubicBezTo>
                    <a:pt x="3670" y="23047"/>
                    <a:pt x="434" y="24548"/>
                    <a:pt x="0" y="27650"/>
                  </a:cubicBezTo>
                  <a:lnTo>
                    <a:pt x="79991" y="27650"/>
                  </a:lnTo>
                  <a:cubicBezTo>
                    <a:pt x="79924" y="27383"/>
                    <a:pt x="80091" y="27050"/>
                    <a:pt x="80324" y="26950"/>
                  </a:cubicBezTo>
                  <a:cubicBezTo>
                    <a:pt x="80425" y="26850"/>
                    <a:pt x="80458" y="26816"/>
                    <a:pt x="80591" y="26816"/>
                  </a:cubicBezTo>
                  <a:cubicBezTo>
                    <a:pt x="80663" y="26819"/>
                    <a:pt x="80735" y="26821"/>
                    <a:pt x="80806" y="26821"/>
                  </a:cubicBezTo>
                  <a:cubicBezTo>
                    <a:pt x="85874" y="26821"/>
                    <a:pt x="87470" y="18662"/>
                    <a:pt x="85562" y="15174"/>
                  </a:cubicBezTo>
                  <a:cubicBezTo>
                    <a:pt x="84994" y="14174"/>
                    <a:pt x="84294" y="13440"/>
                    <a:pt x="83460" y="12940"/>
                  </a:cubicBezTo>
                  <a:cubicBezTo>
                    <a:pt x="82414" y="12334"/>
                    <a:pt x="81226" y="12046"/>
                    <a:pt x="80015" y="12046"/>
                  </a:cubicBezTo>
                  <a:cubicBezTo>
                    <a:pt x="78292" y="12046"/>
                    <a:pt x="76524" y="12629"/>
                    <a:pt x="75054" y="13707"/>
                  </a:cubicBezTo>
                  <a:cubicBezTo>
                    <a:pt x="74949" y="13782"/>
                    <a:pt x="74844" y="13816"/>
                    <a:pt x="74745" y="13816"/>
                  </a:cubicBezTo>
                  <a:cubicBezTo>
                    <a:pt x="74624" y="13816"/>
                    <a:pt x="74512" y="13765"/>
                    <a:pt x="74420" y="13673"/>
                  </a:cubicBezTo>
                  <a:cubicBezTo>
                    <a:pt x="74220" y="13640"/>
                    <a:pt x="74053" y="13507"/>
                    <a:pt x="73953" y="13306"/>
                  </a:cubicBezTo>
                  <a:lnTo>
                    <a:pt x="73953" y="13306"/>
                  </a:lnTo>
                  <a:cubicBezTo>
                    <a:pt x="73976" y="13693"/>
                    <a:pt x="73626" y="13972"/>
                    <a:pt x="73306" y="13972"/>
                  </a:cubicBezTo>
                  <a:cubicBezTo>
                    <a:pt x="73157" y="13972"/>
                    <a:pt x="73015" y="13911"/>
                    <a:pt x="72919" y="13773"/>
                  </a:cubicBezTo>
                  <a:cubicBezTo>
                    <a:pt x="72886" y="13640"/>
                    <a:pt x="72752" y="13507"/>
                    <a:pt x="72652" y="13306"/>
                  </a:cubicBezTo>
                  <a:cubicBezTo>
                    <a:pt x="71952" y="10504"/>
                    <a:pt x="70484" y="8270"/>
                    <a:pt x="68449" y="6635"/>
                  </a:cubicBezTo>
                  <a:cubicBezTo>
                    <a:pt x="66415" y="5134"/>
                    <a:pt x="63879" y="4267"/>
                    <a:pt x="61044" y="4267"/>
                  </a:cubicBezTo>
                  <a:cubicBezTo>
                    <a:pt x="55573" y="4267"/>
                    <a:pt x="51037" y="7135"/>
                    <a:pt x="47234" y="10738"/>
                  </a:cubicBezTo>
                  <a:cubicBezTo>
                    <a:pt x="47101" y="10838"/>
                    <a:pt x="46967" y="10838"/>
                    <a:pt x="46801" y="10838"/>
                  </a:cubicBezTo>
                  <a:cubicBezTo>
                    <a:pt x="46703" y="10968"/>
                    <a:pt x="46543" y="11034"/>
                    <a:pt x="46382" y="11034"/>
                  </a:cubicBezTo>
                  <a:cubicBezTo>
                    <a:pt x="46210" y="11034"/>
                    <a:pt x="46036" y="10959"/>
                    <a:pt x="45933" y="10805"/>
                  </a:cubicBezTo>
                  <a:cubicBezTo>
                    <a:pt x="45733" y="10738"/>
                    <a:pt x="45600" y="10605"/>
                    <a:pt x="45566" y="10338"/>
                  </a:cubicBezTo>
                  <a:cubicBezTo>
                    <a:pt x="45266" y="6969"/>
                    <a:pt x="43598" y="4000"/>
                    <a:pt x="41130" y="2098"/>
                  </a:cubicBezTo>
                  <a:cubicBezTo>
                    <a:pt x="39375" y="782"/>
                    <a:pt x="37209" y="0"/>
                    <a:pt x="3486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9"/>
          <p:cNvSpPr/>
          <p:nvPr/>
        </p:nvSpPr>
        <p:spPr>
          <a:xfrm>
            <a:off x="-242100" y="4912723"/>
            <a:ext cx="96282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-242100" y="4708971"/>
            <a:ext cx="96282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-242100" y="4540625"/>
            <a:ext cx="96282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83925" y="539500"/>
            <a:ext cx="158100" cy="158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9"/>
          <p:cNvGrpSpPr/>
          <p:nvPr/>
        </p:nvGrpSpPr>
        <p:grpSpPr>
          <a:xfrm>
            <a:off x="374225" y="2983634"/>
            <a:ext cx="339000" cy="315900"/>
            <a:chOff x="1023100" y="1410284"/>
            <a:chExt cx="339000" cy="315900"/>
          </a:xfrm>
        </p:grpSpPr>
        <p:cxnSp>
          <p:nvCxnSpPr>
            <p:cNvPr id="269" name="Google Shape;269;p9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1" name="Google Shape;271;p9"/>
          <p:cNvGrpSpPr/>
          <p:nvPr/>
        </p:nvGrpSpPr>
        <p:grpSpPr>
          <a:xfrm rot="-2700000">
            <a:off x="8029745" y="771183"/>
            <a:ext cx="338997" cy="315897"/>
            <a:chOff x="1023100" y="1410284"/>
            <a:chExt cx="339000" cy="315900"/>
          </a:xfrm>
        </p:grpSpPr>
        <p:cxnSp>
          <p:nvCxnSpPr>
            <p:cNvPr id="272" name="Google Shape;272;p9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Google Shape;274;p9"/>
          <p:cNvSpPr txBox="1"/>
          <p:nvPr>
            <p:ph idx="1" type="subTitle"/>
          </p:nvPr>
        </p:nvSpPr>
        <p:spPr>
          <a:xfrm>
            <a:off x="1339350" y="3415225"/>
            <a:ext cx="6465300" cy="7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9"/>
          <p:cNvSpPr txBox="1"/>
          <p:nvPr>
            <p:ph type="title"/>
          </p:nvPr>
        </p:nvSpPr>
        <p:spPr>
          <a:xfrm>
            <a:off x="1339650" y="2649425"/>
            <a:ext cx="64647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/>
          <p:nvPr/>
        </p:nvSpPr>
        <p:spPr>
          <a:xfrm flipH="1">
            <a:off x="4572002" y="3434016"/>
            <a:ext cx="1017513" cy="1164436"/>
          </a:xfrm>
          <a:custGeom>
            <a:rect b="b" l="l" r="r" t="t"/>
            <a:pathLst>
              <a:path extrusionOk="0" h="17179" w="15012">
                <a:moveTo>
                  <a:pt x="5801" y="1"/>
                </a:moveTo>
                <a:cubicBezTo>
                  <a:pt x="3844" y="1"/>
                  <a:pt x="1849" y="671"/>
                  <a:pt x="201" y="2068"/>
                </a:cubicBezTo>
                <a:cubicBezTo>
                  <a:pt x="68" y="2268"/>
                  <a:pt x="1" y="2401"/>
                  <a:pt x="68" y="2601"/>
                </a:cubicBezTo>
                <a:cubicBezTo>
                  <a:pt x="68" y="2701"/>
                  <a:pt x="101" y="2735"/>
                  <a:pt x="168" y="2835"/>
                </a:cubicBezTo>
                <a:lnTo>
                  <a:pt x="168" y="2735"/>
                </a:lnTo>
                <a:lnTo>
                  <a:pt x="368" y="2735"/>
                </a:lnTo>
                <a:cubicBezTo>
                  <a:pt x="401" y="2901"/>
                  <a:pt x="501" y="3068"/>
                  <a:pt x="635" y="3168"/>
                </a:cubicBezTo>
                <a:cubicBezTo>
                  <a:pt x="735" y="3168"/>
                  <a:pt x="868" y="3168"/>
                  <a:pt x="968" y="3068"/>
                </a:cubicBezTo>
                <a:cubicBezTo>
                  <a:pt x="2455" y="1987"/>
                  <a:pt x="4266" y="1375"/>
                  <a:pt x="6026" y="1375"/>
                </a:cubicBezTo>
                <a:cubicBezTo>
                  <a:pt x="7306" y="1375"/>
                  <a:pt x="8560" y="1699"/>
                  <a:pt x="9641" y="2401"/>
                </a:cubicBezTo>
                <a:cubicBezTo>
                  <a:pt x="10542" y="2935"/>
                  <a:pt x="11376" y="3735"/>
                  <a:pt x="11976" y="4836"/>
                </a:cubicBezTo>
                <a:cubicBezTo>
                  <a:pt x="13942" y="8343"/>
                  <a:pt x="12271" y="16452"/>
                  <a:pt x="7278" y="16452"/>
                </a:cubicBezTo>
                <a:cubicBezTo>
                  <a:pt x="7188" y="16452"/>
                  <a:pt x="7098" y="16450"/>
                  <a:pt x="7006" y="16445"/>
                </a:cubicBezTo>
                <a:cubicBezTo>
                  <a:pt x="6872" y="16445"/>
                  <a:pt x="6806" y="16545"/>
                  <a:pt x="6739" y="16578"/>
                </a:cubicBezTo>
                <a:cubicBezTo>
                  <a:pt x="6506" y="16678"/>
                  <a:pt x="6372" y="16912"/>
                  <a:pt x="6372" y="17178"/>
                </a:cubicBezTo>
                <a:lnTo>
                  <a:pt x="8207" y="17178"/>
                </a:lnTo>
                <a:cubicBezTo>
                  <a:pt x="8173" y="17112"/>
                  <a:pt x="8140" y="17078"/>
                  <a:pt x="8073" y="17078"/>
                </a:cubicBezTo>
                <a:cubicBezTo>
                  <a:pt x="12710" y="16445"/>
                  <a:pt x="15012" y="9173"/>
                  <a:pt x="13477" y="5236"/>
                </a:cubicBezTo>
                <a:cubicBezTo>
                  <a:pt x="12168" y="1829"/>
                  <a:pt x="9035" y="1"/>
                  <a:pt x="58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0"/>
          <p:cNvGrpSpPr/>
          <p:nvPr/>
        </p:nvGrpSpPr>
        <p:grpSpPr>
          <a:xfrm flipH="1">
            <a:off x="4641748" y="2633165"/>
            <a:ext cx="6032623" cy="1965286"/>
            <a:chOff x="6230288" y="3521475"/>
            <a:chExt cx="2225075" cy="724850"/>
          </a:xfrm>
        </p:grpSpPr>
        <p:sp>
          <p:nvSpPr>
            <p:cNvPr id="279" name="Google Shape;279;p10"/>
            <p:cNvSpPr/>
            <p:nvPr/>
          </p:nvSpPr>
          <p:spPr>
            <a:xfrm>
              <a:off x="6230288" y="3521475"/>
              <a:ext cx="1875975" cy="724850"/>
            </a:xfrm>
            <a:custGeom>
              <a:rect b="b" l="l" r="r" t="t"/>
              <a:pathLst>
                <a:path extrusionOk="0" h="28994" w="75039">
                  <a:moveTo>
                    <a:pt x="35969" y="1"/>
                  </a:moveTo>
                  <a:cubicBezTo>
                    <a:pt x="35657" y="1"/>
                    <a:pt x="35343" y="14"/>
                    <a:pt x="35026" y="39"/>
                  </a:cubicBezTo>
                  <a:cubicBezTo>
                    <a:pt x="28688" y="573"/>
                    <a:pt x="21649" y="5610"/>
                    <a:pt x="20982" y="12281"/>
                  </a:cubicBezTo>
                  <a:cubicBezTo>
                    <a:pt x="19198" y="9818"/>
                    <a:pt x="16410" y="8449"/>
                    <a:pt x="13608" y="8449"/>
                  </a:cubicBezTo>
                  <a:cubicBezTo>
                    <a:pt x="11592" y="8449"/>
                    <a:pt x="9568" y="9158"/>
                    <a:pt x="7906" y="10680"/>
                  </a:cubicBezTo>
                  <a:cubicBezTo>
                    <a:pt x="5071" y="13282"/>
                    <a:pt x="3403" y="20521"/>
                    <a:pt x="6705" y="23289"/>
                  </a:cubicBezTo>
                  <a:cubicBezTo>
                    <a:pt x="6683" y="23289"/>
                    <a:pt x="6661" y="23289"/>
                    <a:pt x="6638" y="23289"/>
                  </a:cubicBezTo>
                  <a:cubicBezTo>
                    <a:pt x="3362" y="23289"/>
                    <a:pt x="332" y="25713"/>
                    <a:pt x="1" y="28993"/>
                  </a:cubicBezTo>
                  <a:lnTo>
                    <a:pt x="901" y="28993"/>
                  </a:lnTo>
                  <a:cubicBezTo>
                    <a:pt x="1168" y="25724"/>
                    <a:pt x="4471" y="24190"/>
                    <a:pt x="7506" y="24056"/>
                  </a:cubicBezTo>
                  <a:lnTo>
                    <a:pt x="7606" y="24056"/>
                  </a:lnTo>
                  <a:cubicBezTo>
                    <a:pt x="7673" y="24056"/>
                    <a:pt x="7673" y="24123"/>
                    <a:pt x="7706" y="24123"/>
                  </a:cubicBezTo>
                  <a:cubicBezTo>
                    <a:pt x="7753" y="24138"/>
                    <a:pt x="7797" y="24144"/>
                    <a:pt x="7836" y="24144"/>
                  </a:cubicBezTo>
                  <a:cubicBezTo>
                    <a:pt x="8157" y="24144"/>
                    <a:pt x="8211" y="23701"/>
                    <a:pt x="7973" y="23523"/>
                  </a:cubicBezTo>
                  <a:cubicBezTo>
                    <a:pt x="6072" y="22188"/>
                    <a:pt x="5805" y="18786"/>
                    <a:pt x="5972" y="16785"/>
                  </a:cubicBezTo>
                  <a:cubicBezTo>
                    <a:pt x="6172" y="14450"/>
                    <a:pt x="7373" y="12215"/>
                    <a:pt x="9341" y="10880"/>
                  </a:cubicBezTo>
                  <a:cubicBezTo>
                    <a:pt x="10692" y="9965"/>
                    <a:pt x="12150" y="9544"/>
                    <a:pt x="13578" y="9544"/>
                  </a:cubicBezTo>
                  <a:cubicBezTo>
                    <a:pt x="15430" y="9544"/>
                    <a:pt x="17231" y="10252"/>
                    <a:pt x="18681" y="11514"/>
                  </a:cubicBezTo>
                  <a:cubicBezTo>
                    <a:pt x="19314" y="12015"/>
                    <a:pt x="19848" y="12548"/>
                    <a:pt x="20349" y="13215"/>
                  </a:cubicBezTo>
                  <a:cubicBezTo>
                    <a:pt x="20412" y="13241"/>
                    <a:pt x="20481" y="13252"/>
                    <a:pt x="20549" y="13252"/>
                  </a:cubicBezTo>
                  <a:cubicBezTo>
                    <a:pt x="20658" y="13252"/>
                    <a:pt x="20766" y="13223"/>
                    <a:pt x="20849" y="13182"/>
                  </a:cubicBezTo>
                  <a:cubicBezTo>
                    <a:pt x="20913" y="13203"/>
                    <a:pt x="20984" y="13218"/>
                    <a:pt x="21053" y="13218"/>
                  </a:cubicBezTo>
                  <a:cubicBezTo>
                    <a:pt x="21199" y="13218"/>
                    <a:pt x="21337" y="13153"/>
                    <a:pt x="21383" y="12949"/>
                  </a:cubicBezTo>
                  <a:cubicBezTo>
                    <a:pt x="22717" y="7244"/>
                    <a:pt x="27387" y="2941"/>
                    <a:pt x="33091" y="1540"/>
                  </a:cubicBezTo>
                  <a:cubicBezTo>
                    <a:pt x="33984" y="1326"/>
                    <a:pt x="34864" y="1224"/>
                    <a:pt x="35720" y="1224"/>
                  </a:cubicBezTo>
                  <a:cubicBezTo>
                    <a:pt x="38188" y="1224"/>
                    <a:pt x="40456" y="2072"/>
                    <a:pt x="42264" y="3508"/>
                  </a:cubicBezTo>
                  <a:cubicBezTo>
                    <a:pt x="44866" y="5410"/>
                    <a:pt x="46667" y="8445"/>
                    <a:pt x="46934" y="11948"/>
                  </a:cubicBezTo>
                  <a:cubicBezTo>
                    <a:pt x="46934" y="12081"/>
                    <a:pt x="47001" y="12181"/>
                    <a:pt x="47068" y="12248"/>
                  </a:cubicBezTo>
                  <a:cubicBezTo>
                    <a:pt x="47151" y="12284"/>
                    <a:pt x="47240" y="12303"/>
                    <a:pt x="47324" y="12303"/>
                  </a:cubicBezTo>
                  <a:cubicBezTo>
                    <a:pt x="47475" y="12303"/>
                    <a:pt x="47616" y="12243"/>
                    <a:pt x="47701" y="12115"/>
                  </a:cubicBezTo>
                  <a:cubicBezTo>
                    <a:pt x="47835" y="12115"/>
                    <a:pt x="47968" y="12115"/>
                    <a:pt x="48135" y="12015"/>
                  </a:cubicBezTo>
                  <a:cubicBezTo>
                    <a:pt x="51938" y="8412"/>
                    <a:pt x="56541" y="5543"/>
                    <a:pt x="61912" y="5543"/>
                  </a:cubicBezTo>
                  <a:cubicBezTo>
                    <a:pt x="64880" y="5543"/>
                    <a:pt x="67549" y="6444"/>
                    <a:pt x="69650" y="8078"/>
                  </a:cubicBezTo>
                  <a:cubicBezTo>
                    <a:pt x="71785" y="9680"/>
                    <a:pt x="73386" y="12048"/>
                    <a:pt x="74087" y="14917"/>
                  </a:cubicBezTo>
                  <a:cubicBezTo>
                    <a:pt x="74120" y="15017"/>
                    <a:pt x="74120" y="15050"/>
                    <a:pt x="74187" y="15117"/>
                  </a:cubicBezTo>
                  <a:cubicBezTo>
                    <a:pt x="74246" y="15138"/>
                    <a:pt x="74308" y="15148"/>
                    <a:pt x="74371" y="15148"/>
                  </a:cubicBezTo>
                  <a:cubicBezTo>
                    <a:pt x="74699" y="15148"/>
                    <a:pt x="75038" y="14870"/>
                    <a:pt x="74954" y="14450"/>
                  </a:cubicBezTo>
                  <a:lnTo>
                    <a:pt x="74954" y="14383"/>
                  </a:lnTo>
                  <a:cubicBezTo>
                    <a:pt x="74187" y="9079"/>
                    <a:pt x="69584" y="5243"/>
                    <a:pt x="64413" y="4409"/>
                  </a:cubicBezTo>
                  <a:cubicBezTo>
                    <a:pt x="63640" y="4291"/>
                    <a:pt x="62873" y="4235"/>
                    <a:pt x="62114" y="4235"/>
                  </a:cubicBezTo>
                  <a:cubicBezTo>
                    <a:pt x="56658" y="4235"/>
                    <a:pt x="51646" y="7156"/>
                    <a:pt x="47868" y="11081"/>
                  </a:cubicBezTo>
                  <a:cubicBezTo>
                    <a:pt x="47265" y="4921"/>
                    <a:pt x="42129" y="1"/>
                    <a:pt x="35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257563" y="3877700"/>
              <a:ext cx="197800" cy="367775"/>
            </a:xfrm>
            <a:custGeom>
              <a:rect b="b" l="l" r="r" t="t"/>
              <a:pathLst>
                <a:path extrusionOk="0" h="14711" w="7912">
                  <a:moveTo>
                    <a:pt x="3537" y="0"/>
                  </a:moveTo>
                  <a:lnTo>
                    <a:pt x="3537" y="0"/>
                  </a:lnTo>
                  <a:cubicBezTo>
                    <a:pt x="4337" y="568"/>
                    <a:pt x="5105" y="1301"/>
                    <a:pt x="5638" y="2269"/>
                  </a:cubicBezTo>
                  <a:cubicBezTo>
                    <a:pt x="7572" y="5775"/>
                    <a:pt x="5932" y="13885"/>
                    <a:pt x="940" y="13885"/>
                  </a:cubicBezTo>
                  <a:cubicBezTo>
                    <a:pt x="850" y="13885"/>
                    <a:pt x="760" y="13882"/>
                    <a:pt x="668" y="13877"/>
                  </a:cubicBezTo>
                  <a:cubicBezTo>
                    <a:pt x="535" y="13877"/>
                    <a:pt x="468" y="13977"/>
                    <a:pt x="435" y="14011"/>
                  </a:cubicBezTo>
                  <a:cubicBezTo>
                    <a:pt x="168" y="14144"/>
                    <a:pt x="1" y="14478"/>
                    <a:pt x="101" y="14711"/>
                  </a:cubicBezTo>
                  <a:lnTo>
                    <a:pt x="301" y="14711"/>
                  </a:lnTo>
                  <a:cubicBezTo>
                    <a:pt x="301" y="14511"/>
                    <a:pt x="468" y="14277"/>
                    <a:pt x="668" y="14177"/>
                  </a:cubicBezTo>
                  <a:cubicBezTo>
                    <a:pt x="768" y="14111"/>
                    <a:pt x="801" y="14077"/>
                    <a:pt x="935" y="14077"/>
                  </a:cubicBezTo>
                  <a:cubicBezTo>
                    <a:pt x="1007" y="14080"/>
                    <a:pt x="1078" y="14082"/>
                    <a:pt x="1149" y="14082"/>
                  </a:cubicBezTo>
                  <a:cubicBezTo>
                    <a:pt x="6220" y="14082"/>
                    <a:pt x="7911" y="5923"/>
                    <a:pt x="5872" y="2436"/>
                  </a:cubicBezTo>
                  <a:cubicBezTo>
                    <a:pt x="5271" y="1335"/>
                    <a:pt x="4471" y="568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0"/>
          <p:cNvSpPr/>
          <p:nvPr/>
        </p:nvSpPr>
        <p:spPr>
          <a:xfrm flipH="1">
            <a:off x="5806208" y="3409072"/>
            <a:ext cx="113125" cy="117670"/>
          </a:xfrm>
          <a:custGeom>
            <a:rect b="b" l="l" r="r" t="t"/>
            <a:pathLst>
              <a:path extrusionOk="0" h="1736" w="1669">
                <a:moveTo>
                  <a:pt x="1" y="0"/>
                </a:moveTo>
                <a:lnTo>
                  <a:pt x="1" y="0"/>
                </a:lnTo>
                <a:cubicBezTo>
                  <a:pt x="501" y="467"/>
                  <a:pt x="1001" y="1035"/>
                  <a:pt x="1435" y="1568"/>
                </a:cubicBezTo>
                <a:cubicBezTo>
                  <a:pt x="1502" y="1635"/>
                  <a:pt x="1602" y="1702"/>
                  <a:pt x="1669" y="1735"/>
                </a:cubicBezTo>
                <a:cubicBezTo>
                  <a:pt x="1168" y="1068"/>
                  <a:pt x="634" y="501"/>
                  <a:pt x="1" y="0"/>
                </a:cubicBezTo>
                <a:close/>
              </a:path>
            </a:pathLst>
          </a:custGeom>
          <a:solidFill>
            <a:srgbClr val="2222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5876598" y="3164309"/>
            <a:ext cx="312059" cy="481662"/>
          </a:xfrm>
          <a:custGeom>
            <a:rect b="b" l="l" r="r" t="t"/>
            <a:pathLst>
              <a:path extrusionOk="0" h="7106" w="4604">
                <a:moveTo>
                  <a:pt x="1" y="0"/>
                </a:moveTo>
                <a:cubicBezTo>
                  <a:pt x="2069" y="1601"/>
                  <a:pt x="3503" y="3869"/>
                  <a:pt x="4237" y="6671"/>
                </a:cubicBezTo>
                <a:cubicBezTo>
                  <a:pt x="4270" y="6872"/>
                  <a:pt x="4437" y="7005"/>
                  <a:pt x="4604" y="7105"/>
                </a:cubicBezTo>
                <a:cubicBezTo>
                  <a:pt x="4571" y="7038"/>
                  <a:pt x="4504" y="6972"/>
                  <a:pt x="4504" y="6872"/>
                </a:cubicBezTo>
                <a:cubicBezTo>
                  <a:pt x="3737" y="3970"/>
                  <a:pt x="2136" y="1601"/>
                  <a:pt x="1" y="0"/>
                </a:cubicBezTo>
                <a:close/>
              </a:path>
            </a:pathLst>
          </a:custGeom>
          <a:solidFill>
            <a:srgbClr val="2222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5777096" y="3607471"/>
            <a:ext cx="31721" cy="29418"/>
          </a:xfrm>
          <a:custGeom>
            <a:rect b="b" l="l" r="r" t="t"/>
            <a:pathLst>
              <a:path extrusionOk="0" h="434" w="468">
                <a:moveTo>
                  <a:pt x="1" y="0"/>
                </a:moveTo>
                <a:lnTo>
                  <a:pt x="1" y="100"/>
                </a:lnTo>
                <a:cubicBezTo>
                  <a:pt x="67" y="267"/>
                  <a:pt x="234" y="400"/>
                  <a:pt x="468" y="434"/>
                </a:cubicBezTo>
                <a:cubicBezTo>
                  <a:pt x="334" y="300"/>
                  <a:pt x="234" y="167"/>
                  <a:pt x="201" y="0"/>
                </a:cubicBezTo>
                <a:close/>
              </a:path>
            </a:pathLst>
          </a:custGeom>
          <a:solidFill>
            <a:srgbClr val="2222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4671029" y="2728739"/>
            <a:ext cx="5928717" cy="1874254"/>
          </a:xfrm>
          <a:custGeom>
            <a:rect b="b" l="l" r="r" t="t"/>
            <a:pathLst>
              <a:path extrusionOk="0" h="27651" w="87470">
                <a:moveTo>
                  <a:pt x="34869" y="0"/>
                </a:moveTo>
                <a:cubicBezTo>
                  <a:pt x="34007" y="0"/>
                  <a:pt x="33121" y="106"/>
                  <a:pt x="32223" y="331"/>
                </a:cubicBezTo>
                <a:cubicBezTo>
                  <a:pt x="26419" y="1665"/>
                  <a:pt x="21883" y="6001"/>
                  <a:pt x="20515" y="11772"/>
                </a:cubicBezTo>
                <a:cubicBezTo>
                  <a:pt x="20442" y="11942"/>
                  <a:pt x="20300" y="11988"/>
                  <a:pt x="20137" y="11988"/>
                </a:cubicBezTo>
                <a:cubicBezTo>
                  <a:pt x="20076" y="11988"/>
                  <a:pt x="20012" y="11981"/>
                  <a:pt x="19948" y="11972"/>
                </a:cubicBezTo>
                <a:cubicBezTo>
                  <a:pt x="19865" y="12027"/>
                  <a:pt x="19759" y="12060"/>
                  <a:pt x="19650" y="12060"/>
                </a:cubicBezTo>
                <a:cubicBezTo>
                  <a:pt x="19494" y="12060"/>
                  <a:pt x="19331" y="11995"/>
                  <a:pt x="19214" y="11839"/>
                </a:cubicBezTo>
                <a:lnTo>
                  <a:pt x="19214" y="11805"/>
                </a:lnTo>
                <a:cubicBezTo>
                  <a:pt x="19114" y="11772"/>
                  <a:pt x="19047" y="11705"/>
                  <a:pt x="18947" y="11639"/>
                </a:cubicBezTo>
                <a:cubicBezTo>
                  <a:pt x="18547" y="11038"/>
                  <a:pt x="18080" y="10538"/>
                  <a:pt x="17546" y="10138"/>
                </a:cubicBezTo>
                <a:cubicBezTo>
                  <a:pt x="16108" y="9013"/>
                  <a:pt x="14385" y="8377"/>
                  <a:pt x="12630" y="8377"/>
                </a:cubicBezTo>
                <a:cubicBezTo>
                  <a:pt x="11209" y="8377"/>
                  <a:pt x="9768" y="8794"/>
                  <a:pt x="8440" y="9704"/>
                </a:cubicBezTo>
                <a:cubicBezTo>
                  <a:pt x="6438" y="11038"/>
                  <a:pt x="5271" y="13306"/>
                  <a:pt x="5071" y="15641"/>
                </a:cubicBezTo>
                <a:cubicBezTo>
                  <a:pt x="4871" y="17643"/>
                  <a:pt x="5204" y="21012"/>
                  <a:pt x="7072" y="22346"/>
                </a:cubicBezTo>
                <a:cubicBezTo>
                  <a:pt x="7311" y="22526"/>
                  <a:pt x="7202" y="23000"/>
                  <a:pt x="6936" y="23000"/>
                </a:cubicBezTo>
                <a:cubicBezTo>
                  <a:pt x="6906" y="23000"/>
                  <a:pt x="6873" y="22994"/>
                  <a:pt x="6839" y="22980"/>
                </a:cubicBezTo>
                <a:cubicBezTo>
                  <a:pt x="6739" y="22980"/>
                  <a:pt x="6739" y="22880"/>
                  <a:pt x="6705" y="22880"/>
                </a:cubicBezTo>
                <a:lnTo>
                  <a:pt x="6605" y="22880"/>
                </a:lnTo>
                <a:cubicBezTo>
                  <a:pt x="3670" y="23047"/>
                  <a:pt x="434" y="24548"/>
                  <a:pt x="0" y="27650"/>
                </a:cubicBezTo>
                <a:lnTo>
                  <a:pt x="79991" y="27650"/>
                </a:lnTo>
                <a:cubicBezTo>
                  <a:pt x="79924" y="27383"/>
                  <a:pt x="80091" y="27050"/>
                  <a:pt x="80324" y="26950"/>
                </a:cubicBezTo>
                <a:cubicBezTo>
                  <a:pt x="80425" y="26850"/>
                  <a:pt x="80458" y="26816"/>
                  <a:pt x="80591" y="26816"/>
                </a:cubicBezTo>
                <a:cubicBezTo>
                  <a:pt x="80663" y="26819"/>
                  <a:pt x="80735" y="26821"/>
                  <a:pt x="80806" y="26821"/>
                </a:cubicBezTo>
                <a:cubicBezTo>
                  <a:pt x="85874" y="26821"/>
                  <a:pt x="87470" y="18662"/>
                  <a:pt x="85562" y="15174"/>
                </a:cubicBezTo>
                <a:cubicBezTo>
                  <a:pt x="84994" y="14174"/>
                  <a:pt x="84294" y="13440"/>
                  <a:pt x="83460" y="12940"/>
                </a:cubicBezTo>
                <a:cubicBezTo>
                  <a:pt x="82414" y="12334"/>
                  <a:pt x="81226" y="12046"/>
                  <a:pt x="80015" y="12046"/>
                </a:cubicBezTo>
                <a:cubicBezTo>
                  <a:pt x="78292" y="12046"/>
                  <a:pt x="76524" y="12629"/>
                  <a:pt x="75054" y="13707"/>
                </a:cubicBezTo>
                <a:cubicBezTo>
                  <a:pt x="74949" y="13782"/>
                  <a:pt x="74844" y="13816"/>
                  <a:pt x="74745" y="13816"/>
                </a:cubicBezTo>
                <a:cubicBezTo>
                  <a:pt x="74624" y="13816"/>
                  <a:pt x="74512" y="13765"/>
                  <a:pt x="74420" y="13673"/>
                </a:cubicBezTo>
                <a:cubicBezTo>
                  <a:pt x="74220" y="13640"/>
                  <a:pt x="74053" y="13507"/>
                  <a:pt x="73953" y="13306"/>
                </a:cubicBezTo>
                <a:lnTo>
                  <a:pt x="73953" y="13306"/>
                </a:lnTo>
                <a:cubicBezTo>
                  <a:pt x="73976" y="13693"/>
                  <a:pt x="73626" y="13972"/>
                  <a:pt x="73306" y="13972"/>
                </a:cubicBezTo>
                <a:cubicBezTo>
                  <a:pt x="73157" y="13972"/>
                  <a:pt x="73015" y="13911"/>
                  <a:pt x="72919" y="13773"/>
                </a:cubicBezTo>
                <a:cubicBezTo>
                  <a:pt x="72886" y="13640"/>
                  <a:pt x="72752" y="13507"/>
                  <a:pt x="72652" y="13306"/>
                </a:cubicBezTo>
                <a:cubicBezTo>
                  <a:pt x="71952" y="10504"/>
                  <a:pt x="70484" y="8270"/>
                  <a:pt x="68449" y="6635"/>
                </a:cubicBezTo>
                <a:cubicBezTo>
                  <a:pt x="66415" y="5134"/>
                  <a:pt x="63879" y="4267"/>
                  <a:pt x="61044" y="4267"/>
                </a:cubicBezTo>
                <a:cubicBezTo>
                  <a:pt x="55573" y="4267"/>
                  <a:pt x="51037" y="7135"/>
                  <a:pt x="47234" y="10738"/>
                </a:cubicBezTo>
                <a:cubicBezTo>
                  <a:pt x="47101" y="10838"/>
                  <a:pt x="46967" y="10838"/>
                  <a:pt x="46801" y="10838"/>
                </a:cubicBezTo>
                <a:cubicBezTo>
                  <a:pt x="46703" y="10968"/>
                  <a:pt x="46543" y="11034"/>
                  <a:pt x="46382" y="11034"/>
                </a:cubicBezTo>
                <a:cubicBezTo>
                  <a:pt x="46210" y="11034"/>
                  <a:pt x="46036" y="10959"/>
                  <a:pt x="45933" y="10805"/>
                </a:cubicBezTo>
                <a:cubicBezTo>
                  <a:pt x="45733" y="10738"/>
                  <a:pt x="45600" y="10605"/>
                  <a:pt x="45566" y="10338"/>
                </a:cubicBezTo>
                <a:cubicBezTo>
                  <a:pt x="45266" y="6969"/>
                  <a:pt x="43598" y="4000"/>
                  <a:pt x="41130" y="2098"/>
                </a:cubicBezTo>
                <a:cubicBezTo>
                  <a:pt x="39375" y="782"/>
                  <a:pt x="37209" y="0"/>
                  <a:pt x="34869" y="0"/>
                </a:cubicBezTo>
                <a:close/>
              </a:path>
            </a:pathLst>
          </a:custGeom>
          <a:solidFill>
            <a:schemeClr val="accent5"/>
          </a:solidFill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-154800" y="4912724"/>
            <a:ext cx="9453600" cy="230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-154800" y="4708971"/>
            <a:ext cx="9453600" cy="158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-154800" y="4540625"/>
            <a:ext cx="9453600" cy="123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 txBox="1"/>
          <p:nvPr>
            <p:ph type="title"/>
          </p:nvPr>
        </p:nvSpPr>
        <p:spPr>
          <a:xfrm>
            <a:off x="5387875" y="3641463"/>
            <a:ext cx="3042900" cy="89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b="1"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Viga"/>
              <a:buNone/>
              <a:defRPr sz="28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9"/>
          <p:cNvSpPr txBox="1"/>
          <p:nvPr>
            <p:ph type="ctrTitle"/>
          </p:nvPr>
        </p:nvSpPr>
        <p:spPr>
          <a:xfrm>
            <a:off x="1371600" y="1037531"/>
            <a:ext cx="6400800" cy="17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Enhancing Business Efficiency And Customer Experience For Ali’s Shawarma Truck Near KIIT University</a:t>
            </a:r>
            <a:r>
              <a:rPr lang="en" sz="5200"/>
              <a:t> </a:t>
            </a:r>
            <a:endParaRPr sz="5200"/>
          </a:p>
        </p:txBody>
      </p:sp>
      <p:sp>
        <p:nvSpPr>
          <p:cNvPr id="734" name="Google Shape;734;p29"/>
          <p:cNvSpPr txBox="1"/>
          <p:nvPr>
            <p:ph idx="1" type="subTitle"/>
          </p:nvPr>
        </p:nvSpPr>
        <p:spPr>
          <a:xfrm>
            <a:off x="1371600" y="3082369"/>
            <a:ext cx="6400800" cy="2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 and Recommendations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8"/>
          <p:cNvSpPr/>
          <p:nvPr/>
        </p:nvSpPr>
        <p:spPr>
          <a:xfrm>
            <a:off x="6334338" y="3524000"/>
            <a:ext cx="1995394" cy="861600"/>
          </a:xfrm>
          <a:custGeom>
            <a:rect b="b" l="l" r="r" t="t"/>
            <a:pathLst>
              <a:path extrusionOk="0" h="3071" w="12090">
                <a:moveTo>
                  <a:pt x="2315" y="0"/>
                </a:moveTo>
                <a:cubicBezTo>
                  <a:pt x="1965" y="0"/>
                  <a:pt x="1615" y="8"/>
                  <a:pt x="1267" y="25"/>
                </a:cubicBezTo>
                <a:cubicBezTo>
                  <a:pt x="876" y="43"/>
                  <a:pt x="439" y="96"/>
                  <a:pt x="202" y="344"/>
                </a:cubicBezTo>
                <a:cubicBezTo>
                  <a:pt x="25" y="539"/>
                  <a:pt x="19" y="794"/>
                  <a:pt x="19" y="1030"/>
                </a:cubicBezTo>
                <a:cubicBezTo>
                  <a:pt x="7" y="1462"/>
                  <a:pt x="7" y="1900"/>
                  <a:pt x="7" y="2325"/>
                </a:cubicBezTo>
                <a:cubicBezTo>
                  <a:pt x="1" y="2503"/>
                  <a:pt x="7" y="2698"/>
                  <a:pt x="143" y="2834"/>
                </a:cubicBezTo>
                <a:cubicBezTo>
                  <a:pt x="326" y="3041"/>
                  <a:pt x="681" y="3065"/>
                  <a:pt x="994" y="3071"/>
                </a:cubicBezTo>
                <a:lnTo>
                  <a:pt x="11108" y="3071"/>
                </a:lnTo>
                <a:cubicBezTo>
                  <a:pt x="11415" y="3065"/>
                  <a:pt x="11770" y="3035"/>
                  <a:pt x="11953" y="2834"/>
                </a:cubicBezTo>
                <a:cubicBezTo>
                  <a:pt x="12083" y="2698"/>
                  <a:pt x="12089" y="2503"/>
                  <a:pt x="12089" y="2325"/>
                </a:cubicBezTo>
                <a:cubicBezTo>
                  <a:pt x="12083" y="1900"/>
                  <a:pt x="12083" y="1462"/>
                  <a:pt x="12083" y="1030"/>
                </a:cubicBezTo>
                <a:cubicBezTo>
                  <a:pt x="12083" y="788"/>
                  <a:pt x="12072" y="539"/>
                  <a:pt x="11894" y="344"/>
                </a:cubicBezTo>
                <a:cubicBezTo>
                  <a:pt x="11658" y="96"/>
                  <a:pt x="11226" y="43"/>
                  <a:pt x="10830" y="25"/>
                </a:cubicBezTo>
                <a:cubicBezTo>
                  <a:pt x="10475" y="10"/>
                  <a:pt x="10119" y="3"/>
                  <a:pt x="9761" y="3"/>
                </a:cubicBezTo>
                <a:cubicBezTo>
                  <a:pt x="9237" y="3"/>
                  <a:pt x="8710" y="19"/>
                  <a:pt x="8186" y="54"/>
                </a:cubicBezTo>
                <a:lnTo>
                  <a:pt x="3910" y="54"/>
                </a:lnTo>
                <a:cubicBezTo>
                  <a:pt x="3379" y="19"/>
                  <a:pt x="2846" y="0"/>
                  <a:pt x="231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6334338" y="2547163"/>
            <a:ext cx="1995394" cy="861600"/>
          </a:xfrm>
          <a:custGeom>
            <a:rect b="b" l="l" r="r" t="t"/>
            <a:pathLst>
              <a:path extrusionOk="0" h="3071" w="12090">
                <a:moveTo>
                  <a:pt x="2315" y="0"/>
                </a:moveTo>
                <a:cubicBezTo>
                  <a:pt x="1965" y="0"/>
                  <a:pt x="1615" y="8"/>
                  <a:pt x="1267" y="25"/>
                </a:cubicBezTo>
                <a:cubicBezTo>
                  <a:pt x="876" y="43"/>
                  <a:pt x="439" y="96"/>
                  <a:pt x="202" y="344"/>
                </a:cubicBezTo>
                <a:cubicBezTo>
                  <a:pt x="25" y="539"/>
                  <a:pt x="19" y="794"/>
                  <a:pt x="19" y="1030"/>
                </a:cubicBezTo>
                <a:cubicBezTo>
                  <a:pt x="7" y="1462"/>
                  <a:pt x="7" y="1900"/>
                  <a:pt x="7" y="2325"/>
                </a:cubicBezTo>
                <a:cubicBezTo>
                  <a:pt x="1" y="2503"/>
                  <a:pt x="7" y="2698"/>
                  <a:pt x="143" y="2834"/>
                </a:cubicBezTo>
                <a:cubicBezTo>
                  <a:pt x="326" y="3041"/>
                  <a:pt x="681" y="3065"/>
                  <a:pt x="994" y="3071"/>
                </a:cubicBezTo>
                <a:lnTo>
                  <a:pt x="11108" y="3071"/>
                </a:lnTo>
                <a:cubicBezTo>
                  <a:pt x="11415" y="3065"/>
                  <a:pt x="11770" y="3035"/>
                  <a:pt x="11953" y="2834"/>
                </a:cubicBezTo>
                <a:cubicBezTo>
                  <a:pt x="12083" y="2698"/>
                  <a:pt x="12089" y="2503"/>
                  <a:pt x="12089" y="2325"/>
                </a:cubicBezTo>
                <a:cubicBezTo>
                  <a:pt x="12083" y="1900"/>
                  <a:pt x="12083" y="1462"/>
                  <a:pt x="12083" y="1030"/>
                </a:cubicBezTo>
                <a:cubicBezTo>
                  <a:pt x="12083" y="788"/>
                  <a:pt x="12072" y="539"/>
                  <a:pt x="11894" y="344"/>
                </a:cubicBezTo>
                <a:cubicBezTo>
                  <a:pt x="11658" y="96"/>
                  <a:pt x="11226" y="43"/>
                  <a:pt x="10830" y="25"/>
                </a:cubicBezTo>
                <a:cubicBezTo>
                  <a:pt x="10475" y="10"/>
                  <a:pt x="10119" y="3"/>
                  <a:pt x="9761" y="3"/>
                </a:cubicBezTo>
                <a:cubicBezTo>
                  <a:pt x="9237" y="3"/>
                  <a:pt x="8710" y="19"/>
                  <a:pt x="8186" y="54"/>
                </a:cubicBezTo>
                <a:lnTo>
                  <a:pt x="3910" y="54"/>
                </a:lnTo>
                <a:cubicBezTo>
                  <a:pt x="3379" y="19"/>
                  <a:pt x="2846" y="0"/>
                  <a:pt x="23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6334338" y="1545900"/>
            <a:ext cx="1995394" cy="861600"/>
          </a:xfrm>
          <a:custGeom>
            <a:rect b="b" l="l" r="r" t="t"/>
            <a:pathLst>
              <a:path extrusionOk="0" h="3071" w="12090">
                <a:moveTo>
                  <a:pt x="2315" y="0"/>
                </a:moveTo>
                <a:cubicBezTo>
                  <a:pt x="1965" y="0"/>
                  <a:pt x="1615" y="8"/>
                  <a:pt x="1267" y="25"/>
                </a:cubicBezTo>
                <a:cubicBezTo>
                  <a:pt x="876" y="43"/>
                  <a:pt x="439" y="96"/>
                  <a:pt x="202" y="344"/>
                </a:cubicBezTo>
                <a:cubicBezTo>
                  <a:pt x="25" y="539"/>
                  <a:pt x="19" y="794"/>
                  <a:pt x="19" y="1030"/>
                </a:cubicBezTo>
                <a:cubicBezTo>
                  <a:pt x="7" y="1462"/>
                  <a:pt x="7" y="1900"/>
                  <a:pt x="7" y="2325"/>
                </a:cubicBezTo>
                <a:cubicBezTo>
                  <a:pt x="1" y="2503"/>
                  <a:pt x="7" y="2698"/>
                  <a:pt x="143" y="2834"/>
                </a:cubicBezTo>
                <a:cubicBezTo>
                  <a:pt x="326" y="3041"/>
                  <a:pt x="681" y="3065"/>
                  <a:pt x="994" y="3071"/>
                </a:cubicBezTo>
                <a:lnTo>
                  <a:pt x="11108" y="3071"/>
                </a:lnTo>
                <a:cubicBezTo>
                  <a:pt x="11415" y="3065"/>
                  <a:pt x="11770" y="3035"/>
                  <a:pt x="11953" y="2834"/>
                </a:cubicBezTo>
                <a:cubicBezTo>
                  <a:pt x="12083" y="2698"/>
                  <a:pt x="12089" y="2503"/>
                  <a:pt x="12089" y="2325"/>
                </a:cubicBezTo>
                <a:cubicBezTo>
                  <a:pt x="12083" y="1900"/>
                  <a:pt x="12083" y="1462"/>
                  <a:pt x="12083" y="1030"/>
                </a:cubicBezTo>
                <a:cubicBezTo>
                  <a:pt x="12083" y="788"/>
                  <a:pt x="12072" y="539"/>
                  <a:pt x="11894" y="344"/>
                </a:cubicBezTo>
                <a:cubicBezTo>
                  <a:pt x="11658" y="96"/>
                  <a:pt x="11226" y="43"/>
                  <a:pt x="10830" y="25"/>
                </a:cubicBezTo>
                <a:cubicBezTo>
                  <a:pt x="10475" y="10"/>
                  <a:pt x="10119" y="3"/>
                  <a:pt x="9761" y="3"/>
                </a:cubicBezTo>
                <a:cubicBezTo>
                  <a:pt x="9237" y="3"/>
                  <a:pt x="8710" y="19"/>
                  <a:pt x="8186" y="54"/>
                </a:cubicBezTo>
                <a:lnTo>
                  <a:pt x="3910" y="54"/>
                </a:lnTo>
                <a:cubicBezTo>
                  <a:pt x="3379" y="19"/>
                  <a:pt x="2846" y="0"/>
                  <a:pt x="23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 txBox="1"/>
          <p:nvPr>
            <p:ph type="title"/>
          </p:nvPr>
        </p:nvSpPr>
        <p:spPr>
          <a:xfrm>
            <a:off x="1006300" y="53796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Conclusion</a:t>
            </a:r>
            <a:endParaRPr sz="3100"/>
          </a:p>
        </p:txBody>
      </p:sp>
      <p:sp>
        <p:nvSpPr>
          <p:cNvPr id="1198" name="Google Shape;1198;p38"/>
          <p:cNvSpPr txBox="1"/>
          <p:nvPr>
            <p:ph idx="4294967295" type="subTitle"/>
          </p:nvPr>
        </p:nvSpPr>
        <p:spPr>
          <a:xfrm>
            <a:off x="6233285" y="2026240"/>
            <a:ext cx="2197500" cy="3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 per unit</a:t>
            </a:r>
            <a:endParaRPr sz="1600"/>
          </a:p>
        </p:txBody>
      </p:sp>
      <p:sp>
        <p:nvSpPr>
          <p:cNvPr id="1199" name="Google Shape;1199;p38"/>
          <p:cNvSpPr txBox="1"/>
          <p:nvPr>
            <p:ph idx="4294967295" type="title"/>
          </p:nvPr>
        </p:nvSpPr>
        <p:spPr>
          <a:xfrm>
            <a:off x="6234785" y="1642915"/>
            <a:ext cx="2194500" cy="37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28,87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1200" name="Google Shape;1200;p38"/>
          <p:cNvSpPr txBox="1"/>
          <p:nvPr>
            <p:ph idx="4294967295" type="subTitle"/>
          </p:nvPr>
        </p:nvSpPr>
        <p:spPr>
          <a:xfrm>
            <a:off x="6233285" y="3010022"/>
            <a:ext cx="2197500" cy="3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locations</a:t>
            </a:r>
            <a:endParaRPr sz="1600"/>
          </a:p>
        </p:txBody>
      </p:sp>
      <p:sp>
        <p:nvSpPr>
          <p:cNvPr id="1201" name="Google Shape;1201;p38"/>
          <p:cNvSpPr txBox="1"/>
          <p:nvPr>
            <p:ph idx="4294967295" type="title"/>
          </p:nvPr>
        </p:nvSpPr>
        <p:spPr>
          <a:xfrm>
            <a:off x="6234785" y="2626697"/>
            <a:ext cx="2194500" cy="37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45</a:t>
            </a:r>
            <a:endParaRPr sz="2100">
              <a:solidFill>
                <a:schemeClr val="accent3"/>
              </a:solidFill>
            </a:endParaRPr>
          </a:p>
        </p:txBody>
      </p:sp>
      <p:sp>
        <p:nvSpPr>
          <p:cNvPr id="1202" name="Google Shape;1202;p38"/>
          <p:cNvSpPr txBox="1"/>
          <p:nvPr>
            <p:ph idx="4294967295" type="subTitle"/>
          </p:nvPr>
        </p:nvSpPr>
        <p:spPr>
          <a:xfrm>
            <a:off x="6233285" y="3993804"/>
            <a:ext cx="2197500" cy="3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market</a:t>
            </a:r>
            <a:endParaRPr sz="1600"/>
          </a:p>
        </p:txBody>
      </p:sp>
      <p:sp>
        <p:nvSpPr>
          <p:cNvPr id="1203" name="Google Shape;1203;p38"/>
          <p:cNvSpPr txBox="1"/>
          <p:nvPr>
            <p:ph idx="4294967295" type="title"/>
          </p:nvPr>
        </p:nvSpPr>
        <p:spPr>
          <a:xfrm>
            <a:off x="6234785" y="3610479"/>
            <a:ext cx="2194500" cy="37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30 Days</a:t>
            </a:r>
            <a:endParaRPr sz="2100">
              <a:solidFill>
                <a:schemeClr val="accent3"/>
              </a:solidFill>
            </a:endParaRPr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5554669" y="1613313"/>
            <a:ext cx="680100" cy="680100"/>
            <a:chOff x="5554669" y="1613313"/>
            <a:chExt cx="680100" cy="680100"/>
          </a:xfrm>
        </p:grpSpPr>
        <p:sp>
          <p:nvSpPr>
            <p:cNvPr id="1205" name="Google Shape;1205;p38"/>
            <p:cNvSpPr/>
            <p:nvPr/>
          </p:nvSpPr>
          <p:spPr>
            <a:xfrm>
              <a:off x="5554669" y="1613313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5736892" y="1798562"/>
              <a:ext cx="315653" cy="309601"/>
            </a:xfrm>
            <a:custGeom>
              <a:rect b="b" l="l" r="r" t="t"/>
              <a:pathLst>
                <a:path extrusionOk="0" h="2504" w="2553">
                  <a:moveTo>
                    <a:pt x="1674" y="142"/>
                  </a:moveTo>
                  <a:cubicBezTo>
                    <a:pt x="1810" y="142"/>
                    <a:pt x="1958" y="154"/>
                    <a:pt x="2149" y="184"/>
                  </a:cubicBezTo>
                  <a:cubicBezTo>
                    <a:pt x="2178" y="187"/>
                    <a:pt x="2200" y="211"/>
                    <a:pt x="2210" y="227"/>
                  </a:cubicBezTo>
                  <a:cubicBezTo>
                    <a:pt x="2234" y="262"/>
                    <a:pt x="2243" y="310"/>
                    <a:pt x="2234" y="343"/>
                  </a:cubicBezTo>
                  <a:cubicBezTo>
                    <a:pt x="2210" y="424"/>
                    <a:pt x="2139" y="438"/>
                    <a:pt x="2098" y="438"/>
                  </a:cubicBezTo>
                  <a:cubicBezTo>
                    <a:pt x="2086" y="438"/>
                    <a:pt x="2076" y="438"/>
                    <a:pt x="2062" y="434"/>
                  </a:cubicBezTo>
                  <a:cubicBezTo>
                    <a:pt x="1938" y="414"/>
                    <a:pt x="1792" y="394"/>
                    <a:pt x="1648" y="394"/>
                  </a:cubicBezTo>
                  <a:cubicBezTo>
                    <a:pt x="1477" y="394"/>
                    <a:pt x="1339" y="422"/>
                    <a:pt x="1222" y="481"/>
                  </a:cubicBezTo>
                  <a:cubicBezTo>
                    <a:pt x="1124" y="530"/>
                    <a:pt x="1035" y="605"/>
                    <a:pt x="962" y="698"/>
                  </a:cubicBezTo>
                  <a:cubicBezTo>
                    <a:pt x="944" y="720"/>
                    <a:pt x="942" y="747"/>
                    <a:pt x="954" y="773"/>
                  </a:cubicBezTo>
                  <a:cubicBezTo>
                    <a:pt x="966" y="797"/>
                    <a:pt x="992" y="812"/>
                    <a:pt x="1017" y="812"/>
                  </a:cubicBezTo>
                  <a:lnTo>
                    <a:pt x="1116" y="808"/>
                  </a:lnTo>
                  <a:cubicBezTo>
                    <a:pt x="1203" y="808"/>
                    <a:pt x="1234" y="875"/>
                    <a:pt x="1234" y="935"/>
                  </a:cubicBezTo>
                  <a:cubicBezTo>
                    <a:pt x="1234" y="984"/>
                    <a:pt x="1210" y="1071"/>
                    <a:pt x="1110" y="1073"/>
                  </a:cubicBezTo>
                  <a:cubicBezTo>
                    <a:pt x="1045" y="1075"/>
                    <a:pt x="982" y="1075"/>
                    <a:pt x="917" y="1079"/>
                  </a:cubicBezTo>
                  <a:lnTo>
                    <a:pt x="840" y="1081"/>
                  </a:lnTo>
                  <a:cubicBezTo>
                    <a:pt x="806" y="1081"/>
                    <a:pt x="779" y="1104"/>
                    <a:pt x="771" y="1140"/>
                  </a:cubicBezTo>
                  <a:lnTo>
                    <a:pt x="765" y="1191"/>
                  </a:lnTo>
                  <a:cubicBezTo>
                    <a:pt x="757" y="1268"/>
                    <a:pt x="757" y="1345"/>
                    <a:pt x="767" y="1416"/>
                  </a:cubicBezTo>
                  <a:cubicBezTo>
                    <a:pt x="771" y="1449"/>
                    <a:pt x="800" y="1477"/>
                    <a:pt x="836" y="1477"/>
                  </a:cubicBezTo>
                  <a:cubicBezTo>
                    <a:pt x="894" y="1476"/>
                    <a:pt x="953" y="1475"/>
                    <a:pt x="1011" y="1475"/>
                  </a:cubicBezTo>
                  <a:cubicBezTo>
                    <a:pt x="1070" y="1475"/>
                    <a:pt x="1128" y="1476"/>
                    <a:pt x="1185" y="1477"/>
                  </a:cubicBezTo>
                  <a:cubicBezTo>
                    <a:pt x="1287" y="1479"/>
                    <a:pt x="1311" y="1563"/>
                    <a:pt x="1311" y="1615"/>
                  </a:cubicBezTo>
                  <a:cubicBezTo>
                    <a:pt x="1311" y="1674"/>
                    <a:pt x="1279" y="1741"/>
                    <a:pt x="1191" y="1741"/>
                  </a:cubicBezTo>
                  <a:lnTo>
                    <a:pt x="1189" y="1741"/>
                  </a:lnTo>
                  <a:cubicBezTo>
                    <a:pt x="1145" y="1741"/>
                    <a:pt x="1104" y="1741"/>
                    <a:pt x="1061" y="1739"/>
                  </a:cubicBezTo>
                  <a:lnTo>
                    <a:pt x="1033" y="1739"/>
                  </a:lnTo>
                  <a:cubicBezTo>
                    <a:pt x="1003" y="1739"/>
                    <a:pt x="978" y="1755"/>
                    <a:pt x="968" y="1782"/>
                  </a:cubicBezTo>
                  <a:cubicBezTo>
                    <a:pt x="958" y="1810"/>
                    <a:pt x="966" y="1839"/>
                    <a:pt x="986" y="1859"/>
                  </a:cubicBezTo>
                  <a:cubicBezTo>
                    <a:pt x="1021" y="1891"/>
                    <a:pt x="1055" y="1918"/>
                    <a:pt x="1094" y="1940"/>
                  </a:cubicBezTo>
                  <a:cubicBezTo>
                    <a:pt x="1274" y="2048"/>
                    <a:pt x="1479" y="2102"/>
                    <a:pt x="1723" y="2102"/>
                  </a:cubicBezTo>
                  <a:cubicBezTo>
                    <a:pt x="1873" y="2102"/>
                    <a:pt x="2038" y="2080"/>
                    <a:pt x="2226" y="2039"/>
                  </a:cubicBezTo>
                  <a:cubicBezTo>
                    <a:pt x="2238" y="2037"/>
                    <a:pt x="2249" y="2033"/>
                    <a:pt x="2259" y="2033"/>
                  </a:cubicBezTo>
                  <a:cubicBezTo>
                    <a:pt x="2336" y="2033"/>
                    <a:pt x="2383" y="2100"/>
                    <a:pt x="2391" y="2165"/>
                  </a:cubicBezTo>
                  <a:cubicBezTo>
                    <a:pt x="2403" y="2194"/>
                    <a:pt x="2403" y="2267"/>
                    <a:pt x="2312" y="2291"/>
                  </a:cubicBezTo>
                  <a:cubicBezTo>
                    <a:pt x="2098" y="2340"/>
                    <a:pt x="1895" y="2364"/>
                    <a:pt x="1711" y="2364"/>
                  </a:cubicBezTo>
                  <a:cubicBezTo>
                    <a:pt x="1388" y="2364"/>
                    <a:pt x="1124" y="2285"/>
                    <a:pt x="923" y="2131"/>
                  </a:cubicBezTo>
                  <a:cubicBezTo>
                    <a:pt x="795" y="2033"/>
                    <a:pt x="690" y="1912"/>
                    <a:pt x="617" y="1780"/>
                  </a:cubicBezTo>
                  <a:cubicBezTo>
                    <a:pt x="603" y="1757"/>
                    <a:pt x="580" y="1743"/>
                    <a:pt x="554" y="1743"/>
                  </a:cubicBezTo>
                  <a:lnTo>
                    <a:pt x="552" y="1743"/>
                  </a:lnTo>
                  <a:cubicBezTo>
                    <a:pt x="452" y="1749"/>
                    <a:pt x="361" y="1751"/>
                    <a:pt x="276" y="1757"/>
                  </a:cubicBezTo>
                  <a:lnTo>
                    <a:pt x="266" y="1757"/>
                  </a:lnTo>
                  <a:cubicBezTo>
                    <a:pt x="166" y="1757"/>
                    <a:pt x="158" y="1662"/>
                    <a:pt x="158" y="1644"/>
                  </a:cubicBezTo>
                  <a:cubicBezTo>
                    <a:pt x="156" y="1575"/>
                    <a:pt x="195" y="1502"/>
                    <a:pt x="286" y="1494"/>
                  </a:cubicBezTo>
                  <a:lnTo>
                    <a:pt x="412" y="1487"/>
                  </a:lnTo>
                  <a:lnTo>
                    <a:pt x="436" y="1487"/>
                  </a:lnTo>
                  <a:cubicBezTo>
                    <a:pt x="455" y="1487"/>
                    <a:pt x="473" y="1477"/>
                    <a:pt x="485" y="1463"/>
                  </a:cubicBezTo>
                  <a:cubicBezTo>
                    <a:pt x="499" y="1447"/>
                    <a:pt x="505" y="1429"/>
                    <a:pt x="503" y="1410"/>
                  </a:cubicBezTo>
                  <a:cubicBezTo>
                    <a:pt x="495" y="1341"/>
                    <a:pt x="499" y="1272"/>
                    <a:pt x="509" y="1203"/>
                  </a:cubicBezTo>
                  <a:cubicBezTo>
                    <a:pt x="509" y="1197"/>
                    <a:pt x="511" y="1189"/>
                    <a:pt x="511" y="1181"/>
                  </a:cubicBezTo>
                  <a:lnTo>
                    <a:pt x="513" y="1169"/>
                  </a:lnTo>
                  <a:cubicBezTo>
                    <a:pt x="515" y="1150"/>
                    <a:pt x="511" y="1128"/>
                    <a:pt x="495" y="1112"/>
                  </a:cubicBezTo>
                  <a:cubicBezTo>
                    <a:pt x="482" y="1099"/>
                    <a:pt x="465" y="1090"/>
                    <a:pt x="447" y="1090"/>
                  </a:cubicBezTo>
                  <a:cubicBezTo>
                    <a:pt x="445" y="1090"/>
                    <a:pt x="443" y="1090"/>
                    <a:pt x="442" y="1090"/>
                  </a:cubicBezTo>
                  <a:cubicBezTo>
                    <a:pt x="375" y="1092"/>
                    <a:pt x="317" y="1094"/>
                    <a:pt x="264" y="1100"/>
                  </a:cubicBezTo>
                  <a:lnTo>
                    <a:pt x="252" y="1100"/>
                  </a:lnTo>
                  <a:cubicBezTo>
                    <a:pt x="154" y="1100"/>
                    <a:pt x="144" y="1006"/>
                    <a:pt x="144" y="986"/>
                  </a:cubicBezTo>
                  <a:cubicBezTo>
                    <a:pt x="140" y="917"/>
                    <a:pt x="179" y="842"/>
                    <a:pt x="272" y="836"/>
                  </a:cubicBezTo>
                  <a:cubicBezTo>
                    <a:pt x="357" y="832"/>
                    <a:pt x="450" y="826"/>
                    <a:pt x="558" y="822"/>
                  </a:cubicBezTo>
                  <a:cubicBezTo>
                    <a:pt x="584" y="822"/>
                    <a:pt x="609" y="805"/>
                    <a:pt x="619" y="779"/>
                  </a:cubicBezTo>
                  <a:cubicBezTo>
                    <a:pt x="692" y="607"/>
                    <a:pt x="830" y="375"/>
                    <a:pt x="1082" y="260"/>
                  </a:cubicBezTo>
                  <a:cubicBezTo>
                    <a:pt x="1254" y="182"/>
                    <a:pt x="1449" y="142"/>
                    <a:pt x="1674" y="142"/>
                  </a:cubicBezTo>
                  <a:close/>
                  <a:moveTo>
                    <a:pt x="1678" y="0"/>
                  </a:moveTo>
                  <a:cubicBezTo>
                    <a:pt x="1431" y="0"/>
                    <a:pt x="1218" y="44"/>
                    <a:pt x="1027" y="130"/>
                  </a:cubicBezTo>
                  <a:cubicBezTo>
                    <a:pt x="808" y="233"/>
                    <a:pt x="631" y="422"/>
                    <a:pt x="511" y="684"/>
                  </a:cubicBezTo>
                  <a:cubicBezTo>
                    <a:pt x="420" y="686"/>
                    <a:pt x="341" y="690"/>
                    <a:pt x="264" y="696"/>
                  </a:cubicBezTo>
                  <a:cubicBezTo>
                    <a:pt x="89" y="708"/>
                    <a:pt x="0" y="856"/>
                    <a:pt x="6" y="992"/>
                  </a:cubicBezTo>
                  <a:cubicBezTo>
                    <a:pt x="10" y="1138"/>
                    <a:pt x="110" y="1240"/>
                    <a:pt x="254" y="1240"/>
                  </a:cubicBezTo>
                  <a:lnTo>
                    <a:pt x="274" y="1240"/>
                  </a:lnTo>
                  <a:cubicBezTo>
                    <a:pt x="304" y="1238"/>
                    <a:pt x="333" y="1234"/>
                    <a:pt x="365" y="1234"/>
                  </a:cubicBezTo>
                  <a:cubicBezTo>
                    <a:pt x="363" y="1274"/>
                    <a:pt x="361" y="1313"/>
                    <a:pt x="361" y="1351"/>
                  </a:cubicBezTo>
                  <a:cubicBezTo>
                    <a:pt x="333" y="1353"/>
                    <a:pt x="306" y="1353"/>
                    <a:pt x="278" y="1356"/>
                  </a:cubicBezTo>
                  <a:cubicBezTo>
                    <a:pt x="105" y="1366"/>
                    <a:pt x="16" y="1516"/>
                    <a:pt x="20" y="1650"/>
                  </a:cubicBezTo>
                  <a:cubicBezTo>
                    <a:pt x="26" y="1798"/>
                    <a:pt x="126" y="1899"/>
                    <a:pt x="268" y="1899"/>
                  </a:cubicBezTo>
                  <a:lnTo>
                    <a:pt x="288" y="1899"/>
                  </a:lnTo>
                  <a:cubicBezTo>
                    <a:pt x="361" y="1893"/>
                    <a:pt x="434" y="1891"/>
                    <a:pt x="519" y="1885"/>
                  </a:cubicBezTo>
                  <a:cubicBezTo>
                    <a:pt x="599" y="2021"/>
                    <a:pt x="708" y="2145"/>
                    <a:pt x="838" y="2244"/>
                  </a:cubicBezTo>
                  <a:cubicBezTo>
                    <a:pt x="1065" y="2415"/>
                    <a:pt x="1358" y="2504"/>
                    <a:pt x="1711" y="2504"/>
                  </a:cubicBezTo>
                  <a:cubicBezTo>
                    <a:pt x="1902" y="2504"/>
                    <a:pt x="2117" y="2476"/>
                    <a:pt x="2342" y="2425"/>
                  </a:cubicBezTo>
                  <a:cubicBezTo>
                    <a:pt x="2474" y="2395"/>
                    <a:pt x="2553" y="2283"/>
                    <a:pt x="2539" y="2147"/>
                  </a:cubicBezTo>
                  <a:cubicBezTo>
                    <a:pt x="2525" y="2025"/>
                    <a:pt x="2427" y="1893"/>
                    <a:pt x="2269" y="1893"/>
                  </a:cubicBezTo>
                  <a:cubicBezTo>
                    <a:pt x="2247" y="1893"/>
                    <a:pt x="2226" y="1897"/>
                    <a:pt x="2204" y="1901"/>
                  </a:cubicBezTo>
                  <a:cubicBezTo>
                    <a:pt x="2027" y="1942"/>
                    <a:pt x="1873" y="1962"/>
                    <a:pt x="1733" y="1962"/>
                  </a:cubicBezTo>
                  <a:cubicBezTo>
                    <a:pt x="1557" y="1962"/>
                    <a:pt x="1408" y="1932"/>
                    <a:pt x="1272" y="1869"/>
                  </a:cubicBezTo>
                  <a:cubicBezTo>
                    <a:pt x="1396" y="1839"/>
                    <a:pt x="1461" y="1723"/>
                    <a:pt x="1465" y="1613"/>
                  </a:cubicBezTo>
                  <a:cubicBezTo>
                    <a:pt x="1467" y="1477"/>
                    <a:pt x="1376" y="1337"/>
                    <a:pt x="1201" y="1335"/>
                  </a:cubicBezTo>
                  <a:cubicBezTo>
                    <a:pt x="1104" y="1331"/>
                    <a:pt x="1007" y="1331"/>
                    <a:pt x="909" y="1331"/>
                  </a:cubicBezTo>
                  <a:cubicBezTo>
                    <a:pt x="907" y="1295"/>
                    <a:pt x="907" y="1256"/>
                    <a:pt x="913" y="1217"/>
                  </a:cubicBezTo>
                  <a:lnTo>
                    <a:pt x="927" y="1217"/>
                  </a:lnTo>
                  <a:cubicBezTo>
                    <a:pt x="992" y="1213"/>
                    <a:pt x="1055" y="1213"/>
                    <a:pt x="1120" y="1211"/>
                  </a:cubicBezTo>
                  <a:cubicBezTo>
                    <a:pt x="1293" y="1207"/>
                    <a:pt x="1382" y="1069"/>
                    <a:pt x="1382" y="931"/>
                  </a:cubicBezTo>
                  <a:cubicBezTo>
                    <a:pt x="1380" y="816"/>
                    <a:pt x="1313" y="700"/>
                    <a:pt x="1185" y="672"/>
                  </a:cubicBezTo>
                  <a:cubicBezTo>
                    <a:pt x="1220" y="647"/>
                    <a:pt x="1254" y="623"/>
                    <a:pt x="1291" y="603"/>
                  </a:cubicBezTo>
                  <a:cubicBezTo>
                    <a:pt x="1386" y="558"/>
                    <a:pt x="1506" y="532"/>
                    <a:pt x="1654" y="532"/>
                  </a:cubicBezTo>
                  <a:cubicBezTo>
                    <a:pt x="1790" y="532"/>
                    <a:pt x="1928" y="552"/>
                    <a:pt x="2048" y="570"/>
                  </a:cubicBezTo>
                  <a:cubicBezTo>
                    <a:pt x="2066" y="572"/>
                    <a:pt x="2086" y="574"/>
                    <a:pt x="2102" y="574"/>
                  </a:cubicBezTo>
                  <a:cubicBezTo>
                    <a:pt x="2236" y="574"/>
                    <a:pt x="2338" y="501"/>
                    <a:pt x="2374" y="381"/>
                  </a:cubicBezTo>
                  <a:cubicBezTo>
                    <a:pt x="2393" y="306"/>
                    <a:pt x="2378" y="219"/>
                    <a:pt x="2334" y="150"/>
                  </a:cubicBezTo>
                  <a:cubicBezTo>
                    <a:pt x="2295" y="91"/>
                    <a:pt x="2238" y="55"/>
                    <a:pt x="2176" y="46"/>
                  </a:cubicBezTo>
                  <a:cubicBezTo>
                    <a:pt x="1973" y="16"/>
                    <a:pt x="1822" y="0"/>
                    <a:pt x="1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5554669" y="2599850"/>
            <a:ext cx="680100" cy="680100"/>
            <a:chOff x="5554669" y="2599850"/>
            <a:chExt cx="680100" cy="680100"/>
          </a:xfrm>
        </p:grpSpPr>
        <p:sp>
          <p:nvSpPr>
            <p:cNvPr id="1208" name="Google Shape;1208;p38"/>
            <p:cNvSpPr/>
            <p:nvPr/>
          </p:nvSpPr>
          <p:spPr>
            <a:xfrm>
              <a:off x="5554669" y="2599850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9" name="Google Shape;1209;p38"/>
            <p:cNvGrpSpPr/>
            <p:nvPr/>
          </p:nvGrpSpPr>
          <p:grpSpPr>
            <a:xfrm>
              <a:off x="5785515" y="2785092"/>
              <a:ext cx="218408" cy="309615"/>
              <a:chOff x="922083" y="2740988"/>
              <a:chExt cx="262415" cy="372000"/>
            </a:xfrm>
          </p:grpSpPr>
          <p:sp>
            <p:nvSpPr>
              <p:cNvPr id="1210" name="Google Shape;1210;p38"/>
              <p:cNvSpPr/>
              <p:nvPr/>
            </p:nvSpPr>
            <p:spPr>
              <a:xfrm>
                <a:off x="922083" y="2740988"/>
                <a:ext cx="262415" cy="372000"/>
              </a:xfrm>
              <a:custGeom>
                <a:rect b="b" l="l" r="r" t="t"/>
                <a:pathLst>
                  <a:path extrusionOk="0" h="2458" w="1734">
                    <a:moveTo>
                      <a:pt x="901" y="168"/>
                    </a:moveTo>
                    <a:cubicBezTo>
                      <a:pt x="1148" y="168"/>
                      <a:pt x="1321" y="231"/>
                      <a:pt x="1435" y="366"/>
                    </a:cubicBezTo>
                    <a:cubicBezTo>
                      <a:pt x="1542" y="496"/>
                      <a:pt x="1575" y="701"/>
                      <a:pt x="1534" y="973"/>
                    </a:cubicBezTo>
                    <a:cubicBezTo>
                      <a:pt x="1467" y="1418"/>
                      <a:pt x="1230" y="1887"/>
                      <a:pt x="917" y="2207"/>
                    </a:cubicBezTo>
                    <a:cubicBezTo>
                      <a:pt x="668" y="1921"/>
                      <a:pt x="463" y="1576"/>
                      <a:pt x="324" y="1211"/>
                    </a:cubicBezTo>
                    <a:cubicBezTo>
                      <a:pt x="231" y="967"/>
                      <a:pt x="197" y="762"/>
                      <a:pt x="227" y="586"/>
                    </a:cubicBezTo>
                    <a:cubicBezTo>
                      <a:pt x="264" y="348"/>
                      <a:pt x="471" y="180"/>
                      <a:pt x="734" y="180"/>
                    </a:cubicBezTo>
                    <a:lnTo>
                      <a:pt x="749" y="180"/>
                    </a:lnTo>
                    <a:cubicBezTo>
                      <a:pt x="763" y="180"/>
                      <a:pt x="775" y="178"/>
                      <a:pt x="785" y="172"/>
                    </a:cubicBezTo>
                    <a:lnTo>
                      <a:pt x="814" y="172"/>
                    </a:lnTo>
                    <a:cubicBezTo>
                      <a:pt x="818" y="172"/>
                      <a:pt x="826" y="172"/>
                      <a:pt x="830" y="170"/>
                    </a:cubicBezTo>
                    <a:cubicBezTo>
                      <a:pt x="854" y="170"/>
                      <a:pt x="877" y="168"/>
                      <a:pt x="901" y="168"/>
                    </a:cubicBezTo>
                    <a:close/>
                    <a:moveTo>
                      <a:pt x="897" y="1"/>
                    </a:moveTo>
                    <a:cubicBezTo>
                      <a:pt x="864" y="1"/>
                      <a:pt x="826" y="1"/>
                      <a:pt x="789" y="3"/>
                    </a:cubicBezTo>
                    <a:lnTo>
                      <a:pt x="745" y="3"/>
                    </a:lnTo>
                    <a:cubicBezTo>
                      <a:pt x="734" y="3"/>
                      <a:pt x="724" y="5"/>
                      <a:pt x="710" y="11"/>
                    </a:cubicBezTo>
                    <a:cubicBezTo>
                      <a:pt x="440" y="15"/>
                      <a:pt x="205" y="162"/>
                      <a:pt x="103" y="401"/>
                    </a:cubicBezTo>
                    <a:cubicBezTo>
                      <a:pt x="0" y="630"/>
                      <a:pt x="49" y="894"/>
                      <a:pt x="95" y="1067"/>
                    </a:cubicBezTo>
                    <a:cubicBezTo>
                      <a:pt x="197" y="1475"/>
                      <a:pt x="438" y="1911"/>
                      <a:pt x="753" y="2284"/>
                    </a:cubicBezTo>
                    <a:cubicBezTo>
                      <a:pt x="710" y="2284"/>
                      <a:pt x="670" y="2280"/>
                      <a:pt x="631" y="2280"/>
                    </a:cubicBezTo>
                    <a:cubicBezTo>
                      <a:pt x="566" y="2278"/>
                      <a:pt x="499" y="2278"/>
                      <a:pt x="432" y="2276"/>
                    </a:cubicBezTo>
                    <a:lnTo>
                      <a:pt x="430" y="2276"/>
                    </a:lnTo>
                    <a:cubicBezTo>
                      <a:pt x="371" y="2276"/>
                      <a:pt x="339" y="2317"/>
                      <a:pt x="339" y="2357"/>
                    </a:cubicBezTo>
                    <a:cubicBezTo>
                      <a:pt x="339" y="2398"/>
                      <a:pt x="371" y="2443"/>
                      <a:pt x="432" y="2443"/>
                    </a:cubicBezTo>
                    <a:cubicBezTo>
                      <a:pt x="499" y="2445"/>
                      <a:pt x="566" y="2445"/>
                      <a:pt x="631" y="2447"/>
                    </a:cubicBezTo>
                    <a:cubicBezTo>
                      <a:pt x="822" y="2453"/>
                      <a:pt x="1019" y="2457"/>
                      <a:pt x="1211" y="2457"/>
                    </a:cubicBezTo>
                    <a:cubicBezTo>
                      <a:pt x="1268" y="2457"/>
                      <a:pt x="1321" y="2457"/>
                      <a:pt x="1378" y="2455"/>
                    </a:cubicBezTo>
                    <a:cubicBezTo>
                      <a:pt x="1439" y="2455"/>
                      <a:pt x="1473" y="2412"/>
                      <a:pt x="1473" y="2368"/>
                    </a:cubicBezTo>
                    <a:cubicBezTo>
                      <a:pt x="1473" y="2327"/>
                      <a:pt x="1439" y="2288"/>
                      <a:pt x="1376" y="2288"/>
                    </a:cubicBezTo>
                    <a:cubicBezTo>
                      <a:pt x="1321" y="2288"/>
                      <a:pt x="1266" y="2290"/>
                      <a:pt x="1211" y="2290"/>
                    </a:cubicBezTo>
                    <a:lnTo>
                      <a:pt x="1075" y="2290"/>
                    </a:lnTo>
                    <a:cubicBezTo>
                      <a:pt x="1414" y="1931"/>
                      <a:pt x="1654" y="1416"/>
                      <a:pt x="1711" y="919"/>
                    </a:cubicBezTo>
                    <a:cubicBezTo>
                      <a:pt x="1733" y="736"/>
                      <a:pt x="1723" y="470"/>
                      <a:pt x="1556" y="255"/>
                    </a:cubicBezTo>
                    <a:cubicBezTo>
                      <a:pt x="1427" y="86"/>
                      <a:pt x="1207" y="1"/>
                      <a:pt x="8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981710" y="2781547"/>
                <a:ext cx="159204" cy="135906"/>
              </a:xfrm>
              <a:custGeom>
                <a:rect b="b" l="l" r="r" t="t"/>
                <a:pathLst>
                  <a:path extrusionOk="0" h="898" w="1052">
                    <a:moveTo>
                      <a:pt x="489" y="186"/>
                    </a:moveTo>
                    <a:cubicBezTo>
                      <a:pt x="590" y="186"/>
                      <a:pt x="732" y="218"/>
                      <a:pt x="809" y="305"/>
                    </a:cubicBezTo>
                    <a:cubicBezTo>
                      <a:pt x="848" y="354"/>
                      <a:pt x="866" y="409"/>
                      <a:pt x="856" y="474"/>
                    </a:cubicBezTo>
                    <a:cubicBezTo>
                      <a:pt x="836" y="624"/>
                      <a:pt x="657" y="717"/>
                      <a:pt x="503" y="717"/>
                    </a:cubicBezTo>
                    <a:cubicBezTo>
                      <a:pt x="324" y="717"/>
                      <a:pt x="217" y="563"/>
                      <a:pt x="217" y="419"/>
                    </a:cubicBezTo>
                    <a:cubicBezTo>
                      <a:pt x="217" y="306"/>
                      <a:pt x="282" y="186"/>
                      <a:pt x="462" y="186"/>
                    </a:cubicBezTo>
                    <a:close/>
                    <a:moveTo>
                      <a:pt x="456" y="0"/>
                    </a:moveTo>
                    <a:cubicBezTo>
                      <a:pt x="213" y="0"/>
                      <a:pt x="37" y="160"/>
                      <a:pt x="20" y="395"/>
                    </a:cubicBezTo>
                    <a:cubicBezTo>
                      <a:pt x="0" y="675"/>
                      <a:pt x="253" y="880"/>
                      <a:pt x="499" y="898"/>
                    </a:cubicBezTo>
                    <a:lnTo>
                      <a:pt x="531" y="898"/>
                    </a:lnTo>
                    <a:cubicBezTo>
                      <a:pt x="775" y="898"/>
                      <a:pt x="1006" y="709"/>
                      <a:pt x="1035" y="488"/>
                    </a:cubicBezTo>
                    <a:cubicBezTo>
                      <a:pt x="1051" y="375"/>
                      <a:pt x="1022" y="273"/>
                      <a:pt x="947" y="188"/>
                    </a:cubicBezTo>
                    <a:cubicBezTo>
                      <a:pt x="852" y="76"/>
                      <a:pt x="671" y="1"/>
                      <a:pt x="491" y="1"/>
                    </a:cubicBezTo>
                    <a:lnTo>
                      <a:pt x="478" y="1"/>
                    </a:lnTo>
                    <a:cubicBezTo>
                      <a:pt x="470" y="1"/>
                      <a:pt x="463" y="0"/>
                      <a:pt x="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2" name="Google Shape;1212;p38"/>
          <p:cNvGrpSpPr/>
          <p:nvPr/>
        </p:nvGrpSpPr>
        <p:grpSpPr>
          <a:xfrm>
            <a:off x="5554669" y="3573475"/>
            <a:ext cx="680100" cy="680100"/>
            <a:chOff x="5554669" y="3573475"/>
            <a:chExt cx="680100" cy="680100"/>
          </a:xfrm>
        </p:grpSpPr>
        <p:sp>
          <p:nvSpPr>
            <p:cNvPr id="1213" name="Google Shape;1213;p38"/>
            <p:cNvSpPr/>
            <p:nvPr/>
          </p:nvSpPr>
          <p:spPr>
            <a:xfrm>
              <a:off x="5554669" y="3573475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38"/>
            <p:cNvGrpSpPr/>
            <p:nvPr/>
          </p:nvGrpSpPr>
          <p:grpSpPr>
            <a:xfrm>
              <a:off x="5736903" y="3789922"/>
              <a:ext cx="315632" cy="247206"/>
              <a:chOff x="863650" y="3758550"/>
              <a:chExt cx="379274" cy="297015"/>
            </a:xfrm>
          </p:grpSpPr>
          <p:sp>
            <p:nvSpPr>
              <p:cNvPr id="1215" name="Google Shape;1215;p38"/>
              <p:cNvSpPr/>
              <p:nvPr/>
            </p:nvSpPr>
            <p:spPr>
              <a:xfrm>
                <a:off x="863650" y="3758550"/>
                <a:ext cx="379274" cy="297015"/>
              </a:xfrm>
              <a:custGeom>
                <a:rect b="b" l="l" r="r" t="t"/>
                <a:pathLst>
                  <a:path extrusionOk="0" h="1975" w="2487">
                    <a:moveTo>
                      <a:pt x="1461" y="322"/>
                    </a:moveTo>
                    <a:cubicBezTo>
                      <a:pt x="1465" y="356"/>
                      <a:pt x="1471" y="391"/>
                      <a:pt x="1479" y="425"/>
                    </a:cubicBezTo>
                    <a:cubicBezTo>
                      <a:pt x="1485" y="460"/>
                      <a:pt x="1511" y="476"/>
                      <a:pt x="1539" y="476"/>
                    </a:cubicBezTo>
                    <a:cubicBezTo>
                      <a:pt x="1579" y="476"/>
                      <a:pt x="1623" y="442"/>
                      <a:pt x="1613" y="389"/>
                    </a:cubicBezTo>
                    <a:cubicBezTo>
                      <a:pt x="1609" y="366"/>
                      <a:pt x="1607" y="344"/>
                      <a:pt x="1601" y="324"/>
                    </a:cubicBezTo>
                    <a:lnTo>
                      <a:pt x="1843" y="324"/>
                    </a:lnTo>
                    <a:cubicBezTo>
                      <a:pt x="1847" y="362"/>
                      <a:pt x="1855" y="401"/>
                      <a:pt x="1863" y="438"/>
                    </a:cubicBezTo>
                    <a:cubicBezTo>
                      <a:pt x="1871" y="474"/>
                      <a:pt x="1897" y="489"/>
                      <a:pt x="1925" y="489"/>
                    </a:cubicBezTo>
                    <a:cubicBezTo>
                      <a:pt x="1967" y="489"/>
                      <a:pt x="2011" y="454"/>
                      <a:pt x="1999" y="401"/>
                    </a:cubicBezTo>
                    <a:cubicBezTo>
                      <a:pt x="1993" y="375"/>
                      <a:pt x="1987" y="352"/>
                      <a:pt x="1983" y="324"/>
                    </a:cubicBezTo>
                    <a:lnTo>
                      <a:pt x="2246" y="324"/>
                    </a:lnTo>
                    <a:cubicBezTo>
                      <a:pt x="2261" y="431"/>
                      <a:pt x="2277" y="533"/>
                      <a:pt x="2287" y="640"/>
                    </a:cubicBezTo>
                    <a:cubicBezTo>
                      <a:pt x="2165" y="638"/>
                      <a:pt x="2044" y="637"/>
                      <a:pt x="1923" y="637"/>
                    </a:cubicBezTo>
                    <a:cubicBezTo>
                      <a:pt x="1329" y="637"/>
                      <a:pt x="737" y="655"/>
                      <a:pt x="144" y="675"/>
                    </a:cubicBezTo>
                    <a:cubicBezTo>
                      <a:pt x="148" y="559"/>
                      <a:pt x="146" y="440"/>
                      <a:pt x="142" y="324"/>
                    </a:cubicBezTo>
                    <a:cubicBezTo>
                      <a:pt x="201" y="324"/>
                      <a:pt x="264" y="324"/>
                      <a:pt x="323" y="322"/>
                    </a:cubicBezTo>
                    <a:cubicBezTo>
                      <a:pt x="329" y="369"/>
                      <a:pt x="335" y="415"/>
                      <a:pt x="339" y="464"/>
                    </a:cubicBezTo>
                    <a:cubicBezTo>
                      <a:pt x="344" y="509"/>
                      <a:pt x="383" y="532"/>
                      <a:pt x="419" y="532"/>
                    </a:cubicBezTo>
                    <a:cubicBezTo>
                      <a:pt x="454" y="532"/>
                      <a:pt x="486" y="510"/>
                      <a:pt x="481" y="464"/>
                    </a:cubicBezTo>
                    <a:cubicBezTo>
                      <a:pt x="475" y="419"/>
                      <a:pt x="471" y="369"/>
                      <a:pt x="463" y="322"/>
                    </a:cubicBezTo>
                    <a:lnTo>
                      <a:pt x="702" y="322"/>
                    </a:lnTo>
                    <a:lnTo>
                      <a:pt x="739" y="462"/>
                    </a:lnTo>
                    <a:cubicBezTo>
                      <a:pt x="749" y="497"/>
                      <a:pt x="776" y="511"/>
                      <a:pt x="804" y="511"/>
                    </a:cubicBezTo>
                    <a:cubicBezTo>
                      <a:pt x="846" y="511"/>
                      <a:pt x="890" y="477"/>
                      <a:pt x="875" y="425"/>
                    </a:cubicBezTo>
                    <a:cubicBezTo>
                      <a:pt x="866" y="391"/>
                      <a:pt x="854" y="356"/>
                      <a:pt x="848" y="322"/>
                    </a:cubicBezTo>
                    <a:lnTo>
                      <a:pt x="1073" y="322"/>
                    </a:lnTo>
                    <a:cubicBezTo>
                      <a:pt x="1075" y="352"/>
                      <a:pt x="1077" y="379"/>
                      <a:pt x="1078" y="409"/>
                    </a:cubicBezTo>
                    <a:cubicBezTo>
                      <a:pt x="1082" y="453"/>
                      <a:pt x="1120" y="476"/>
                      <a:pt x="1155" y="476"/>
                    </a:cubicBezTo>
                    <a:cubicBezTo>
                      <a:pt x="1190" y="476"/>
                      <a:pt x="1223" y="454"/>
                      <a:pt x="1220" y="409"/>
                    </a:cubicBezTo>
                    <a:cubicBezTo>
                      <a:pt x="1216" y="381"/>
                      <a:pt x="1215" y="352"/>
                      <a:pt x="1213" y="322"/>
                    </a:cubicBezTo>
                    <a:close/>
                    <a:moveTo>
                      <a:pt x="1959" y="777"/>
                    </a:moveTo>
                    <a:cubicBezTo>
                      <a:pt x="2074" y="777"/>
                      <a:pt x="2189" y="778"/>
                      <a:pt x="2305" y="780"/>
                    </a:cubicBezTo>
                    <a:cubicBezTo>
                      <a:pt x="2326" y="1061"/>
                      <a:pt x="2328" y="1456"/>
                      <a:pt x="2340" y="1740"/>
                    </a:cubicBezTo>
                    <a:cubicBezTo>
                      <a:pt x="2029" y="1811"/>
                      <a:pt x="1709" y="1835"/>
                      <a:pt x="1388" y="1835"/>
                    </a:cubicBezTo>
                    <a:cubicBezTo>
                      <a:pt x="989" y="1835"/>
                      <a:pt x="588" y="1798"/>
                      <a:pt x="195" y="1765"/>
                    </a:cubicBezTo>
                    <a:cubicBezTo>
                      <a:pt x="170" y="1487"/>
                      <a:pt x="160" y="1095"/>
                      <a:pt x="152" y="815"/>
                    </a:cubicBezTo>
                    <a:cubicBezTo>
                      <a:pt x="754" y="797"/>
                      <a:pt x="1356" y="777"/>
                      <a:pt x="1959" y="777"/>
                    </a:cubicBezTo>
                    <a:close/>
                    <a:moveTo>
                      <a:pt x="1114" y="1"/>
                    </a:moveTo>
                    <a:cubicBezTo>
                      <a:pt x="1079" y="1"/>
                      <a:pt x="1046" y="23"/>
                      <a:pt x="1051" y="68"/>
                    </a:cubicBezTo>
                    <a:cubicBezTo>
                      <a:pt x="1057" y="105"/>
                      <a:pt x="1059" y="145"/>
                      <a:pt x="1063" y="182"/>
                    </a:cubicBezTo>
                    <a:lnTo>
                      <a:pt x="812" y="182"/>
                    </a:lnTo>
                    <a:cubicBezTo>
                      <a:pt x="804" y="149"/>
                      <a:pt x="799" y="117"/>
                      <a:pt x="793" y="86"/>
                    </a:cubicBezTo>
                    <a:cubicBezTo>
                      <a:pt x="786" y="50"/>
                      <a:pt x="761" y="35"/>
                      <a:pt x="734" y="35"/>
                    </a:cubicBezTo>
                    <a:cubicBezTo>
                      <a:pt x="693" y="35"/>
                      <a:pt x="647" y="70"/>
                      <a:pt x="657" y="123"/>
                    </a:cubicBezTo>
                    <a:cubicBezTo>
                      <a:pt x="663" y="141"/>
                      <a:pt x="664" y="161"/>
                      <a:pt x="670" y="182"/>
                    </a:cubicBezTo>
                    <a:lnTo>
                      <a:pt x="438" y="182"/>
                    </a:lnTo>
                    <a:cubicBezTo>
                      <a:pt x="434" y="157"/>
                      <a:pt x="426" y="133"/>
                      <a:pt x="418" y="107"/>
                    </a:cubicBezTo>
                    <a:cubicBezTo>
                      <a:pt x="407" y="73"/>
                      <a:pt x="379" y="58"/>
                      <a:pt x="352" y="58"/>
                    </a:cubicBezTo>
                    <a:cubicBezTo>
                      <a:pt x="309" y="58"/>
                      <a:pt x="267" y="92"/>
                      <a:pt x="282" y="145"/>
                    </a:cubicBezTo>
                    <a:cubicBezTo>
                      <a:pt x="288" y="157"/>
                      <a:pt x="290" y="168"/>
                      <a:pt x="292" y="182"/>
                    </a:cubicBezTo>
                    <a:cubicBezTo>
                      <a:pt x="231" y="182"/>
                      <a:pt x="168" y="184"/>
                      <a:pt x="105" y="184"/>
                    </a:cubicBezTo>
                    <a:cubicBezTo>
                      <a:pt x="89" y="184"/>
                      <a:pt x="73" y="188"/>
                      <a:pt x="63" y="198"/>
                    </a:cubicBezTo>
                    <a:cubicBezTo>
                      <a:pt x="32" y="200"/>
                      <a:pt x="0" y="224"/>
                      <a:pt x="0" y="265"/>
                    </a:cubicBezTo>
                    <a:cubicBezTo>
                      <a:pt x="12" y="746"/>
                      <a:pt x="14" y="1339"/>
                      <a:pt x="59" y="1816"/>
                    </a:cubicBezTo>
                    <a:cubicBezTo>
                      <a:pt x="59" y="1824"/>
                      <a:pt x="61" y="1830"/>
                      <a:pt x="63" y="1834"/>
                    </a:cubicBezTo>
                    <a:cubicBezTo>
                      <a:pt x="69" y="1866"/>
                      <a:pt x="91" y="1897"/>
                      <a:pt x="130" y="1899"/>
                    </a:cubicBezTo>
                    <a:cubicBezTo>
                      <a:pt x="544" y="1934"/>
                      <a:pt x="968" y="1974"/>
                      <a:pt x="1389" y="1974"/>
                    </a:cubicBezTo>
                    <a:cubicBezTo>
                      <a:pt x="1740" y="1974"/>
                      <a:pt x="2090" y="1946"/>
                      <a:pt x="2431" y="1862"/>
                    </a:cubicBezTo>
                    <a:cubicBezTo>
                      <a:pt x="2470" y="1852"/>
                      <a:pt x="2486" y="1820"/>
                      <a:pt x="2480" y="1791"/>
                    </a:cubicBezTo>
                    <a:cubicBezTo>
                      <a:pt x="2484" y="1785"/>
                      <a:pt x="2484" y="1777"/>
                      <a:pt x="2484" y="1771"/>
                    </a:cubicBezTo>
                    <a:cubicBezTo>
                      <a:pt x="2462" y="1296"/>
                      <a:pt x="2464" y="707"/>
                      <a:pt x="2376" y="235"/>
                    </a:cubicBezTo>
                    <a:cubicBezTo>
                      <a:pt x="2370" y="208"/>
                      <a:pt x="2354" y="192"/>
                      <a:pt x="2330" y="186"/>
                    </a:cubicBezTo>
                    <a:cubicBezTo>
                      <a:pt x="2322" y="184"/>
                      <a:pt x="2315" y="182"/>
                      <a:pt x="2305" y="182"/>
                    </a:cubicBezTo>
                    <a:lnTo>
                      <a:pt x="2281" y="182"/>
                    </a:lnTo>
                    <a:cubicBezTo>
                      <a:pt x="2273" y="182"/>
                      <a:pt x="2267" y="184"/>
                      <a:pt x="2259" y="184"/>
                    </a:cubicBezTo>
                    <a:cubicBezTo>
                      <a:pt x="2255" y="184"/>
                      <a:pt x="2251" y="182"/>
                      <a:pt x="2247" y="182"/>
                    </a:cubicBezTo>
                    <a:lnTo>
                      <a:pt x="1968" y="182"/>
                    </a:lnTo>
                    <a:cubicBezTo>
                      <a:pt x="1966" y="149"/>
                      <a:pt x="1966" y="119"/>
                      <a:pt x="1966" y="88"/>
                    </a:cubicBezTo>
                    <a:cubicBezTo>
                      <a:pt x="1966" y="42"/>
                      <a:pt x="1931" y="20"/>
                      <a:pt x="1896" y="20"/>
                    </a:cubicBezTo>
                    <a:cubicBezTo>
                      <a:pt x="1861" y="20"/>
                      <a:pt x="1826" y="42"/>
                      <a:pt x="1826" y="88"/>
                    </a:cubicBezTo>
                    <a:cubicBezTo>
                      <a:pt x="1826" y="119"/>
                      <a:pt x="1828" y="149"/>
                      <a:pt x="1828" y="182"/>
                    </a:cubicBezTo>
                    <a:lnTo>
                      <a:pt x="1583" y="182"/>
                    </a:lnTo>
                    <a:cubicBezTo>
                      <a:pt x="1581" y="147"/>
                      <a:pt x="1579" y="113"/>
                      <a:pt x="1579" y="78"/>
                    </a:cubicBezTo>
                    <a:cubicBezTo>
                      <a:pt x="1579" y="32"/>
                      <a:pt x="1544" y="10"/>
                      <a:pt x="1509" y="10"/>
                    </a:cubicBezTo>
                    <a:cubicBezTo>
                      <a:pt x="1474" y="10"/>
                      <a:pt x="1439" y="32"/>
                      <a:pt x="1439" y="78"/>
                    </a:cubicBezTo>
                    <a:cubicBezTo>
                      <a:pt x="1439" y="113"/>
                      <a:pt x="1441" y="147"/>
                      <a:pt x="1443" y="182"/>
                    </a:cubicBezTo>
                    <a:lnTo>
                      <a:pt x="1203" y="182"/>
                    </a:lnTo>
                    <a:cubicBezTo>
                      <a:pt x="1199" y="145"/>
                      <a:pt x="1197" y="105"/>
                      <a:pt x="1193" y="68"/>
                    </a:cubicBezTo>
                    <a:cubicBezTo>
                      <a:pt x="1188" y="23"/>
                      <a:pt x="1150" y="1"/>
                      <a:pt x="1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1054426" y="3902019"/>
                <a:ext cx="33246" cy="26919"/>
              </a:xfrm>
              <a:custGeom>
                <a:rect b="b" l="l" r="r" t="t"/>
                <a:pathLst>
                  <a:path extrusionOk="0" h="179" w="218">
                    <a:moveTo>
                      <a:pt x="109" y="1"/>
                    </a:moveTo>
                    <a:cubicBezTo>
                      <a:pt x="1" y="1"/>
                      <a:pt x="1" y="178"/>
                      <a:pt x="109" y="178"/>
                    </a:cubicBezTo>
                    <a:cubicBezTo>
                      <a:pt x="218" y="178"/>
                      <a:pt x="218" y="1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1107038" y="3900966"/>
                <a:ext cx="33246" cy="26769"/>
              </a:xfrm>
              <a:custGeom>
                <a:rect b="b" l="l" r="r" t="t"/>
                <a:pathLst>
                  <a:path extrusionOk="0" h="178" w="218">
                    <a:moveTo>
                      <a:pt x="109" y="0"/>
                    </a:moveTo>
                    <a:cubicBezTo>
                      <a:pt x="1" y="0"/>
                      <a:pt x="1" y="178"/>
                      <a:pt x="109" y="178"/>
                    </a:cubicBezTo>
                    <a:cubicBezTo>
                      <a:pt x="111" y="178"/>
                      <a:pt x="112" y="178"/>
                      <a:pt x="113" y="178"/>
                    </a:cubicBezTo>
                    <a:cubicBezTo>
                      <a:pt x="218" y="178"/>
                      <a:pt x="217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1159346" y="3898861"/>
                <a:ext cx="33246" cy="26769"/>
              </a:xfrm>
              <a:custGeom>
                <a:rect b="b" l="l" r="r" t="t"/>
                <a:pathLst>
                  <a:path extrusionOk="0" h="178" w="218">
                    <a:moveTo>
                      <a:pt x="109" y="0"/>
                    </a:moveTo>
                    <a:cubicBezTo>
                      <a:pt x="1" y="0"/>
                      <a:pt x="1" y="178"/>
                      <a:pt x="109" y="178"/>
                    </a:cubicBezTo>
                    <a:cubicBezTo>
                      <a:pt x="110" y="178"/>
                      <a:pt x="111" y="178"/>
                      <a:pt x="111" y="178"/>
                    </a:cubicBezTo>
                    <a:cubicBezTo>
                      <a:pt x="218" y="178"/>
                      <a:pt x="217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1054426" y="3942473"/>
                <a:ext cx="33246" cy="26769"/>
              </a:xfrm>
              <a:custGeom>
                <a:rect b="b" l="l" r="r" t="t"/>
                <a:pathLst>
                  <a:path extrusionOk="0" h="178" w="218">
                    <a:moveTo>
                      <a:pt x="109" y="0"/>
                    </a:moveTo>
                    <a:cubicBezTo>
                      <a:pt x="1" y="0"/>
                      <a:pt x="1" y="177"/>
                      <a:pt x="109" y="177"/>
                    </a:cubicBezTo>
                    <a:cubicBezTo>
                      <a:pt x="218" y="177"/>
                      <a:pt x="218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1107038" y="3941570"/>
                <a:ext cx="33246" cy="26769"/>
              </a:xfrm>
              <a:custGeom>
                <a:rect b="b" l="l" r="r" t="t"/>
                <a:pathLst>
                  <a:path extrusionOk="0" h="178" w="218">
                    <a:moveTo>
                      <a:pt x="109" y="0"/>
                    </a:moveTo>
                    <a:cubicBezTo>
                      <a:pt x="1" y="0"/>
                      <a:pt x="1" y="178"/>
                      <a:pt x="109" y="178"/>
                    </a:cubicBezTo>
                    <a:cubicBezTo>
                      <a:pt x="218" y="178"/>
                      <a:pt x="218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1159346" y="3939164"/>
                <a:ext cx="33246" cy="26769"/>
              </a:xfrm>
              <a:custGeom>
                <a:rect b="b" l="l" r="r" t="t"/>
                <a:pathLst>
                  <a:path extrusionOk="0" h="178" w="218">
                    <a:moveTo>
                      <a:pt x="109" y="0"/>
                    </a:moveTo>
                    <a:cubicBezTo>
                      <a:pt x="1" y="0"/>
                      <a:pt x="1" y="178"/>
                      <a:pt x="109" y="178"/>
                    </a:cubicBezTo>
                    <a:cubicBezTo>
                      <a:pt x="218" y="178"/>
                      <a:pt x="218" y="0"/>
                      <a:pt x="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904825" y="3940969"/>
                <a:ext cx="33856" cy="26769"/>
              </a:xfrm>
              <a:custGeom>
                <a:rect b="b" l="l" r="r" t="t"/>
                <a:pathLst>
                  <a:path extrusionOk="0" h="178" w="222">
                    <a:moveTo>
                      <a:pt x="113" y="0"/>
                    </a:moveTo>
                    <a:cubicBezTo>
                      <a:pt x="6" y="0"/>
                      <a:pt x="1" y="176"/>
                      <a:pt x="109" y="178"/>
                    </a:cubicBezTo>
                    <a:cubicBezTo>
                      <a:pt x="110" y="178"/>
                      <a:pt x="111" y="178"/>
                      <a:pt x="112" y="178"/>
                    </a:cubicBezTo>
                    <a:cubicBezTo>
                      <a:pt x="217" y="178"/>
                      <a:pt x="222" y="4"/>
                      <a:pt x="115" y="0"/>
                    </a:cubicBezTo>
                    <a:cubicBezTo>
                      <a:pt x="114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957284" y="3941570"/>
                <a:ext cx="33703" cy="26769"/>
              </a:xfrm>
              <a:custGeom>
                <a:rect b="b" l="l" r="r" t="t"/>
                <a:pathLst>
                  <a:path extrusionOk="0" h="178" w="221">
                    <a:moveTo>
                      <a:pt x="110" y="0"/>
                    </a:moveTo>
                    <a:cubicBezTo>
                      <a:pt x="5" y="0"/>
                      <a:pt x="0" y="174"/>
                      <a:pt x="108" y="178"/>
                    </a:cubicBezTo>
                    <a:cubicBezTo>
                      <a:pt x="109" y="178"/>
                      <a:pt x="110" y="178"/>
                      <a:pt x="111" y="178"/>
                    </a:cubicBezTo>
                    <a:cubicBezTo>
                      <a:pt x="216" y="178"/>
                      <a:pt x="221" y="2"/>
                      <a:pt x="114" y="0"/>
                    </a:cubicBezTo>
                    <a:cubicBezTo>
                      <a:pt x="112" y="0"/>
                      <a:pt x="111" y="0"/>
                      <a:pt x="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1009439" y="3940668"/>
                <a:ext cx="33551" cy="26769"/>
              </a:xfrm>
              <a:custGeom>
                <a:rect b="b" l="l" r="r" t="t"/>
                <a:pathLst>
                  <a:path extrusionOk="0" h="178" w="220">
                    <a:moveTo>
                      <a:pt x="111" y="0"/>
                    </a:moveTo>
                    <a:cubicBezTo>
                      <a:pt x="4" y="0"/>
                      <a:pt x="1" y="176"/>
                      <a:pt x="109" y="178"/>
                    </a:cubicBezTo>
                    <a:cubicBezTo>
                      <a:pt x="110" y="178"/>
                      <a:pt x="112" y="178"/>
                      <a:pt x="114" y="178"/>
                    </a:cubicBezTo>
                    <a:cubicBezTo>
                      <a:pt x="217" y="178"/>
                      <a:pt x="219" y="2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904825" y="3980972"/>
                <a:ext cx="33856" cy="26769"/>
              </a:xfrm>
              <a:custGeom>
                <a:rect b="b" l="l" r="r" t="t"/>
                <a:pathLst>
                  <a:path extrusionOk="0" h="178" w="222">
                    <a:moveTo>
                      <a:pt x="113" y="0"/>
                    </a:moveTo>
                    <a:cubicBezTo>
                      <a:pt x="6" y="0"/>
                      <a:pt x="1" y="176"/>
                      <a:pt x="109" y="178"/>
                    </a:cubicBezTo>
                    <a:cubicBezTo>
                      <a:pt x="110" y="178"/>
                      <a:pt x="112" y="178"/>
                      <a:pt x="114" y="178"/>
                    </a:cubicBezTo>
                    <a:cubicBezTo>
                      <a:pt x="217" y="178"/>
                      <a:pt x="221" y="6"/>
                      <a:pt x="115" y="0"/>
                    </a:cubicBezTo>
                    <a:cubicBezTo>
                      <a:pt x="114" y="0"/>
                      <a:pt x="113" y="0"/>
                      <a:pt x="1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957284" y="3981573"/>
                <a:ext cx="33703" cy="26769"/>
              </a:xfrm>
              <a:custGeom>
                <a:rect b="b" l="l" r="r" t="t"/>
                <a:pathLst>
                  <a:path extrusionOk="0" h="178" w="221">
                    <a:moveTo>
                      <a:pt x="110" y="0"/>
                    </a:moveTo>
                    <a:cubicBezTo>
                      <a:pt x="5" y="0"/>
                      <a:pt x="0" y="174"/>
                      <a:pt x="108" y="178"/>
                    </a:cubicBezTo>
                    <a:cubicBezTo>
                      <a:pt x="109" y="178"/>
                      <a:pt x="110" y="178"/>
                      <a:pt x="111" y="178"/>
                    </a:cubicBezTo>
                    <a:cubicBezTo>
                      <a:pt x="216" y="178"/>
                      <a:pt x="221" y="4"/>
                      <a:pt x="114" y="0"/>
                    </a:cubicBezTo>
                    <a:cubicBezTo>
                      <a:pt x="112" y="0"/>
                      <a:pt x="111" y="0"/>
                      <a:pt x="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1009439" y="3980972"/>
                <a:ext cx="33551" cy="26769"/>
              </a:xfrm>
              <a:custGeom>
                <a:rect b="b" l="l" r="r" t="t"/>
                <a:pathLst>
                  <a:path extrusionOk="0" h="178" w="220">
                    <a:moveTo>
                      <a:pt x="111" y="0"/>
                    </a:moveTo>
                    <a:cubicBezTo>
                      <a:pt x="4" y="0"/>
                      <a:pt x="1" y="176"/>
                      <a:pt x="109" y="178"/>
                    </a:cubicBezTo>
                    <a:cubicBezTo>
                      <a:pt x="110" y="178"/>
                      <a:pt x="111" y="178"/>
                      <a:pt x="112" y="178"/>
                    </a:cubicBezTo>
                    <a:cubicBezTo>
                      <a:pt x="217" y="178"/>
                      <a:pt x="220" y="4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8" name="Google Shape;1228;p38"/>
          <p:cNvGrpSpPr/>
          <p:nvPr/>
        </p:nvGrpSpPr>
        <p:grpSpPr>
          <a:xfrm>
            <a:off x="6145225" y="-347875"/>
            <a:ext cx="2420925" cy="777275"/>
            <a:chOff x="7142275" y="251275"/>
            <a:chExt cx="2420925" cy="777275"/>
          </a:xfrm>
        </p:grpSpPr>
        <p:sp>
          <p:nvSpPr>
            <p:cNvPr id="1229" name="Google Shape;1229;p38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0" name="Google Shape;1230;p38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1231" name="Google Shape;1231;p38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3" name="Google Shape;1233;p38"/>
          <p:cNvGrpSpPr/>
          <p:nvPr/>
        </p:nvGrpSpPr>
        <p:grpSpPr>
          <a:xfrm>
            <a:off x="346113" y="539488"/>
            <a:ext cx="734225" cy="444650"/>
            <a:chOff x="5697200" y="1534925"/>
            <a:chExt cx="734225" cy="444650"/>
          </a:xfrm>
        </p:grpSpPr>
        <p:sp>
          <p:nvSpPr>
            <p:cNvPr id="1234" name="Google Shape;1234;p38"/>
            <p:cNvSpPr/>
            <p:nvPr/>
          </p:nvSpPr>
          <p:spPr>
            <a:xfrm>
              <a:off x="5711825" y="1550850"/>
              <a:ext cx="705400" cy="412650"/>
            </a:xfrm>
            <a:custGeom>
              <a:rect b="b" l="l" r="r" t="t"/>
              <a:pathLst>
                <a:path extrusionOk="0" h="16506" w="28216">
                  <a:moveTo>
                    <a:pt x="20716" y="1"/>
                  </a:moveTo>
                  <a:cubicBezTo>
                    <a:pt x="18934" y="1"/>
                    <a:pt x="17262" y="1068"/>
                    <a:pt x="16241" y="2562"/>
                  </a:cubicBezTo>
                  <a:cubicBezTo>
                    <a:pt x="16222" y="2656"/>
                    <a:pt x="16140" y="2697"/>
                    <a:pt x="16053" y="2697"/>
                  </a:cubicBezTo>
                  <a:cubicBezTo>
                    <a:pt x="15987" y="2697"/>
                    <a:pt x="15918" y="2673"/>
                    <a:pt x="15874" y="2629"/>
                  </a:cubicBezTo>
                  <a:cubicBezTo>
                    <a:pt x="15336" y="1933"/>
                    <a:pt x="14707" y="1356"/>
                    <a:pt x="13847" y="1356"/>
                  </a:cubicBezTo>
                  <a:cubicBezTo>
                    <a:pt x="13800" y="1356"/>
                    <a:pt x="13753" y="1358"/>
                    <a:pt x="13706" y="1361"/>
                  </a:cubicBezTo>
                  <a:cubicBezTo>
                    <a:pt x="12772" y="1461"/>
                    <a:pt x="12104" y="2129"/>
                    <a:pt x="11771" y="2963"/>
                  </a:cubicBezTo>
                  <a:cubicBezTo>
                    <a:pt x="11749" y="3028"/>
                    <a:pt x="11703" y="3054"/>
                    <a:pt x="11651" y="3054"/>
                  </a:cubicBezTo>
                  <a:cubicBezTo>
                    <a:pt x="11544" y="3054"/>
                    <a:pt x="11415" y="2942"/>
                    <a:pt x="11437" y="2829"/>
                  </a:cubicBezTo>
                  <a:lnTo>
                    <a:pt x="11437" y="2729"/>
                  </a:lnTo>
                  <a:lnTo>
                    <a:pt x="11404" y="2729"/>
                  </a:lnTo>
                  <a:cubicBezTo>
                    <a:pt x="11354" y="2862"/>
                    <a:pt x="11237" y="2929"/>
                    <a:pt x="11129" y="2929"/>
                  </a:cubicBezTo>
                  <a:cubicBezTo>
                    <a:pt x="11020" y="2929"/>
                    <a:pt x="10920" y="2862"/>
                    <a:pt x="10904" y="2729"/>
                  </a:cubicBezTo>
                  <a:cubicBezTo>
                    <a:pt x="10494" y="965"/>
                    <a:pt x="9348" y="246"/>
                    <a:pt x="8083" y="246"/>
                  </a:cubicBezTo>
                  <a:cubicBezTo>
                    <a:pt x="5953" y="246"/>
                    <a:pt x="3485" y="2285"/>
                    <a:pt x="3632" y="4797"/>
                  </a:cubicBezTo>
                  <a:cubicBezTo>
                    <a:pt x="3720" y="4885"/>
                    <a:pt x="3627" y="5076"/>
                    <a:pt x="3491" y="5076"/>
                  </a:cubicBezTo>
                  <a:cubicBezTo>
                    <a:pt x="3472" y="5076"/>
                    <a:pt x="3452" y="5072"/>
                    <a:pt x="3432" y="5064"/>
                  </a:cubicBezTo>
                  <a:cubicBezTo>
                    <a:pt x="3192" y="5006"/>
                    <a:pt x="2949" y="4979"/>
                    <a:pt x="2710" y="4979"/>
                  </a:cubicBezTo>
                  <a:cubicBezTo>
                    <a:pt x="1288" y="4979"/>
                    <a:pt x="1" y="5967"/>
                    <a:pt x="229" y="7566"/>
                  </a:cubicBezTo>
                  <a:cubicBezTo>
                    <a:pt x="405" y="8948"/>
                    <a:pt x="1472" y="9611"/>
                    <a:pt x="2629" y="9611"/>
                  </a:cubicBezTo>
                  <a:cubicBezTo>
                    <a:pt x="3007" y="9611"/>
                    <a:pt x="3395" y="9540"/>
                    <a:pt x="3765" y="9400"/>
                  </a:cubicBezTo>
                  <a:cubicBezTo>
                    <a:pt x="3801" y="9388"/>
                    <a:pt x="3835" y="9383"/>
                    <a:pt x="3867" y="9383"/>
                  </a:cubicBezTo>
                  <a:cubicBezTo>
                    <a:pt x="4010" y="9383"/>
                    <a:pt x="4105" y="9497"/>
                    <a:pt x="4132" y="9634"/>
                  </a:cubicBezTo>
                  <a:cubicBezTo>
                    <a:pt x="4167" y="9606"/>
                    <a:pt x="4201" y="9594"/>
                    <a:pt x="4233" y="9594"/>
                  </a:cubicBezTo>
                  <a:cubicBezTo>
                    <a:pt x="4357" y="9594"/>
                    <a:pt x="4445" y="9769"/>
                    <a:pt x="4366" y="9901"/>
                  </a:cubicBezTo>
                  <a:cubicBezTo>
                    <a:pt x="3265" y="11068"/>
                    <a:pt x="1430" y="12736"/>
                    <a:pt x="3098" y="14704"/>
                  </a:cubicBezTo>
                  <a:cubicBezTo>
                    <a:pt x="3932" y="15672"/>
                    <a:pt x="5400" y="15972"/>
                    <a:pt x="6567" y="15972"/>
                  </a:cubicBezTo>
                  <a:cubicBezTo>
                    <a:pt x="8769" y="15972"/>
                    <a:pt x="10737" y="14904"/>
                    <a:pt x="12205" y="13303"/>
                  </a:cubicBezTo>
                  <a:cubicBezTo>
                    <a:pt x="12263" y="13228"/>
                    <a:pt x="12334" y="13197"/>
                    <a:pt x="12403" y="13197"/>
                  </a:cubicBezTo>
                  <a:cubicBezTo>
                    <a:pt x="12611" y="13197"/>
                    <a:pt x="12805" y="13478"/>
                    <a:pt x="12605" y="13704"/>
                  </a:cubicBezTo>
                  <a:cubicBezTo>
                    <a:pt x="13119" y="15709"/>
                    <a:pt x="14922" y="16506"/>
                    <a:pt x="16775" y="16506"/>
                  </a:cubicBezTo>
                  <a:cubicBezTo>
                    <a:pt x="17326" y="16506"/>
                    <a:pt x="17882" y="16435"/>
                    <a:pt x="18409" y="16305"/>
                  </a:cubicBezTo>
                  <a:cubicBezTo>
                    <a:pt x="20711" y="15705"/>
                    <a:pt x="22145" y="13904"/>
                    <a:pt x="22145" y="11569"/>
                  </a:cubicBezTo>
                  <a:cubicBezTo>
                    <a:pt x="22145" y="11369"/>
                    <a:pt x="22303" y="11269"/>
                    <a:pt x="22466" y="11269"/>
                  </a:cubicBezTo>
                  <a:cubicBezTo>
                    <a:pt x="22629" y="11269"/>
                    <a:pt x="22795" y="11369"/>
                    <a:pt x="22812" y="11569"/>
                  </a:cubicBezTo>
                  <a:lnTo>
                    <a:pt x="22812" y="11635"/>
                  </a:lnTo>
                  <a:cubicBezTo>
                    <a:pt x="23463" y="11866"/>
                    <a:pt x="24158" y="12019"/>
                    <a:pt x="24830" y="12019"/>
                  </a:cubicBezTo>
                  <a:cubicBezTo>
                    <a:pt x="25811" y="12019"/>
                    <a:pt x="26742" y="11692"/>
                    <a:pt x="27415" y="10802"/>
                  </a:cubicBezTo>
                  <a:cubicBezTo>
                    <a:pt x="27949" y="10068"/>
                    <a:pt x="28216" y="9067"/>
                    <a:pt x="27782" y="8233"/>
                  </a:cubicBezTo>
                  <a:cubicBezTo>
                    <a:pt x="27677" y="8022"/>
                    <a:pt x="26547" y="6849"/>
                    <a:pt x="25915" y="6849"/>
                  </a:cubicBezTo>
                  <a:cubicBezTo>
                    <a:pt x="25749" y="6849"/>
                    <a:pt x="25617" y="6931"/>
                    <a:pt x="25547" y="7132"/>
                  </a:cubicBezTo>
                  <a:cubicBezTo>
                    <a:pt x="25495" y="7276"/>
                    <a:pt x="25381" y="7338"/>
                    <a:pt x="25267" y="7338"/>
                  </a:cubicBezTo>
                  <a:cubicBezTo>
                    <a:pt x="25088" y="7338"/>
                    <a:pt x="24906" y="7189"/>
                    <a:pt x="24947" y="6965"/>
                  </a:cubicBezTo>
                  <a:cubicBezTo>
                    <a:pt x="24980" y="6899"/>
                    <a:pt x="24980" y="6899"/>
                    <a:pt x="24980" y="6865"/>
                  </a:cubicBezTo>
                  <a:cubicBezTo>
                    <a:pt x="24814" y="6832"/>
                    <a:pt x="24647" y="6665"/>
                    <a:pt x="24747" y="6498"/>
                  </a:cubicBezTo>
                  <a:cubicBezTo>
                    <a:pt x="25648" y="4230"/>
                    <a:pt x="24880" y="1461"/>
                    <a:pt x="22545" y="394"/>
                  </a:cubicBezTo>
                  <a:cubicBezTo>
                    <a:pt x="21937" y="124"/>
                    <a:pt x="21320" y="1"/>
                    <a:pt x="20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697200" y="1534925"/>
              <a:ext cx="734225" cy="444650"/>
            </a:xfrm>
            <a:custGeom>
              <a:rect b="b" l="l" r="r" t="t"/>
              <a:pathLst>
                <a:path extrusionOk="0" h="17786" w="29369">
                  <a:moveTo>
                    <a:pt x="21300" y="0"/>
                  </a:moveTo>
                  <a:cubicBezTo>
                    <a:pt x="19404" y="0"/>
                    <a:pt x="17531" y="1036"/>
                    <a:pt x="16626" y="2699"/>
                  </a:cubicBezTo>
                  <a:cubicBezTo>
                    <a:pt x="16211" y="1869"/>
                    <a:pt x="15391" y="1488"/>
                    <a:pt x="14551" y="1488"/>
                  </a:cubicBezTo>
                  <a:cubicBezTo>
                    <a:pt x="13432" y="1488"/>
                    <a:pt x="12275" y="2166"/>
                    <a:pt x="11989" y="3366"/>
                  </a:cubicBezTo>
                  <a:lnTo>
                    <a:pt x="11989" y="3466"/>
                  </a:lnTo>
                  <a:cubicBezTo>
                    <a:pt x="11989" y="3579"/>
                    <a:pt x="12096" y="3676"/>
                    <a:pt x="12195" y="3676"/>
                  </a:cubicBezTo>
                  <a:cubicBezTo>
                    <a:pt x="12244" y="3676"/>
                    <a:pt x="12290" y="3654"/>
                    <a:pt x="12323" y="3600"/>
                  </a:cubicBezTo>
                  <a:cubicBezTo>
                    <a:pt x="12656" y="2766"/>
                    <a:pt x="13290" y="2098"/>
                    <a:pt x="14224" y="1998"/>
                  </a:cubicBezTo>
                  <a:cubicBezTo>
                    <a:pt x="14275" y="1995"/>
                    <a:pt x="14325" y="1993"/>
                    <a:pt x="14374" y="1993"/>
                  </a:cubicBezTo>
                  <a:cubicBezTo>
                    <a:pt x="15289" y="1993"/>
                    <a:pt x="15886" y="2570"/>
                    <a:pt x="16392" y="3266"/>
                  </a:cubicBezTo>
                  <a:cubicBezTo>
                    <a:pt x="16432" y="3305"/>
                    <a:pt x="16492" y="3324"/>
                    <a:pt x="16554" y="3324"/>
                  </a:cubicBezTo>
                  <a:cubicBezTo>
                    <a:pt x="16650" y="3324"/>
                    <a:pt x="16752" y="3280"/>
                    <a:pt x="16792" y="3199"/>
                  </a:cubicBezTo>
                  <a:cubicBezTo>
                    <a:pt x="17821" y="1744"/>
                    <a:pt x="19510" y="647"/>
                    <a:pt x="21292" y="647"/>
                  </a:cubicBezTo>
                  <a:cubicBezTo>
                    <a:pt x="21879" y="647"/>
                    <a:pt x="22477" y="766"/>
                    <a:pt x="23064" y="1031"/>
                  </a:cubicBezTo>
                  <a:cubicBezTo>
                    <a:pt x="25399" y="2098"/>
                    <a:pt x="26199" y="4834"/>
                    <a:pt x="25299" y="7135"/>
                  </a:cubicBezTo>
                  <a:cubicBezTo>
                    <a:pt x="25232" y="7336"/>
                    <a:pt x="25365" y="7469"/>
                    <a:pt x="25532" y="7502"/>
                  </a:cubicBezTo>
                  <a:cubicBezTo>
                    <a:pt x="25499" y="7536"/>
                    <a:pt x="25499" y="7536"/>
                    <a:pt x="25499" y="7569"/>
                  </a:cubicBezTo>
                  <a:cubicBezTo>
                    <a:pt x="25419" y="7809"/>
                    <a:pt x="25603" y="7965"/>
                    <a:pt x="25784" y="7965"/>
                  </a:cubicBezTo>
                  <a:cubicBezTo>
                    <a:pt x="25906" y="7965"/>
                    <a:pt x="26026" y="7896"/>
                    <a:pt x="26066" y="7736"/>
                  </a:cubicBezTo>
                  <a:cubicBezTo>
                    <a:pt x="26134" y="7544"/>
                    <a:pt x="26265" y="7466"/>
                    <a:pt x="26430" y="7466"/>
                  </a:cubicBezTo>
                  <a:cubicBezTo>
                    <a:pt x="27069" y="7466"/>
                    <a:pt x="28228" y="8631"/>
                    <a:pt x="28334" y="8870"/>
                  </a:cubicBezTo>
                  <a:cubicBezTo>
                    <a:pt x="28734" y="9704"/>
                    <a:pt x="28501" y="10705"/>
                    <a:pt x="27967" y="11405"/>
                  </a:cubicBezTo>
                  <a:cubicBezTo>
                    <a:pt x="27291" y="12320"/>
                    <a:pt x="26353" y="12654"/>
                    <a:pt x="25367" y="12654"/>
                  </a:cubicBezTo>
                  <a:cubicBezTo>
                    <a:pt x="24700" y="12654"/>
                    <a:pt x="24010" y="12501"/>
                    <a:pt x="23364" y="12272"/>
                  </a:cubicBezTo>
                  <a:lnTo>
                    <a:pt x="23364" y="12206"/>
                  </a:lnTo>
                  <a:cubicBezTo>
                    <a:pt x="23347" y="12006"/>
                    <a:pt x="23180" y="11906"/>
                    <a:pt x="23018" y="11906"/>
                  </a:cubicBezTo>
                  <a:cubicBezTo>
                    <a:pt x="22855" y="11906"/>
                    <a:pt x="22697" y="12006"/>
                    <a:pt x="22697" y="12206"/>
                  </a:cubicBezTo>
                  <a:cubicBezTo>
                    <a:pt x="22663" y="14541"/>
                    <a:pt x="21196" y="16342"/>
                    <a:pt x="18927" y="16909"/>
                  </a:cubicBezTo>
                  <a:cubicBezTo>
                    <a:pt x="18400" y="17047"/>
                    <a:pt x="17847" y="17119"/>
                    <a:pt x="17299" y="17119"/>
                  </a:cubicBezTo>
                  <a:cubicBezTo>
                    <a:pt x="15454" y="17119"/>
                    <a:pt x="13671" y="16295"/>
                    <a:pt x="13156" y="14341"/>
                  </a:cubicBezTo>
                  <a:cubicBezTo>
                    <a:pt x="13332" y="14115"/>
                    <a:pt x="13169" y="13834"/>
                    <a:pt x="12950" y="13834"/>
                  </a:cubicBezTo>
                  <a:cubicBezTo>
                    <a:pt x="12877" y="13834"/>
                    <a:pt x="12798" y="13865"/>
                    <a:pt x="12723" y="13940"/>
                  </a:cubicBezTo>
                  <a:cubicBezTo>
                    <a:pt x="11288" y="15541"/>
                    <a:pt x="9320" y="16576"/>
                    <a:pt x="7119" y="16576"/>
                  </a:cubicBezTo>
                  <a:cubicBezTo>
                    <a:pt x="5951" y="16576"/>
                    <a:pt x="4484" y="16309"/>
                    <a:pt x="3650" y="15341"/>
                  </a:cubicBezTo>
                  <a:cubicBezTo>
                    <a:pt x="2015" y="13440"/>
                    <a:pt x="3850" y="11739"/>
                    <a:pt x="4951" y="10571"/>
                  </a:cubicBezTo>
                  <a:cubicBezTo>
                    <a:pt x="5086" y="10463"/>
                    <a:pt x="4959" y="10268"/>
                    <a:pt x="4817" y="10268"/>
                  </a:cubicBezTo>
                  <a:cubicBezTo>
                    <a:pt x="4783" y="10268"/>
                    <a:pt x="4749" y="10279"/>
                    <a:pt x="4717" y="10304"/>
                  </a:cubicBezTo>
                  <a:cubicBezTo>
                    <a:pt x="4690" y="10168"/>
                    <a:pt x="4573" y="10053"/>
                    <a:pt x="4440" y="10053"/>
                  </a:cubicBezTo>
                  <a:cubicBezTo>
                    <a:pt x="4410" y="10053"/>
                    <a:pt x="4380" y="10059"/>
                    <a:pt x="4350" y="10071"/>
                  </a:cubicBezTo>
                  <a:cubicBezTo>
                    <a:pt x="3978" y="10209"/>
                    <a:pt x="3591" y="10277"/>
                    <a:pt x="3216" y="10277"/>
                  </a:cubicBezTo>
                  <a:cubicBezTo>
                    <a:pt x="2048" y="10277"/>
                    <a:pt x="991" y="9608"/>
                    <a:pt x="814" y="8270"/>
                  </a:cubicBezTo>
                  <a:cubicBezTo>
                    <a:pt x="645" y="6658"/>
                    <a:pt x="1865" y="5670"/>
                    <a:pt x="3256" y="5670"/>
                  </a:cubicBezTo>
                  <a:cubicBezTo>
                    <a:pt x="3506" y="5670"/>
                    <a:pt x="3762" y="5702"/>
                    <a:pt x="4017" y="5768"/>
                  </a:cubicBezTo>
                  <a:cubicBezTo>
                    <a:pt x="4029" y="5770"/>
                    <a:pt x="4041" y="5771"/>
                    <a:pt x="4053" y="5771"/>
                  </a:cubicBezTo>
                  <a:cubicBezTo>
                    <a:pt x="4202" y="5771"/>
                    <a:pt x="4309" y="5586"/>
                    <a:pt x="4217" y="5401"/>
                  </a:cubicBezTo>
                  <a:cubicBezTo>
                    <a:pt x="4071" y="2896"/>
                    <a:pt x="6524" y="888"/>
                    <a:pt x="8650" y="888"/>
                  </a:cubicBezTo>
                  <a:cubicBezTo>
                    <a:pt x="9922" y="888"/>
                    <a:pt x="11077" y="1606"/>
                    <a:pt x="11489" y="3366"/>
                  </a:cubicBezTo>
                  <a:cubicBezTo>
                    <a:pt x="11522" y="3499"/>
                    <a:pt x="11639" y="3566"/>
                    <a:pt x="11751" y="3566"/>
                  </a:cubicBezTo>
                  <a:cubicBezTo>
                    <a:pt x="11864" y="3566"/>
                    <a:pt x="11972" y="3499"/>
                    <a:pt x="11989" y="3366"/>
                  </a:cubicBezTo>
                  <a:lnTo>
                    <a:pt x="11989" y="3299"/>
                  </a:lnTo>
                  <a:cubicBezTo>
                    <a:pt x="11884" y="1139"/>
                    <a:pt x="10390" y="248"/>
                    <a:pt x="8692" y="248"/>
                  </a:cubicBezTo>
                  <a:cubicBezTo>
                    <a:pt x="6090" y="248"/>
                    <a:pt x="3010" y="2341"/>
                    <a:pt x="3716" y="5167"/>
                  </a:cubicBezTo>
                  <a:cubicBezTo>
                    <a:pt x="3443" y="5073"/>
                    <a:pt x="3167" y="5029"/>
                    <a:pt x="2898" y="5029"/>
                  </a:cubicBezTo>
                  <a:cubicBezTo>
                    <a:pt x="1360" y="5029"/>
                    <a:pt x="0" y="6462"/>
                    <a:pt x="114" y="8136"/>
                  </a:cubicBezTo>
                  <a:cubicBezTo>
                    <a:pt x="197" y="9807"/>
                    <a:pt x="1652" y="10943"/>
                    <a:pt x="3159" y="10943"/>
                  </a:cubicBezTo>
                  <a:cubicBezTo>
                    <a:pt x="3458" y="10943"/>
                    <a:pt x="3758" y="10898"/>
                    <a:pt x="4050" y="10805"/>
                  </a:cubicBezTo>
                  <a:lnTo>
                    <a:pt x="4050" y="10805"/>
                  </a:lnTo>
                  <a:cubicBezTo>
                    <a:pt x="2182" y="12573"/>
                    <a:pt x="1515" y="15208"/>
                    <a:pt x="4384" y="16642"/>
                  </a:cubicBezTo>
                  <a:cubicBezTo>
                    <a:pt x="5247" y="17059"/>
                    <a:pt x="6170" y="17246"/>
                    <a:pt x="7094" y="17246"/>
                  </a:cubicBezTo>
                  <a:cubicBezTo>
                    <a:pt x="9206" y="17246"/>
                    <a:pt x="11328" y="16269"/>
                    <a:pt x="12790" y="14808"/>
                  </a:cubicBezTo>
                  <a:cubicBezTo>
                    <a:pt x="13093" y="16860"/>
                    <a:pt x="14914" y="17786"/>
                    <a:pt x="16962" y="17786"/>
                  </a:cubicBezTo>
                  <a:cubicBezTo>
                    <a:pt x="19874" y="17786"/>
                    <a:pt x="23246" y="15912"/>
                    <a:pt x="23364" y="12739"/>
                  </a:cubicBezTo>
                  <a:cubicBezTo>
                    <a:pt x="24008" y="13062"/>
                    <a:pt x="24730" y="13222"/>
                    <a:pt x="25442" y="13222"/>
                  </a:cubicBezTo>
                  <a:cubicBezTo>
                    <a:pt x="27236" y="13222"/>
                    <a:pt x="28962" y="12201"/>
                    <a:pt x="29201" y="10171"/>
                  </a:cubicBezTo>
                  <a:cubicBezTo>
                    <a:pt x="29368" y="9003"/>
                    <a:pt x="28801" y="7869"/>
                    <a:pt x="27834" y="7302"/>
                  </a:cubicBezTo>
                  <a:cubicBezTo>
                    <a:pt x="27491" y="7082"/>
                    <a:pt x="26933" y="6880"/>
                    <a:pt x="26449" y="6880"/>
                  </a:cubicBezTo>
                  <a:cubicBezTo>
                    <a:pt x="26274" y="6880"/>
                    <a:pt x="26108" y="6906"/>
                    <a:pt x="25966" y="6969"/>
                  </a:cubicBezTo>
                  <a:cubicBezTo>
                    <a:pt x="26866" y="4534"/>
                    <a:pt x="25799" y="1531"/>
                    <a:pt x="23330" y="431"/>
                  </a:cubicBezTo>
                  <a:cubicBezTo>
                    <a:pt x="22681" y="137"/>
                    <a:pt x="21989" y="0"/>
                    <a:pt x="2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6" name="Google Shape;1236;p38"/>
          <p:cNvSpPr txBox="1"/>
          <p:nvPr/>
        </p:nvSpPr>
        <p:spPr>
          <a:xfrm>
            <a:off x="722925" y="1042875"/>
            <a:ext cx="4831800" cy="3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Data-Driven Adjustments: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Strategic insights drive profitability and efficiency improvements.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Optimized Operations: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Chicken quantity adjustments and potential partnerships enhance cost-effectiveness.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Base Insights: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Understanding customer demographics aids in location optimization and service enhancements.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Future Growth Potential: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 of recommendations can lead to expanded market reach and increased revenue.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0"/>
          <p:cNvSpPr txBox="1"/>
          <p:nvPr>
            <p:ph idx="1" type="subTitle"/>
          </p:nvPr>
        </p:nvSpPr>
        <p:spPr>
          <a:xfrm>
            <a:off x="129800" y="638625"/>
            <a:ext cx="3536400" cy="328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Name : </a:t>
            </a:r>
            <a:r>
              <a:rPr lang="en" sz="1700"/>
              <a:t>Dopamine Dose</a:t>
            </a:r>
            <a:endParaRPr sz="17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Registered :</a:t>
            </a:r>
            <a:r>
              <a:rPr lang="en" sz="1700"/>
              <a:t> January 2023</a:t>
            </a:r>
            <a:endParaRPr sz="17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Location : </a:t>
            </a:r>
            <a:r>
              <a:rPr lang="en" sz="1700"/>
              <a:t>KIIT University, Bhubaneswar, Odisha</a:t>
            </a:r>
            <a:endParaRPr sz="17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Owner : </a:t>
            </a:r>
            <a:r>
              <a:rPr lang="en" sz="1700"/>
              <a:t>Ali B. Mahfoud</a:t>
            </a:r>
            <a:endParaRPr sz="17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“</a:t>
            </a:r>
            <a:r>
              <a:rPr b="1" i="1" lang="en" sz="1700"/>
              <a:t>Authentic Syrian Shawarma</a:t>
            </a:r>
            <a:r>
              <a:rPr b="1" lang="en" sz="1700"/>
              <a:t>”</a:t>
            </a:r>
            <a:endParaRPr b="1" sz="17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endParaRPr sz="1700"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	</a:t>
            </a:r>
            <a:endParaRPr sz="1700"/>
          </a:p>
        </p:txBody>
      </p:sp>
      <p:sp>
        <p:nvSpPr>
          <p:cNvPr id="740" name="Google Shape;740;p30"/>
          <p:cNvSpPr txBox="1"/>
          <p:nvPr>
            <p:ph type="title"/>
          </p:nvPr>
        </p:nvSpPr>
        <p:spPr>
          <a:xfrm>
            <a:off x="0" y="0"/>
            <a:ext cx="64647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Organization Background</a:t>
            </a:r>
            <a:endParaRPr sz="4300"/>
          </a:p>
        </p:txBody>
      </p:sp>
      <p:grpSp>
        <p:nvGrpSpPr>
          <p:cNvPr id="741" name="Google Shape;741;p30"/>
          <p:cNvGrpSpPr/>
          <p:nvPr/>
        </p:nvGrpSpPr>
        <p:grpSpPr>
          <a:xfrm>
            <a:off x="7365282" y="-16"/>
            <a:ext cx="1573350" cy="1277610"/>
            <a:chOff x="3736800" y="661075"/>
            <a:chExt cx="1670400" cy="1677975"/>
          </a:xfrm>
        </p:grpSpPr>
        <p:sp>
          <p:nvSpPr>
            <p:cNvPr id="742" name="Google Shape;742;p30"/>
            <p:cNvSpPr/>
            <p:nvPr/>
          </p:nvSpPr>
          <p:spPr>
            <a:xfrm>
              <a:off x="3839375" y="979725"/>
              <a:ext cx="209350" cy="609625"/>
            </a:xfrm>
            <a:custGeom>
              <a:rect b="b" l="l" r="r" t="t"/>
              <a:pathLst>
                <a:path extrusionOk="0" fill="none" h="24385" w="8374">
                  <a:moveTo>
                    <a:pt x="234" y="24384"/>
                  </a:moveTo>
                  <a:cubicBezTo>
                    <a:pt x="67" y="23150"/>
                    <a:pt x="1" y="21849"/>
                    <a:pt x="1" y="20515"/>
                  </a:cubicBezTo>
                  <a:cubicBezTo>
                    <a:pt x="1" y="12509"/>
                    <a:pt x="3203" y="5271"/>
                    <a:pt x="8373" y="0"/>
                  </a:cubicBezTo>
                </a:path>
              </a:pathLst>
            </a:custGeom>
            <a:noFill/>
            <a:ln cap="rnd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096100" y="979725"/>
              <a:ext cx="210175" cy="609625"/>
            </a:xfrm>
            <a:custGeom>
              <a:rect b="b" l="l" r="r" t="t"/>
              <a:pathLst>
                <a:path extrusionOk="0" fill="none" h="24385" w="8407">
                  <a:moveTo>
                    <a:pt x="1" y="0"/>
                  </a:moveTo>
                  <a:cubicBezTo>
                    <a:pt x="5171" y="5271"/>
                    <a:pt x="8407" y="12542"/>
                    <a:pt x="8407" y="20515"/>
                  </a:cubicBezTo>
                  <a:cubicBezTo>
                    <a:pt x="8407" y="21816"/>
                    <a:pt x="8307" y="23083"/>
                    <a:pt x="8140" y="24384"/>
                  </a:cubicBezTo>
                </a:path>
              </a:pathLst>
            </a:custGeom>
            <a:noFill/>
            <a:ln cap="rnd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755150" y="921350"/>
              <a:ext cx="233525" cy="678825"/>
            </a:xfrm>
            <a:custGeom>
              <a:rect b="b" l="l" r="r" t="t"/>
              <a:pathLst>
                <a:path extrusionOk="0" fill="none" h="27153" w="9341">
                  <a:moveTo>
                    <a:pt x="268" y="27153"/>
                  </a:moveTo>
                  <a:cubicBezTo>
                    <a:pt x="101" y="25719"/>
                    <a:pt x="1" y="24251"/>
                    <a:pt x="1" y="22850"/>
                  </a:cubicBezTo>
                  <a:cubicBezTo>
                    <a:pt x="1" y="14244"/>
                    <a:pt x="3270" y="6104"/>
                    <a:pt x="9341" y="0"/>
                  </a:cubicBezTo>
                </a:path>
              </a:pathLst>
            </a:custGeom>
            <a:noFill/>
            <a:ln cap="rnd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3922775" y="1038100"/>
              <a:ext cx="185150" cy="539575"/>
            </a:xfrm>
            <a:custGeom>
              <a:rect b="b" l="l" r="r" t="t"/>
              <a:pathLst>
                <a:path extrusionOk="0" fill="none" h="21583" w="7406">
                  <a:moveTo>
                    <a:pt x="7406" y="0"/>
                  </a:moveTo>
                  <a:cubicBezTo>
                    <a:pt x="2636" y="4870"/>
                    <a:pt x="0" y="11342"/>
                    <a:pt x="0" y="18180"/>
                  </a:cubicBezTo>
                  <a:cubicBezTo>
                    <a:pt x="0" y="19347"/>
                    <a:pt x="67" y="20481"/>
                    <a:pt x="201" y="21582"/>
                  </a:cubicBezTo>
                </a:path>
              </a:pathLst>
            </a:custGeom>
            <a:noFill/>
            <a:ln cap="rnd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36075" y="1038100"/>
              <a:ext cx="185150" cy="539575"/>
            </a:xfrm>
            <a:custGeom>
              <a:rect b="b" l="l" r="r" t="t"/>
              <a:pathLst>
                <a:path extrusionOk="0" fill="none" h="21583" w="7406">
                  <a:moveTo>
                    <a:pt x="7205" y="21582"/>
                  </a:moveTo>
                  <a:cubicBezTo>
                    <a:pt x="7372" y="20481"/>
                    <a:pt x="7406" y="19314"/>
                    <a:pt x="7406" y="18180"/>
                  </a:cubicBezTo>
                  <a:cubicBezTo>
                    <a:pt x="7406" y="11342"/>
                    <a:pt x="4804" y="4870"/>
                    <a:pt x="0" y="0"/>
                  </a:cubicBezTo>
                </a:path>
              </a:pathLst>
            </a:custGeom>
            <a:noFill/>
            <a:ln cap="rnd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156150" y="921350"/>
              <a:ext cx="233525" cy="678825"/>
            </a:xfrm>
            <a:custGeom>
              <a:rect b="b" l="l" r="r" t="t"/>
              <a:pathLst>
                <a:path extrusionOk="0" fill="none" h="27153" w="9341">
                  <a:moveTo>
                    <a:pt x="1" y="0"/>
                  </a:moveTo>
                  <a:cubicBezTo>
                    <a:pt x="6005" y="6138"/>
                    <a:pt x="9341" y="14244"/>
                    <a:pt x="9341" y="22850"/>
                  </a:cubicBezTo>
                  <a:cubicBezTo>
                    <a:pt x="9341" y="24251"/>
                    <a:pt x="9241" y="25719"/>
                    <a:pt x="9040" y="27153"/>
                  </a:cubicBezTo>
                </a:path>
              </a:pathLst>
            </a:custGeom>
            <a:noFill/>
            <a:ln cap="rnd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259675" y="715675"/>
              <a:ext cx="135950" cy="158950"/>
            </a:xfrm>
            <a:custGeom>
              <a:rect b="b" l="l" r="r" t="t"/>
              <a:pathLst>
                <a:path extrusionOk="0" h="6358" w="5438">
                  <a:moveTo>
                    <a:pt x="742" y="0"/>
                  </a:moveTo>
                  <a:cubicBezTo>
                    <a:pt x="660" y="0"/>
                    <a:pt x="577" y="22"/>
                    <a:pt x="501" y="55"/>
                  </a:cubicBezTo>
                  <a:cubicBezTo>
                    <a:pt x="201" y="121"/>
                    <a:pt x="1" y="388"/>
                    <a:pt x="101" y="755"/>
                  </a:cubicBezTo>
                  <a:cubicBezTo>
                    <a:pt x="168" y="889"/>
                    <a:pt x="234" y="955"/>
                    <a:pt x="268" y="1022"/>
                  </a:cubicBezTo>
                  <a:lnTo>
                    <a:pt x="1902" y="5692"/>
                  </a:lnTo>
                  <a:cubicBezTo>
                    <a:pt x="1869" y="5759"/>
                    <a:pt x="1869" y="5892"/>
                    <a:pt x="1902" y="6059"/>
                  </a:cubicBezTo>
                  <a:cubicBezTo>
                    <a:pt x="1970" y="6262"/>
                    <a:pt x="2113" y="6358"/>
                    <a:pt x="2292" y="6358"/>
                  </a:cubicBezTo>
                  <a:cubicBezTo>
                    <a:pt x="2378" y="6358"/>
                    <a:pt x="2472" y="6336"/>
                    <a:pt x="2569" y="6292"/>
                  </a:cubicBezTo>
                  <a:cubicBezTo>
                    <a:pt x="2703" y="6259"/>
                    <a:pt x="2869" y="6126"/>
                    <a:pt x="2936" y="6092"/>
                  </a:cubicBezTo>
                  <a:lnTo>
                    <a:pt x="4838" y="5192"/>
                  </a:lnTo>
                  <a:cubicBezTo>
                    <a:pt x="4904" y="5192"/>
                    <a:pt x="5038" y="5192"/>
                    <a:pt x="5104" y="5125"/>
                  </a:cubicBezTo>
                  <a:cubicBezTo>
                    <a:pt x="5338" y="5058"/>
                    <a:pt x="5438" y="4858"/>
                    <a:pt x="5338" y="4458"/>
                  </a:cubicBezTo>
                  <a:cubicBezTo>
                    <a:pt x="5247" y="4254"/>
                    <a:pt x="5080" y="4188"/>
                    <a:pt x="4929" y="4188"/>
                  </a:cubicBezTo>
                  <a:cubicBezTo>
                    <a:pt x="4858" y="4188"/>
                    <a:pt x="4791" y="4203"/>
                    <a:pt x="4737" y="4224"/>
                  </a:cubicBezTo>
                  <a:cubicBezTo>
                    <a:pt x="4671" y="4258"/>
                    <a:pt x="4504" y="4391"/>
                    <a:pt x="4437" y="4458"/>
                  </a:cubicBezTo>
                  <a:lnTo>
                    <a:pt x="2736" y="5292"/>
                  </a:lnTo>
                  <a:lnTo>
                    <a:pt x="1168" y="688"/>
                  </a:lnTo>
                  <a:cubicBezTo>
                    <a:pt x="1168" y="588"/>
                    <a:pt x="1202" y="455"/>
                    <a:pt x="1168" y="388"/>
                  </a:cubicBezTo>
                  <a:cubicBezTo>
                    <a:pt x="1078" y="95"/>
                    <a:pt x="912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378100" y="665350"/>
              <a:ext cx="148475" cy="176600"/>
            </a:xfrm>
            <a:custGeom>
              <a:rect b="b" l="l" r="r" t="t"/>
              <a:pathLst>
                <a:path extrusionOk="0" h="7064" w="5939">
                  <a:moveTo>
                    <a:pt x="3124" y="850"/>
                  </a:moveTo>
                  <a:cubicBezTo>
                    <a:pt x="3806" y="850"/>
                    <a:pt x="4359" y="1528"/>
                    <a:pt x="4604" y="2935"/>
                  </a:cubicBezTo>
                  <a:cubicBezTo>
                    <a:pt x="4871" y="4636"/>
                    <a:pt x="3970" y="6070"/>
                    <a:pt x="2869" y="6237"/>
                  </a:cubicBezTo>
                  <a:cubicBezTo>
                    <a:pt x="2811" y="6246"/>
                    <a:pt x="2754" y="6250"/>
                    <a:pt x="2699" y="6250"/>
                  </a:cubicBezTo>
                  <a:cubicBezTo>
                    <a:pt x="1901" y="6250"/>
                    <a:pt x="1426" y="5378"/>
                    <a:pt x="1301" y="4536"/>
                  </a:cubicBezTo>
                  <a:cubicBezTo>
                    <a:pt x="1035" y="2968"/>
                    <a:pt x="1935" y="1034"/>
                    <a:pt x="2936" y="867"/>
                  </a:cubicBezTo>
                  <a:cubicBezTo>
                    <a:pt x="3000" y="856"/>
                    <a:pt x="3062" y="850"/>
                    <a:pt x="3124" y="850"/>
                  </a:cubicBezTo>
                  <a:close/>
                  <a:moveTo>
                    <a:pt x="3246" y="0"/>
                  </a:moveTo>
                  <a:cubicBezTo>
                    <a:pt x="3120" y="0"/>
                    <a:pt x="2994" y="11"/>
                    <a:pt x="2869" y="33"/>
                  </a:cubicBezTo>
                  <a:cubicBezTo>
                    <a:pt x="1168" y="300"/>
                    <a:pt x="0" y="2801"/>
                    <a:pt x="334" y="4770"/>
                  </a:cubicBezTo>
                  <a:cubicBezTo>
                    <a:pt x="488" y="5788"/>
                    <a:pt x="1157" y="7064"/>
                    <a:pt x="2498" y="7064"/>
                  </a:cubicBezTo>
                  <a:cubicBezTo>
                    <a:pt x="2606" y="7064"/>
                    <a:pt x="2719" y="7055"/>
                    <a:pt x="2836" y="7038"/>
                  </a:cubicBezTo>
                  <a:cubicBezTo>
                    <a:pt x="4670" y="6738"/>
                    <a:pt x="5938" y="4903"/>
                    <a:pt x="5604" y="2735"/>
                  </a:cubicBezTo>
                  <a:cubicBezTo>
                    <a:pt x="5307" y="769"/>
                    <a:pt x="4291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543225" y="661075"/>
              <a:ext cx="155950" cy="167250"/>
            </a:xfrm>
            <a:custGeom>
              <a:rect b="b" l="l" r="r" t="t"/>
              <a:pathLst>
                <a:path extrusionOk="0" h="6690" w="6238">
                  <a:moveTo>
                    <a:pt x="4267" y="1"/>
                  </a:moveTo>
                  <a:cubicBezTo>
                    <a:pt x="3683" y="1"/>
                    <a:pt x="2959" y="262"/>
                    <a:pt x="2235" y="671"/>
                  </a:cubicBezTo>
                  <a:cubicBezTo>
                    <a:pt x="1201" y="1305"/>
                    <a:pt x="200" y="2439"/>
                    <a:pt x="100" y="3940"/>
                  </a:cubicBezTo>
                  <a:cubicBezTo>
                    <a:pt x="0" y="5474"/>
                    <a:pt x="701" y="6608"/>
                    <a:pt x="2168" y="6675"/>
                  </a:cubicBezTo>
                  <a:cubicBezTo>
                    <a:pt x="2289" y="6685"/>
                    <a:pt x="2407" y="6690"/>
                    <a:pt x="2522" y="6690"/>
                  </a:cubicBezTo>
                  <a:cubicBezTo>
                    <a:pt x="5133" y="6690"/>
                    <a:pt x="6206" y="4237"/>
                    <a:pt x="6238" y="3406"/>
                  </a:cubicBezTo>
                  <a:cubicBezTo>
                    <a:pt x="6238" y="3106"/>
                    <a:pt x="6105" y="2906"/>
                    <a:pt x="5838" y="2906"/>
                  </a:cubicBezTo>
                  <a:cubicBezTo>
                    <a:pt x="5558" y="2906"/>
                    <a:pt x="4580" y="3109"/>
                    <a:pt x="3827" y="3109"/>
                  </a:cubicBezTo>
                  <a:cubicBezTo>
                    <a:pt x="3773" y="3109"/>
                    <a:pt x="3721" y="3108"/>
                    <a:pt x="3669" y="3106"/>
                  </a:cubicBezTo>
                  <a:cubicBezTo>
                    <a:pt x="3369" y="3106"/>
                    <a:pt x="3202" y="3273"/>
                    <a:pt x="3202" y="3540"/>
                  </a:cubicBezTo>
                  <a:cubicBezTo>
                    <a:pt x="3169" y="3773"/>
                    <a:pt x="3369" y="3940"/>
                    <a:pt x="3536" y="3940"/>
                  </a:cubicBezTo>
                  <a:cubicBezTo>
                    <a:pt x="3870" y="3940"/>
                    <a:pt x="4937" y="3806"/>
                    <a:pt x="5204" y="3740"/>
                  </a:cubicBezTo>
                  <a:lnTo>
                    <a:pt x="5204" y="3740"/>
                  </a:lnTo>
                  <a:cubicBezTo>
                    <a:pt x="5204" y="4107"/>
                    <a:pt x="4837" y="4740"/>
                    <a:pt x="4103" y="5307"/>
                  </a:cubicBezTo>
                  <a:cubicBezTo>
                    <a:pt x="3639" y="5710"/>
                    <a:pt x="2944" y="5911"/>
                    <a:pt x="2393" y="5911"/>
                  </a:cubicBezTo>
                  <a:cubicBezTo>
                    <a:pt x="2351" y="5911"/>
                    <a:pt x="2309" y="5910"/>
                    <a:pt x="2268" y="5908"/>
                  </a:cubicBezTo>
                  <a:cubicBezTo>
                    <a:pt x="1535" y="5841"/>
                    <a:pt x="934" y="5241"/>
                    <a:pt x="1034" y="3973"/>
                  </a:cubicBezTo>
                  <a:cubicBezTo>
                    <a:pt x="1101" y="2606"/>
                    <a:pt x="1902" y="1805"/>
                    <a:pt x="2669" y="1305"/>
                  </a:cubicBezTo>
                  <a:cubicBezTo>
                    <a:pt x="3219" y="968"/>
                    <a:pt x="3685" y="800"/>
                    <a:pt x="4093" y="800"/>
                  </a:cubicBezTo>
                  <a:cubicBezTo>
                    <a:pt x="4130" y="800"/>
                    <a:pt x="4167" y="801"/>
                    <a:pt x="4203" y="804"/>
                  </a:cubicBezTo>
                  <a:cubicBezTo>
                    <a:pt x="4737" y="838"/>
                    <a:pt x="5004" y="1038"/>
                    <a:pt x="5037" y="1205"/>
                  </a:cubicBezTo>
                  <a:cubicBezTo>
                    <a:pt x="5104" y="1471"/>
                    <a:pt x="5237" y="1638"/>
                    <a:pt x="5504" y="1638"/>
                  </a:cubicBezTo>
                  <a:cubicBezTo>
                    <a:pt x="5771" y="1638"/>
                    <a:pt x="6004" y="1471"/>
                    <a:pt x="6004" y="1238"/>
                  </a:cubicBezTo>
                  <a:cubicBezTo>
                    <a:pt x="6004" y="1071"/>
                    <a:pt x="5771" y="704"/>
                    <a:pt x="5537" y="471"/>
                  </a:cubicBezTo>
                  <a:cubicBezTo>
                    <a:pt x="5237" y="237"/>
                    <a:pt x="4870" y="70"/>
                    <a:pt x="4370" y="4"/>
                  </a:cubicBezTo>
                  <a:cubicBezTo>
                    <a:pt x="4336" y="2"/>
                    <a:pt x="4302" y="1"/>
                    <a:pt x="4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708325" y="695700"/>
              <a:ext cx="165150" cy="161875"/>
            </a:xfrm>
            <a:custGeom>
              <a:rect b="b" l="l" r="r" t="t"/>
              <a:pathLst>
                <a:path extrusionOk="0" h="6475" w="6606">
                  <a:moveTo>
                    <a:pt x="4090" y="721"/>
                  </a:moveTo>
                  <a:cubicBezTo>
                    <a:pt x="4177" y="721"/>
                    <a:pt x="4260" y="731"/>
                    <a:pt x="4337" y="754"/>
                  </a:cubicBezTo>
                  <a:cubicBezTo>
                    <a:pt x="5138" y="1020"/>
                    <a:pt x="5438" y="1888"/>
                    <a:pt x="4971" y="3389"/>
                  </a:cubicBezTo>
                  <a:cubicBezTo>
                    <a:pt x="4537" y="4808"/>
                    <a:pt x="3423" y="5649"/>
                    <a:pt x="2438" y="5649"/>
                  </a:cubicBezTo>
                  <a:cubicBezTo>
                    <a:pt x="2289" y="5649"/>
                    <a:pt x="2143" y="5630"/>
                    <a:pt x="2002" y="5590"/>
                  </a:cubicBezTo>
                  <a:cubicBezTo>
                    <a:pt x="1102" y="5357"/>
                    <a:pt x="1068" y="4256"/>
                    <a:pt x="1302" y="3389"/>
                  </a:cubicBezTo>
                  <a:cubicBezTo>
                    <a:pt x="1699" y="2013"/>
                    <a:pt x="3134" y="721"/>
                    <a:pt x="4090" y="721"/>
                  </a:cubicBezTo>
                  <a:close/>
                  <a:moveTo>
                    <a:pt x="4072" y="0"/>
                  </a:moveTo>
                  <a:cubicBezTo>
                    <a:pt x="2533" y="0"/>
                    <a:pt x="831" y="1576"/>
                    <a:pt x="301" y="3255"/>
                  </a:cubicBezTo>
                  <a:cubicBezTo>
                    <a:pt x="1" y="4323"/>
                    <a:pt x="68" y="5891"/>
                    <a:pt x="1602" y="6358"/>
                  </a:cubicBezTo>
                  <a:cubicBezTo>
                    <a:pt x="1887" y="6437"/>
                    <a:pt x="2174" y="6475"/>
                    <a:pt x="2459" y="6475"/>
                  </a:cubicBezTo>
                  <a:cubicBezTo>
                    <a:pt x="3973" y="6475"/>
                    <a:pt x="5405" y="5391"/>
                    <a:pt x="5938" y="3622"/>
                  </a:cubicBezTo>
                  <a:cubicBezTo>
                    <a:pt x="6606" y="1487"/>
                    <a:pt x="5805" y="353"/>
                    <a:pt x="4671" y="86"/>
                  </a:cubicBezTo>
                  <a:cubicBezTo>
                    <a:pt x="4476" y="28"/>
                    <a:pt x="4276" y="0"/>
                    <a:pt x="4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4378100" y="947200"/>
              <a:ext cx="194325" cy="194325"/>
            </a:xfrm>
            <a:custGeom>
              <a:rect b="b" l="l" r="r" t="t"/>
              <a:pathLst>
                <a:path extrusionOk="0" h="7773" w="7773">
                  <a:moveTo>
                    <a:pt x="3870" y="0"/>
                  </a:moveTo>
                  <a:cubicBezTo>
                    <a:pt x="1735" y="0"/>
                    <a:pt x="0" y="1735"/>
                    <a:pt x="0" y="3870"/>
                  </a:cubicBezTo>
                  <a:cubicBezTo>
                    <a:pt x="0" y="6004"/>
                    <a:pt x="1735" y="7772"/>
                    <a:pt x="3870" y="7772"/>
                  </a:cubicBezTo>
                  <a:cubicBezTo>
                    <a:pt x="6005" y="7772"/>
                    <a:pt x="7773" y="6004"/>
                    <a:pt x="7773" y="3870"/>
                  </a:cubicBezTo>
                  <a:cubicBezTo>
                    <a:pt x="7773" y="1735"/>
                    <a:pt x="6005" y="0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514875" y="938850"/>
              <a:ext cx="193475" cy="193500"/>
            </a:xfrm>
            <a:custGeom>
              <a:rect b="b" l="l" r="r" t="t"/>
              <a:pathLst>
                <a:path extrusionOk="0" h="7740" w="7739">
                  <a:moveTo>
                    <a:pt x="3869" y="1"/>
                  </a:moveTo>
                  <a:cubicBezTo>
                    <a:pt x="1735" y="1"/>
                    <a:pt x="0" y="1735"/>
                    <a:pt x="0" y="3870"/>
                  </a:cubicBezTo>
                  <a:cubicBezTo>
                    <a:pt x="0" y="6005"/>
                    <a:pt x="1735" y="7739"/>
                    <a:pt x="3869" y="7739"/>
                  </a:cubicBezTo>
                  <a:cubicBezTo>
                    <a:pt x="6004" y="7739"/>
                    <a:pt x="7739" y="6005"/>
                    <a:pt x="7739" y="3870"/>
                  </a:cubicBezTo>
                  <a:cubicBezTo>
                    <a:pt x="7739" y="1735"/>
                    <a:pt x="6004" y="1"/>
                    <a:pt x="3869" y="1"/>
                  </a:cubicBezTo>
                  <a:close/>
                </a:path>
              </a:pathLst>
            </a:custGeom>
            <a:solidFill>
              <a:schemeClr val="accent5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4467325" y="1063100"/>
              <a:ext cx="194325" cy="193500"/>
            </a:xfrm>
            <a:custGeom>
              <a:rect b="b" l="l" r="r" t="t"/>
              <a:pathLst>
                <a:path extrusionOk="0" h="7740" w="7773">
                  <a:moveTo>
                    <a:pt x="3903" y="1"/>
                  </a:moveTo>
                  <a:cubicBezTo>
                    <a:pt x="1769" y="1"/>
                    <a:pt x="1" y="1735"/>
                    <a:pt x="1" y="3870"/>
                  </a:cubicBezTo>
                  <a:cubicBezTo>
                    <a:pt x="1" y="6005"/>
                    <a:pt x="1769" y="7740"/>
                    <a:pt x="3903" y="7740"/>
                  </a:cubicBezTo>
                  <a:cubicBezTo>
                    <a:pt x="6038" y="7740"/>
                    <a:pt x="7773" y="6005"/>
                    <a:pt x="7773" y="3870"/>
                  </a:cubicBezTo>
                  <a:cubicBezTo>
                    <a:pt x="7773" y="1735"/>
                    <a:pt x="6038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4601600" y="1043100"/>
              <a:ext cx="339425" cy="196000"/>
            </a:xfrm>
            <a:custGeom>
              <a:rect b="b" l="l" r="r" t="t"/>
              <a:pathLst>
                <a:path extrusionOk="0" h="7840" w="13577">
                  <a:moveTo>
                    <a:pt x="4270" y="0"/>
                  </a:moveTo>
                  <a:cubicBezTo>
                    <a:pt x="4270" y="0"/>
                    <a:pt x="0" y="2168"/>
                    <a:pt x="1401" y="7672"/>
                  </a:cubicBezTo>
                  <a:cubicBezTo>
                    <a:pt x="3669" y="7672"/>
                    <a:pt x="13577" y="7839"/>
                    <a:pt x="13577" y="7839"/>
                  </a:cubicBezTo>
                  <a:lnTo>
                    <a:pt x="427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736800" y="1619350"/>
              <a:ext cx="345275" cy="357475"/>
            </a:xfrm>
            <a:custGeom>
              <a:rect b="b" l="l" r="r" t="t"/>
              <a:pathLst>
                <a:path extrusionOk="0" h="14299" w="13811">
                  <a:moveTo>
                    <a:pt x="4237" y="0"/>
                  </a:moveTo>
                  <a:lnTo>
                    <a:pt x="4237" y="0"/>
                  </a:lnTo>
                  <a:cubicBezTo>
                    <a:pt x="3503" y="3102"/>
                    <a:pt x="5405" y="6638"/>
                    <a:pt x="5405" y="6638"/>
                  </a:cubicBezTo>
                  <a:cubicBezTo>
                    <a:pt x="935" y="7372"/>
                    <a:pt x="1" y="7606"/>
                    <a:pt x="1" y="7606"/>
                  </a:cubicBezTo>
                  <a:cubicBezTo>
                    <a:pt x="2150" y="12029"/>
                    <a:pt x="6753" y="14298"/>
                    <a:pt x="8111" y="14298"/>
                  </a:cubicBezTo>
                  <a:cubicBezTo>
                    <a:pt x="8187" y="14298"/>
                    <a:pt x="8252" y="14291"/>
                    <a:pt x="8307" y="14277"/>
                  </a:cubicBezTo>
                  <a:cubicBezTo>
                    <a:pt x="9774" y="13576"/>
                    <a:pt x="13410" y="9840"/>
                    <a:pt x="13811" y="6505"/>
                  </a:cubicBezTo>
                  <a:cubicBezTo>
                    <a:pt x="13677" y="5271"/>
                    <a:pt x="7806" y="3503"/>
                    <a:pt x="4237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061925" y="1619350"/>
              <a:ext cx="345275" cy="357475"/>
            </a:xfrm>
            <a:custGeom>
              <a:rect b="b" l="l" r="r" t="t"/>
              <a:pathLst>
                <a:path extrusionOk="0" h="14299" w="13811">
                  <a:moveTo>
                    <a:pt x="9607" y="0"/>
                  </a:moveTo>
                  <a:cubicBezTo>
                    <a:pt x="6005" y="3503"/>
                    <a:pt x="134" y="5271"/>
                    <a:pt x="0" y="6505"/>
                  </a:cubicBezTo>
                  <a:cubicBezTo>
                    <a:pt x="434" y="9840"/>
                    <a:pt x="4037" y="13576"/>
                    <a:pt x="5504" y="14277"/>
                  </a:cubicBezTo>
                  <a:cubicBezTo>
                    <a:pt x="5559" y="14291"/>
                    <a:pt x="5624" y="14298"/>
                    <a:pt x="5700" y="14298"/>
                  </a:cubicBezTo>
                  <a:cubicBezTo>
                    <a:pt x="7058" y="14298"/>
                    <a:pt x="11661" y="12029"/>
                    <a:pt x="13810" y="7606"/>
                  </a:cubicBezTo>
                  <a:cubicBezTo>
                    <a:pt x="13810" y="7606"/>
                    <a:pt x="12876" y="7372"/>
                    <a:pt x="8440" y="6638"/>
                  </a:cubicBezTo>
                  <a:cubicBezTo>
                    <a:pt x="8440" y="6638"/>
                    <a:pt x="10308" y="3102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982825" y="1781125"/>
              <a:ext cx="99250" cy="149300"/>
            </a:xfrm>
            <a:custGeom>
              <a:rect b="b" l="l" r="r" t="t"/>
              <a:pathLst>
                <a:path extrusionOk="0" h="5972" w="3970">
                  <a:moveTo>
                    <a:pt x="3970" y="0"/>
                  </a:moveTo>
                  <a:cubicBezTo>
                    <a:pt x="3736" y="1034"/>
                    <a:pt x="1168" y="1468"/>
                    <a:pt x="567" y="2169"/>
                  </a:cubicBezTo>
                  <a:cubicBezTo>
                    <a:pt x="0" y="4003"/>
                    <a:pt x="2268" y="5971"/>
                    <a:pt x="2268" y="5971"/>
                  </a:cubicBezTo>
                  <a:cubicBezTo>
                    <a:pt x="2268" y="5971"/>
                    <a:pt x="3970" y="3870"/>
                    <a:pt x="397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61925" y="1781125"/>
              <a:ext cx="100100" cy="149300"/>
            </a:xfrm>
            <a:custGeom>
              <a:rect b="b" l="l" r="r" t="t"/>
              <a:pathLst>
                <a:path extrusionOk="0" h="5972" w="4004">
                  <a:moveTo>
                    <a:pt x="0" y="0"/>
                  </a:moveTo>
                  <a:cubicBezTo>
                    <a:pt x="0" y="3870"/>
                    <a:pt x="1702" y="5971"/>
                    <a:pt x="1702" y="5971"/>
                  </a:cubicBezTo>
                  <a:cubicBezTo>
                    <a:pt x="1702" y="5971"/>
                    <a:pt x="4003" y="4003"/>
                    <a:pt x="3436" y="2169"/>
                  </a:cubicBezTo>
                  <a:cubicBezTo>
                    <a:pt x="2802" y="1468"/>
                    <a:pt x="267" y="10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855325" y="1835325"/>
              <a:ext cx="1435000" cy="503725"/>
            </a:xfrm>
            <a:custGeom>
              <a:rect b="b" l="l" r="r" t="t"/>
              <a:pathLst>
                <a:path extrusionOk="0" h="20149" w="57400">
                  <a:moveTo>
                    <a:pt x="5663" y="0"/>
                  </a:moveTo>
                  <a:cubicBezTo>
                    <a:pt x="5042" y="0"/>
                    <a:pt x="1" y="6712"/>
                    <a:pt x="1731" y="9441"/>
                  </a:cubicBezTo>
                  <a:cubicBezTo>
                    <a:pt x="3532" y="12143"/>
                    <a:pt x="13439" y="20148"/>
                    <a:pt x="28684" y="20148"/>
                  </a:cubicBezTo>
                  <a:cubicBezTo>
                    <a:pt x="43895" y="20148"/>
                    <a:pt x="53802" y="12143"/>
                    <a:pt x="55603" y="9441"/>
                  </a:cubicBezTo>
                  <a:cubicBezTo>
                    <a:pt x="57400" y="6712"/>
                    <a:pt x="52293" y="0"/>
                    <a:pt x="51704" y="0"/>
                  </a:cubicBezTo>
                  <a:cubicBezTo>
                    <a:pt x="51703" y="0"/>
                    <a:pt x="51702" y="1"/>
                    <a:pt x="51700" y="1"/>
                  </a:cubicBezTo>
                  <a:cubicBezTo>
                    <a:pt x="50599" y="101"/>
                    <a:pt x="44128" y="9441"/>
                    <a:pt x="28684" y="9441"/>
                  </a:cubicBezTo>
                  <a:cubicBezTo>
                    <a:pt x="13173" y="9441"/>
                    <a:pt x="6735" y="101"/>
                    <a:pt x="5667" y="1"/>
                  </a:cubicBezTo>
                  <a:cubicBezTo>
                    <a:pt x="5666" y="1"/>
                    <a:pt x="5664" y="0"/>
                    <a:pt x="5663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147925" y="1288050"/>
              <a:ext cx="837300" cy="536700"/>
            </a:xfrm>
            <a:custGeom>
              <a:rect b="b" l="l" r="r" t="t"/>
              <a:pathLst>
                <a:path extrusionOk="0" h="21468" w="33492">
                  <a:moveTo>
                    <a:pt x="18401" y="0"/>
                  </a:moveTo>
                  <a:cubicBezTo>
                    <a:pt x="13843" y="0"/>
                    <a:pt x="9866" y="50"/>
                    <a:pt x="9641" y="176"/>
                  </a:cubicBezTo>
                  <a:cubicBezTo>
                    <a:pt x="9141" y="510"/>
                    <a:pt x="4638" y="10917"/>
                    <a:pt x="4638" y="10917"/>
                  </a:cubicBezTo>
                  <a:cubicBezTo>
                    <a:pt x="3670" y="11017"/>
                    <a:pt x="1" y="12151"/>
                    <a:pt x="1" y="12151"/>
                  </a:cubicBezTo>
                  <a:cubicBezTo>
                    <a:pt x="1" y="12151"/>
                    <a:pt x="401" y="20524"/>
                    <a:pt x="735" y="21158"/>
                  </a:cubicBezTo>
                  <a:cubicBezTo>
                    <a:pt x="860" y="21383"/>
                    <a:pt x="5263" y="21467"/>
                    <a:pt x="10762" y="21467"/>
                  </a:cubicBezTo>
                  <a:cubicBezTo>
                    <a:pt x="19927" y="21467"/>
                    <a:pt x="32136" y="21233"/>
                    <a:pt x="32658" y="21024"/>
                  </a:cubicBezTo>
                  <a:cubicBezTo>
                    <a:pt x="33491" y="20691"/>
                    <a:pt x="32724" y="410"/>
                    <a:pt x="32257" y="209"/>
                  </a:cubicBezTo>
                  <a:cubicBezTo>
                    <a:pt x="32026" y="94"/>
                    <a:pt x="24665" y="0"/>
                    <a:pt x="1840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428125" y="1326975"/>
              <a:ext cx="159325" cy="469175"/>
            </a:xfrm>
            <a:custGeom>
              <a:rect b="b" l="l" r="r" t="t"/>
              <a:pathLst>
                <a:path extrusionOk="0" h="18767" w="6373">
                  <a:moveTo>
                    <a:pt x="3588" y="0"/>
                  </a:moveTo>
                  <a:cubicBezTo>
                    <a:pt x="2023" y="0"/>
                    <a:pt x="262" y="85"/>
                    <a:pt x="168" y="254"/>
                  </a:cubicBezTo>
                  <a:cubicBezTo>
                    <a:pt x="1" y="487"/>
                    <a:pt x="101" y="16599"/>
                    <a:pt x="101" y="16599"/>
                  </a:cubicBezTo>
                  <a:cubicBezTo>
                    <a:pt x="101" y="16599"/>
                    <a:pt x="1102" y="16999"/>
                    <a:pt x="1335" y="18700"/>
                  </a:cubicBezTo>
                  <a:cubicBezTo>
                    <a:pt x="3503" y="18767"/>
                    <a:pt x="6372" y="18767"/>
                    <a:pt x="6372" y="18767"/>
                  </a:cubicBezTo>
                  <a:cubicBezTo>
                    <a:pt x="6372" y="18767"/>
                    <a:pt x="6272" y="420"/>
                    <a:pt x="6005" y="154"/>
                  </a:cubicBezTo>
                  <a:cubicBezTo>
                    <a:pt x="5903" y="51"/>
                    <a:pt x="4805" y="0"/>
                    <a:pt x="3588" y="0"/>
                  </a:cubicBezTo>
                  <a:close/>
                </a:path>
              </a:pathLst>
            </a:custGeom>
            <a:solidFill>
              <a:schemeClr val="accent4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604100" y="1344050"/>
              <a:ext cx="335250" cy="216225"/>
            </a:xfrm>
            <a:custGeom>
              <a:rect b="b" l="l" r="r" t="t"/>
              <a:pathLst>
                <a:path extrusionOk="0" h="8649" w="13410">
                  <a:moveTo>
                    <a:pt x="9281" y="0"/>
                  </a:moveTo>
                  <a:cubicBezTo>
                    <a:pt x="5411" y="0"/>
                    <a:pt x="0" y="111"/>
                    <a:pt x="0" y="304"/>
                  </a:cubicBezTo>
                  <a:cubicBezTo>
                    <a:pt x="0" y="2172"/>
                    <a:pt x="134" y="8110"/>
                    <a:pt x="334" y="8477"/>
                  </a:cubicBezTo>
                  <a:cubicBezTo>
                    <a:pt x="418" y="8598"/>
                    <a:pt x="2107" y="8648"/>
                    <a:pt x="4234" y="8648"/>
                  </a:cubicBezTo>
                  <a:cubicBezTo>
                    <a:pt x="7990" y="8648"/>
                    <a:pt x="13112" y="8490"/>
                    <a:pt x="13176" y="8277"/>
                  </a:cubicBezTo>
                  <a:cubicBezTo>
                    <a:pt x="13410" y="7610"/>
                    <a:pt x="13276" y="304"/>
                    <a:pt x="13110" y="104"/>
                  </a:cubicBezTo>
                  <a:cubicBezTo>
                    <a:pt x="13062" y="33"/>
                    <a:pt x="11403" y="0"/>
                    <a:pt x="9281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4293875" y="1334125"/>
              <a:ext cx="108425" cy="218525"/>
            </a:xfrm>
            <a:custGeom>
              <a:rect b="b" l="l" r="r" t="t"/>
              <a:pathLst>
                <a:path extrusionOk="0" h="8741" w="4337">
                  <a:moveTo>
                    <a:pt x="4237" y="1"/>
                  </a:moveTo>
                  <a:lnTo>
                    <a:pt x="0" y="8741"/>
                  </a:lnTo>
                  <a:lnTo>
                    <a:pt x="0" y="8741"/>
                  </a:lnTo>
                  <a:lnTo>
                    <a:pt x="4337" y="8674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4594075" y="1324325"/>
              <a:ext cx="357225" cy="85025"/>
            </a:xfrm>
            <a:custGeom>
              <a:rect b="b" l="l" r="r" t="t"/>
              <a:pathLst>
                <a:path extrusionOk="0" h="3401" w="14289">
                  <a:moveTo>
                    <a:pt x="8660" y="0"/>
                  </a:moveTo>
                  <a:cubicBezTo>
                    <a:pt x="5409" y="0"/>
                    <a:pt x="1702" y="59"/>
                    <a:pt x="1702" y="59"/>
                  </a:cubicBezTo>
                  <a:lnTo>
                    <a:pt x="1" y="1060"/>
                  </a:lnTo>
                  <a:cubicBezTo>
                    <a:pt x="73" y="2334"/>
                    <a:pt x="1042" y="3106"/>
                    <a:pt x="1944" y="3106"/>
                  </a:cubicBezTo>
                  <a:cubicBezTo>
                    <a:pt x="2718" y="3106"/>
                    <a:pt x="3442" y="2537"/>
                    <a:pt x="3503" y="1227"/>
                  </a:cubicBezTo>
                  <a:cubicBezTo>
                    <a:pt x="3691" y="2747"/>
                    <a:pt x="4527" y="3391"/>
                    <a:pt x="5340" y="3391"/>
                  </a:cubicBezTo>
                  <a:cubicBezTo>
                    <a:pt x="6257" y="3391"/>
                    <a:pt x="7145" y="2569"/>
                    <a:pt x="7039" y="1260"/>
                  </a:cubicBezTo>
                  <a:lnTo>
                    <a:pt x="7039" y="1260"/>
                  </a:lnTo>
                  <a:cubicBezTo>
                    <a:pt x="7180" y="2756"/>
                    <a:pt x="7953" y="3400"/>
                    <a:pt x="8738" y="3400"/>
                  </a:cubicBezTo>
                  <a:cubicBezTo>
                    <a:pt x="9633" y="3400"/>
                    <a:pt x="10542" y="2562"/>
                    <a:pt x="10542" y="1194"/>
                  </a:cubicBezTo>
                  <a:cubicBezTo>
                    <a:pt x="10741" y="2728"/>
                    <a:pt x="11577" y="3380"/>
                    <a:pt x="12394" y="3380"/>
                  </a:cubicBezTo>
                  <a:cubicBezTo>
                    <a:pt x="13353" y="3380"/>
                    <a:pt x="14288" y="2483"/>
                    <a:pt x="14144" y="1060"/>
                  </a:cubicBezTo>
                  <a:cubicBezTo>
                    <a:pt x="13377" y="560"/>
                    <a:pt x="12677" y="59"/>
                    <a:pt x="12677" y="59"/>
                  </a:cubicBezTo>
                  <a:cubicBezTo>
                    <a:pt x="11798" y="15"/>
                    <a:pt x="10286" y="0"/>
                    <a:pt x="8660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4272200" y="1740250"/>
              <a:ext cx="164300" cy="165150"/>
            </a:xfrm>
            <a:custGeom>
              <a:rect b="b" l="l" r="r" t="t"/>
              <a:pathLst>
                <a:path extrusionOk="0" h="6606" w="6572">
                  <a:moveTo>
                    <a:pt x="3269" y="1"/>
                  </a:moveTo>
                  <a:cubicBezTo>
                    <a:pt x="1468" y="1"/>
                    <a:pt x="0" y="1469"/>
                    <a:pt x="0" y="3303"/>
                  </a:cubicBezTo>
                  <a:cubicBezTo>
                    <a:pt x="0" y="5138"/>
                    <a:pt x="1468" y="6606"/>
                    <a:pt x="3269" y="6606"/>
                  </a:cubicBezTo>
                  <a:cubicBezTo>
                    <a:pt x="5104" y="6606"/>
                    <a:pt x="6571" y="5138"/>
                    <a:pt x="6571" y="3303"/>
                  </a:cubicBezTo>
                  <a:cubicBezTo>
                    <a:pt x="6571" y="1469"/>
                    <a:pt x="5104" y="1"/>
                    <a:pt x="3269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4323050" y="1791125"/>
              <a:ext cx="62575" cy="62575"/>
            </a:xfrm>
            <a:custGeom>
              <a:rect b="b" l="l" r="r" t="t"/>
              <a:pathLst>
                <a:path extrusionOk="0" h="2503" w="2503">
                  <a:moveTo>
                    <a:pt x="1235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1969"/>
                    <a:pt x="568" y="2502"/>
                    <a:pt x="1235" y="2502"/>
                  </a:cubicBezTo>
                  <a:cubicBezTo>
                    <a:pt x="1936" y="2502"/>
                    <a:pt x="2503" y="1969"/>
                    <a:pt x="2503" y="1268"/>
                  </a:cubicBezTo>
                  <a:cubicBezTo>
                    <a:pt x="2503" y="568"/>
                    <a:pt x="1936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4766700" y="1740250"/>
              <a:ext cx="165150" cy="165150"/>
            </a:xfrm>
            <a:custGeom>
              <a:rect b="b" l="l" r="r" t="t"/>
              <a:pathLst>
                <a:path extrusionOk="0" h="6606" w="6606">
                  <a:moveTo>
                    <a:pt x="3303" y="1"/>
                  </a:moveTo>
                  <a:cubicBezTo>
                    <a:pt x="1469" y="1"/>
                    <a:pt x="1" y="1469"/>
                    <a:pt x="1" y="3303"/>
                  </a:cubicBezTo>
                  <a:cubicBezTo>
                    <a:pt x="1" y="5138"/>
                    <a:pt x="1469" y="6606"/>
                    <a:pt x="3303" y="6606"/>
                  </a:cubicBezTo>
                  <a:cubicBezTo>
                    <a:pt x="5138" y="6606"/>
                    <a:pt x="6606" y="5138"/>
                    <a:pt x="6606" y="3303"/>
                  </a:cubicBezTo>
                  <a:cubicBezTo>
                    <a:pt x="6606" y="1469"/>
                    <a:pt x="5138" y="1"/>
                    <a:pt x="3303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4818425" y="1791125"/>
              <a:ext cx="62550" cy="62575"/>
            </a:xfrm>
            <a:custGeom>
              <a:rect b="b" l="l" r="r" t="t"/>
              <a:pathLst>
                <a:path extrusionOk="0" h="2503" w="2502">
                  <a:moveTo>
                    <a:pt x="1234" y="1"/>
                  </a:moveTo>
                  <a:cubicBezTo>
                    <a:pt x="534" y="1"/>
                    <a:pt x="0" y="568"/>
                    <a:pt x="0" y="1268"/>
                  </a:cubicBezTo>
                  <a:cubicBezTo>
                    <a:pt x="0" y="1969"/>
                    <a:pt x="534" y="2502"/>
                    <a:pt x="1234" y="2502"/>
                  </a:cubicBezTo>
                  <a:cubicBezTo>
                    <a:pt x="1935" y="2502"/>
                    <a:pt x="2502" y="1969"/>
                    <a:pt x="2502" y="1268"/>
                  </a:cubicBezTo>
                  <a:cubicBezTo>
                    <a:pt x="2502" y="568"/>
                    <a:pt x="1935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4594075" y="1350825"/>
              <a:ext cx="353625" cy="850"/>
            </a:xfrm>
            <a:custGeom>
              <a:rect b="b" l="l" r="r" t="t"/>
              <a:pathLst>
                <a:path extrusionOk="0" fill="none" h="34" w="14145">
                  <a:moveTo>
                    <a:pt x="1" y="0"/>
                  </a:moveTo>
                  <a:lnTo>
                    <a:pt x="14144" y="33"/>
                  </a:lnTo>
                </a:path>
              </a:pathLst>
            </a:custGeom>
            <a:solidFill>
              <a:schemeClr val="lt1"/>
            </a:solidFill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4150425" y="1634350"/>
              <a:ext cx="50900" cy="70900"/>
            </a:xfrm>
            <a:custGeom>
              <a:rect b="b" l="l" r="r" t="t"/>
              <a:pathLst>
                <a:path extrusionOk="0" h="2836" w="2036">
                  <a:moveTo>
                    <a:pt x="468" y="1"/>
                  </a:moveTo>
                  <a:cubicBezTo>
                    <a:pt x="301" y="1"/>
                    <a:pt x="201" y="34"/>
                    <a:pt x="1" y="67"/>
                  </a:cubicBezTo>
                  <a:cubicBezTo>
                    <a:pt x="68" y="901"/>
                    <a:pt x="134" y="1869"/>
                    <a:pt x="234" y="2803"/>
                  </a:cubicBezTo>
                  <a:cubicBezTo>
                    <a:pt x="301" y="2803"/>
                    <a:pt x="401" y="2836"/>
                    <a:pt x="468" y="2836"/>
                  </a:cubicBezTo>
                  <a:cubicBezTo>
                    <a:pt x="1302" y="2836"/>
                    <a:pt x="2036" y="2202"/>
                    <a:pt x="2036" y="1402"/>
                  </a:cubicBezTo>
                  <a:cubicBezTo>
                    <a:pt x="2036" y="634"/>
                    <a:pt x="1302" y="1"/>
                    <a:pt x="468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458150" y="1365300"/>
              <a:ext cx="91775" cy="163900"/>
            </a:xfrm>
            <a:custGeom>
              <a:rect b="b" l="l" r="r" t="t"/>
              <a:pathLst>
                <a:path extrusionOk="0" h="6556" w="3671">
                  <a:moveTo>
                    <a:pt x="1905" y="0"/>
                  </a:moveTo>
                  <a:cubicBezTo>
                    <a:pt x="985" y="0"/>
                    <a:pt x="1" y="35"/>
                    <a:pt x="1" y="88"/>
                  </a:cubicBezTo>
                  <a:cubicBezTo>
                    <a:pt x="1" y="155"/>
                    <a:pt x="67" y="6459"/>
                    <a:pt x="168" y="6493"/>
                  </a:cubicBezTo>
                  <a:cubicBezTo>
                    <a:pt x="259" y="6529"/>
                    <a:pt x="1224" y="6556"/>
                    <a:pt x="2093" y="6556"/>
                  </a:cubicBezTo>
                  <a:cubicBezTo>
                    <a:pt x="2808" y="6556"/>
                    <a:pt x="3458" y="6538"/>
                    <a:pt x="3503" y="6493"/>
                  </a:cubicBezTo>
                  <a:cubicBezTo>
                    <a:pt x="3670" y="6393"/>
                    <a:pt x="3570" y="222"/>
                    <a:pt x="3470" y="88"/>
                  </a:cubicBezTo>
                  <a:cubicBezTo>
                    <a:pt x="3454" y="26"/>
                    <a:pt x="2704" y="0"/>
                    <a:pt x="1905" y="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116250" y="1729725"/>
              <a:ext cx="124275" cy="65075"/>
            </a:xfrm>
            <a:custGeom>
              <a:rect b="b" l="l" r="r" t="t"/>
              <a:pathLst>
                <a:path extrusionOk="0" h="2603" w="4971">
                  <a:moveTo>
                    <a:pt x="2526" y="0"/>
                  </a:moveTo>
                  <a:cubicBezTo>
                    <a:pt x="1547" y="0"/>
                    <a:pt x="555" y="47"/>
                    <a:pt x="467" y="222"/>
                  </a:cubicBezTo>
                  <a:cubicBezTo>
                    <a:pt x="0" y="1056"/>
                    <a:pt x="267" y="2457"/>
                    <a:pt x="868" y="2523"/>
                  </a:cubicBezTo>
                  <a:cubicBezTo>
                    <a:pt x="1127" y="2541"/>
                    <a:pt x="2086" y="2603"/>
                    <a:pt x="2987" y="2603"/>
                  </a:cubicBezTo>
                  <a:cubicBezTo>
                    <a:pt x="3823" y="2603"/>
                    <a:pt x="4609" y="2549"/>
                    <a:pt x="4737" y="2357"/>
                  </a:cubicBezTo>
                  <a:cubicBezTo>
                    <a:pt x="4971" y="1923"/>
                    <a:pt x="4837" y="155"/>
                    <a:pt x="4470" y="55"/>
                  </a:cubicBezTo>
                  <a:cubicBezTo>
                    <a:pt x="4295" y="39"/>
                    <a:pt x="3416" y="0"/>
                    <a:pt x="2526" y="0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4946000" y="1728075"/>
              <a:ext cx="81750" cy="65875"/>
            </a:xfrm>
            <a:custGeom>
              <a:rect b="b" l="l" r="r" t="t"/>
              <a:pathLst>
                <a:path extrusionOk="0" h="2635" w="3270">
                  <a:moveTo>
                    <a:pt x="1147" y="1"/>
                  </a:moveTo>
                  <a:cubicBezTo>
                    <a:pt x="864" y="1"/>
                    <a:pt x="622" y="11"/>
                    <a:pt x="501" y="21"/>
                  </a:cubicBezTo>
                  <a:cubicBezTo>
                    <a:pt x="134" y="121"/>
                    <a:pt x="1" y="1922"/>
                    <a:pt x="268" y="2323"/>
                  </a:cubicBezTo>
                  <a:cubicBezTo>
                    <a:pt x="384" y="2574"/>
                    <a:pt x="916" y="2635"/>
                    <a:pt x="1440" y="2635"/>
                  </a:cubicBezTo>
                  <a:cubicBezTo>
                    <a:pt x="1819" y="2635"/>
                    <a:pt x="2193" y="2603"/>
                    <a:pt x="2402" y="2589"/>
                  </a:cubicBezTo>
                  <a:cubicBezTo>
                    <a:pt x="3003" y="2523"/>
                    <a:pt x="3270" y="1122"/>
                    <a:pt x="2803" y="288"/>
                  </a:cubicBezTo>
                  <a:cubicBezTo>
                    <a:pt x="2686" y="55"/>
                    <a:pt x="1805" y="1"/>
                    <a:pt x="1147" y="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158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4076225" y="913000"/>
              <a:ext cx="37550" cy="37550"/>
            </a:xfrm>
            <a:custGeom>
              <a:rect b="b" l="l" r="r" t="t"/>
              <a:pathLst>
                <a:path extrusionOk="0" fill="none" h="1502" w="1502">
                  <a:moveTo>
                    <a:pt x="1501" y="734"/>
                  </a:moveTo>
                  <a:cubicBezTo>
                    <a:pt x="1501" y="1168"/>
                    <a:pt x="1134" y="1502"/>
                    <a:pt x="734" y="1502"/>
                  </a:cubicBezTo>
                  <a:cubicBezTo>
                    <a:pt x="334" y="1502"/>
                    <a:pt x="0" y="1168"/>
                    <a:pt x="0" y="734"/>
                  </a:cubicBezTo>
                  <a:cubicBezTo>
                    <a:pt x="0" y="334"/>
                    <a:pt x="334" y="1"/>
                    <a:pt x="734" y="1"/>
                  </a:cubicBezTo>
                  <a:cubicBezTo>
                    <a:pt x="1134" y="1"/>
                    <a:pt x="1501" y="334"/>
                    <a:pt x="1501" y="734"/>
                  </a:cubicBezTo>
                  <a:close/>
                </a:path>
              </a:pathLst>
            </a:custGeom>
            <a:noFill/>
            <a:ln cap="flat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5030225" y="913000"/>
              <a:ext cx="37550" cy="37550"/>
            </a:xfrm>
            <a:custGeom>
              <a:rect b="b" l="l" r="r" t="t"/>
              <a:pathLst>
                <a:path extrusionOk="0" fill="none" h="1502" w="1502">
                  <a:moveTo>
                    <a:pt x="1502" y="734"/>
                  </a:moveTo>
                  <a:cubicBezTo>
                    <a:pt x="1502" y="1168"/>
                    <a:pt x="1168" y="1502"/>
                    <a:pt x="768" y="1502"/>
                  </a:cubicBezTo>
                  <a:cubicBezTo>
                    <a:pt x="368" y="1502"/>
                    <a:pt x="1" y="1168"/>
                    <a:pt x="1" y="734"/>
                  </a:cubicBezTo>
                  <a:cubicBezTo>
                    <a:pt x="1" y="334"/>
                    <a:pt x="368" y="1"/>
                    <a:pt x="768" y="1"/>
                  </a:cubicBezTo>
                  <a:cubicBezTo>
                    <a:pt x="1168" y="1"/>
                    <a:pt x="1502" y="334"/>
                    <a:pt x="1502" y="734"/>
                  </a:cubicBezTo>
                  <a:close/>
                </a:path>
              </a:pathLst>
            </a:custGeom>
            <a:noFill/>
            <a:ln cap="flat" cmpd="sng" w="1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997825" y="2020450"/>
              <a:ext cx="43400" cy="44225"/>
            </a:xfrm>
            <a:custGeom>
              <a:rect b="b" l="l" r="r" t="t"/>
              <a:pathLst>
                <a:path extrusionOk="0" h="1769" w="1736">
                  <a:moveTo>
                    <a:pt x="868" y="1"/>
                  </a:moveTo>
                  <a:cubicBezTo>
                    <a:pt x="401" y="1"/>
                    <a:pt x="1" y="401"/>
                    <a:pt x="1" y="902"/>
                  </a:cubicBezTo>
                  <a:cubicBezTo>
                    <a:pt x="1" y="1369"/>
                    <a:pt x="401" y="1769"/>
                    <a:pt x="868" y="1769"/>
                  </a:cubicBezTo>
                  <a:cubicBezTo>
                    <a:pt x="1335" y="1769"/>
                    <a:pt x="1735" y="1369"/>
                    <a:pt x="1735" y="902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102775" y="2020450"/>
              <a:ext cx="43400" cy="44225"/>
            </a:xfrm>
            <a:custGeom>
              <a:rect b="b" l="l" r="r" t="t"/>
              <a:pathLst>
                <a:path extrusionOk="0" h="1769" w="1736">
                  <a:moveTo>
                    <a:pt x="868" y="1"/>
                  </a:moveTo>
                  <a:cubicBezTo>
                    <a:pt x="401" y="1"/>
                    <a:pt x="1" y="401"/>
                    <a:pt x="1" y="902"/>
                  </a:cubicBezTo>
                  <a:cubicBezTo>
                    <a:pt x="1" y="1369"/>
                    <a:pt x="401" y="1769"/>
                    <a:pt x="868" y="1769"/>
                  </a:cubicBezTo>
                  <a:cubicBezTo>
                    <a:pt x="1335" y="1769"/>
                    <a:pt x="1735" y="1369"/>
                    <a:pt x="1735" y="902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4123750" y="2065325"/>
              <a:ext cx="109275" cy="100375"/>
            </a:xfrm>
            <a:custGeom>
              <a:rect b="b" l="l" r="r" t="t"/>
              <a:pathLst>
                <a:path extrusionOk="0" h="4015" w="4371">
                  <a:moveTo>
                    <a:pt x="2052" y="1"/>
                  </a:moveTo>
                  <a:cubicBezTo>
                    <a:pt x="1934" y="1"/>
                    <a:pt x="1811" y="47"/>
                    <a:pt x="1768" y="174"/>
                  </a:cubicBezTo>
                  <a:cubicBezTo>
                    <a:pt x="1746" y="168"/>
                    <a:pt x="1724" y="165"/>
                    <a:pt x="1703" y="165"/>
                  </a:cubicBezTo>
                  <a:cubicBezTo>
                    <a:pt x="1603" y="165"/>
                    <a:pt x="1529" y="230"/>
                    <a:pt x="1502" y="341"/>
                  </a:cubicBezTo>
                  <a:cubicBezTo>
                    <a:pt x="1468" y="474"/>
                    <a:pt x="1468" y="641"/>
                    <a:pt x="1502" y="674"/>
                  </a:cubicBezTo>
                  <a:lnTo>
                    <a:pt x="1068" y="1608"/>
                  </a:lnTo>
                  <a:cubicBezTo>
                    <a:pt x="1001" y="1642"/>
                    <a:pt x="868" y="1775"/>
                    <a:pt x="834" y="1842"/>
                  </a:cubicBezTo>
                  <a:cubicBezTo>
                    <a:pt x="801" y="1975"/>
                    <a:pt x="801" y="2109"/>
                    <a:pt x="834" y="2175"/>
                  </a:cubicBezTo>
                  <a:lnTo>
                    <a:pt x="334" y="3276"/>
                  </a:lnTo>
                  <a:cubicBezTo>
                    <a:pt x="201" y="3310"/>
                    <a:pt x="134" y="3410"/>
                    <a:pt x="67" y="3510"/>
                  </a:cubicBezTo>
                  <a:cubicBezTo>
                    <a:pt x="1" y="3677"/>
                    <a:pt x="67" y="3810"/>
                    <a:pt x="334" y="3943"/>
                  </a:cubicBezTo>
                  <a:cubicBezTo>
                    <a:pt x="408" y="3992"/>
                    <a:pt x="490" y="4014"/>
                    <a:pt x="568" y="4014"/>
                  </a:cubicBezTo>
                  <a:cubicBezTo>
                    <a:pt x="703" y="4014"/>
                    <a:pt x="826" y="3949"/>
                    <a:pt x="868" y="3843"/>
                  </a:cubicBezTo>
                  <a:cubicBezTo>
                    <a:pt x="968" y="3777"/>
                    <a:pt x="935" y="3643"/>
                    <a:pt x="935" y="3610"/>
                  </a:cubicBezTo>
                  <a:lnTo>
                    <a:pt x="1368" y="2309"/>
                  </a:lnTo>
                  <a:lnTo>
                    <a:pt x="2769" y="2676"/>
                  </a:lnTo>
                  <a:cubicBezTo>
                    <a:pt x="2836" y="2743"/>
                    <a:pt x="2869" y="2776"/>
                    <a:pt x="2969" y="2809"/>
                  </a:cubicBezTo>
                  <a:cubicBezTo>
                    <a:pt x="3028" y="2829"/>
                    <a:pt x="3080" y="2840"/>
                    <a:pt x="3129" y="2840"/>
                  </a:cubicBezTo>
                  <a:cubicBezTo>
                    <a:pt x="3247" y="2840"/>
                    <a:pt x="3342" y="2775"/>
                    <a:pt x="3436" y="2609"/>
                  </a:cubicBezTo>
                  <a:cubicBezTo>
                    <a:pt x="3503" y="2509"/>
                    <a:pt x="3470" y="2276"/>
                    <a:pt x="3336" y="2242"/>
                  </a:cubicBezTo>
                  <a:cubicBezTo>
                    <a:pt x="3203" y="2175"/>
                    <a:pt x="3136" y="2175"/>
                    <a:pt x="3036" y="2175"/>
                  </a:cubicBezTo>
                  <a:lnTo>
                    <a:pt x="1668" y="1809"/>
                  </a:lnTo>
                  <a:lnTo>
                    <a:pt x="2102" y="841"/>
                  </a:lnTo>
                  <a:lnTo>
                    <a:pt x="3603" y="1275"/>
                  </a:lnTo>
                  <a:cubicBezTo>
                    <a:pt x="3636" y="1341"/>
                    <a:pt x="3703" y="1375"/>
                    <a:pt x="3803" y="1442"/>
                  </a:cubicBezTo>
                  <a:cubicBezTo>
                    <a:pt x="3879" y="1474"/>
                    <a:pt x="3944" y="1492"/>
                    <a:pt x="4002" y="1492"/>
                  </a:cubicBezTo>
                  <a:cubicBezTo>
                    <a:pt x="4123" y="1492"/>
                    <a:pt x="4213" y="1411"/>
                    <a:pt x="4304" y="1208"/>
                  </a:cubicBezTo>
                  <a:cubicBezTo>
                    <a:pt x="4370" y="1075"/>
                    <a:pt x="4270" y="874"/>
                    <a:pt x="4103" y="808"/>
                  </a:cubicBezTo>
                  <a:cubicBezTo>
                    <a:pt x="4053" y="791"/>
                    <a:pt x="4012" y="791"/>
                    <a:pt x="3970" y="791"/>
                  </a:cubicBezTo>
                  <a:cubicBezTo>
                    <a:pt x="3928" y="791"/>
                    <a:pt x="3887" y="791"/>
                    <a:pt x="3837" y="774"/>
                  </a:cubicBezTo>
                  <a:lnTo>
                    <a:pt x="2369" y="341"/>
                  </a:lnTo>
                  <a:cubicBezTo>
                    <a:pt x="2469" y="274"/>
                    <a:pt x="2402" y="141"/>
                    <a:pt x="2235" y="41"/>
                  </a:cubicBezTo>
                  <a:cubicBezTo>
                    <a:pt x="2187" y="16"/>
                    <a:pt x="2120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4210475" y="2104875"/>
              <a:ext cx="110100" cy="107325"/>
            </a:xfrm>
            <a:custGeom>
              <a:rect b="b" l="l" r="r" t="t"/>
              <a:pathLst>
                <a:path extrusionOk="0" h="4293" w="4404">
                  <a:moveTo>
                    <a:pt x="2767" y="532"/>
                  </a:moveTo>
                  <a:cubicBezTo>
                    <a:pt x="2838" y="532"/>
                    <a:pt x="2906" y="541"/>
                    <a:pt x="2969" y="560"/>
                  </a:cubicBezTo>
                  <a:cubicBezTo>
                    <a:pt x="3470" y="727"/>
                    <a:pt x="3637" y="1327"/>
                    <a:pt x="3303" y="2328"/>
                  </a:cubicBezTo>
                  <a:cubicBezTo>
                    <a:pt x="3016" y="3247"/>
                    <a:pt x="2234" y="3770"/>
                    <a:pt x="1596" y="3770"/>
                  </a:cubicBezTo>
                  <a:cubicBezTo>
                    <a:pt x="1494" y="3770"/>
                    <a:pt x="1394" y="3757"/>
                    <a:pt x="1302" y="3729"/>
                  </a:cubicBezTo>
                  <a:cubicBezTo>
                    <a:pt x="701" y="3529"/>
                    <a:pt x="668" y="2828"/>
                    <a:pt x="868" y="2228"/>
                  </a:cubicBezTo>
                  <a:cubicBezTo>
                    <a:pt x="1140" y="1353"/>
                    <a:pt x="2094" y="532"/>
                    <a:pt x="2767" y="532"/>
                  </a:cubicBezTo>
                  <a:close/>
                  <a:moveTo>
                    <a:pt x="2803" y="1"/>
                  </a:moveTo>
                  <a:cubicBezTo>
                    <a:pt x="1797" y="1"/>
                    <a:pt x="616" y="1009"/>
                    <a:pt x="234" y="2095"/>
                  </a:cubicBezTo>
                  <a:cubicBezTo>
                    <a:pt x="1" y="2828"/>
                    <a:pt x="34" y="3862"/>
                    <a:pt x="1035" y="4196"/>
                  </a:cubicBezTo>
                  <a:cubicBezTo>
                    <a:pt x="1242" y="4261"/>
                    <a:pt x="1454" y="4293"/>
                    <a:pt x="1665" y="4293"/>
                  </a:cubicBezTo>
                  <a:cubicBezTo>
                    <a:pt x="2639" y="4293"/>
                    <a:pt x="3586" y="3619"/>
                    <a:pt x="3970" y="2495"/>
                  </a:cubicBezTo>
                  <a:cubicBezTo>
                    <a:pt x="4404" y="1060"/>
                    <a:pt x="3903" y="327"/>
                    <a:pt x="3203" y="60"/>
                  </a:cubicBezTo>
                  <a:cubicBezTo>
                    <a:pt x="3074" y="20"/>
                    <a:pt x="2940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4312225" y="2129650"/>
              <a:ext cx="105925" cy="110300"/>
            </a:xfrm>
            <a:custGeom>
              <a:rect b="b" l="l" r="r" t="t"/>
              <a:pathLst>
                <a:path extrusionOk="0" h="4412" w="4237">
                  <a:moveTo>
                    <a:pt x="2583" y="530"/>
                  </a:moveTo>
                  <a:cubicBezTo>
                    <a:pt x="2612" y="530"/>
                    <a:pt x="2641" y="532"/>
                    <a:pt x="2669" y="536"/>
                  </a:cubicBezTo>
                  <a:cubicBezTo>
                    <a:pt x="3203" y="670"/>
                    <a:pt x="3436" y="1237"/>
                    <a:pt x="3203" y="2238"/>
                  </a:cubicBezTo>
                  <a:cubicBezTo>
                    <a:pt x="3023" y="3256"/>
                    <a:pt x="2279" y="3898"/>
                    <a:pt x="1622" y="3898"/>
                  </a:cubicBezTo>
                  <a:cubicBezTo>
                    <a:pt x="1547" y="3898"/>
                    <a:pt x="1473" y="3889"/>
                    <a:pt x="1401" y="3872"/>
                  </a:cubicBezTo>
                  <a:cubicBezTo>
                    <a:pt x="767" y="3739"/>
                    <a:pt x="667" y="3038"/>
                    <a:pt x="801" y="2438"/>
                  </a:cubicBezTo>
                  <a:cubicBezTo>
                    <a:pt x="1055" y="1484"/>
                    <a:pt x="1977" y="530"/>
                    <a:pt x="2583" y="530"/>
                  </a:cubicBezTo>
                  <a:close/>
                  <a:moveTo>
                    <a:pt x="2596" y="1"/>
                  </a:moveTo>
                  <a:cubicBezTo>
                    <a:pt x="1544" y="1"/>
                    <a:pt x="441" y="1186"/>
                    <a:pt x="167" y="2371"/>
                  </a:cubicBezTo>
                  <a:cubicBezTo>
                    <a:pt x="0" y="3105"/>
                    <a:pt x="134" y="4172"/>
                    <a:pt x="1168" y="4373"/>
                  </a:cubicBezTo>
                  <a:cubicBezTo>
                    <a:pt x="1303" y="4399"/>
                    <a:pt x="1438" y="4412"/>
                    <a:pt x="1572" y="4412"/>
                  </a:cubicBezTo>
                  <a:cubicBezTo>
                    <a:pt x="2634" y="4412"/>
                    <a:pt x="3637" y="3615"/>
                    <a:pt x="3903" y="2371"/>
                  </a:cubicBezTo>
                  <a:cubicBezTo>
                    <a:pt x="4237" y="903"/>
                    <a:pt x="3636" y="236"/>
                    <a:pt x="2902" y="36"/>
                  </a:cubicBezTo>
                  <a:cubicBezTo>
                    <a:pt x="2801" y="12"/>
                    <a:pt x="2699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418950" y="2143875"/>
              <a:ext cx="96775" cy="109850"/>
            </a:xfrm>
            <a:custGeom>
              <a:rect b="b" l="l" r="r" t="t"/>
              <a:pathLst>
                <a:path extrusionOk="0" h="4394" w="3871">
                  <a:moveTo>
                    <a:pt x="2189" y="695"/>
                  </a:moveTo>
                  <a:cubicBezTo>
                    <a:pt x="2240" y="695"/>
                    <a:pt x="2289" y="697"/>
                    <a:pt x="2336" y="701"/>
                  </a:cubicBezTo>
                  <a:cubicBezTo>
                    <a:pt x="2903" y="801"/>
                    <a:pt x="3203" y="1335"/>
                    <a:pt x="3170" y="1835"/>
                  </a:cubicBezTo>
                  <a:cubicBezTo>
                    <a:pt x="3070" y="2469"/>
                    <a:pt x="2836" y="2936"/>
                    <a:pt x="2403" y="3303"/>
                  </a:cubicBezTo>
                  <a:cubicBezTo>
                    <a:pt x="1969" y="3670"/>
                    <a:pt x="1302" y="3837"/>
                    <a:pt x="802" y="3837"/>
                  </a:cubicBezTo>
                  <a:lnTo>
                    <a:pt x="1068" y="935"/>
                  </a:lnTo>
                  <a:cubicBezTo>
                    <a:pt x="1446" y="790"/>
                    <a:pt x="1849" y="695"/>
                    <a:pt x="2189" y="695"/>
                  </a:cubicBezTo>
                  <a:close/>
                  <a:moveTo>
                    <a:pt x="868" y="1"/>
                  </a:moveTo>
                  <a:cubicBezTo>
                    <a:pt x="601" y="1"/>
                    <a:pt x="468" y="134"/>
                    <a:pt x="468" y="268"/>
                  </a:cubicBezTo>
                  <a:cubicBezTo>
                    <a:pt x="468" y="334"/>
                    <a:pt x="468" y="434"/>
                    <a:pt x="501" y="468"/>
                  </a:cubicBezTo>
                  <a:lnTo>
                    <a:pt x="134" y="3804"/>
                  </a:lnTo>
                  <a:cubicBezTo>
                    <a:pt x="34" y="3837"/>
                    <a:pt x="1" y="3904"/>
                    <a:pt x="1" y="4037"/>
                  </a:cubicBezTo>
                  <a:cubicBezTo>
                    <a:pt x="1" y="4237"/>
                    <a:pt x="134" y="4337"/>
                    <a:pt x="368" y="4371"/>
                  </a:cubicBezTo>
                  <a:cubicBezTo>
                    <a:pt x="463" y="4386"/>
                    <a:pt x="567" y="4393"/>
                    <a:pt x="678" y="4393"/>
                  </a:cubicBezTo>
                  <a:cubicBezTo>
                    <a:pt x="1306" y="4393"/>
                    <a:pt x="2151" y="4152"/>
                    <a:pt x="2803" y="3670"/>
                  </a:cubicBezTo>
                  <a:cubicBezTo>
                    <a:pt x="3370" y="3203"/>
                    <a:pt x="3704" y="2536"/>
                    <a:pt x="3804" y="1802"/>
                  </a:cubicBezTo>
                  <a:cubicBezTo>
                    <a:pt x="3870" y="1102"/>
                    <a:pt x="3337" y="268"/>
                    <a:pt x="2503" y="168"/>
                  </a:cubicBezTo>
                  <a:cubicBezTo>
                    <a:pt x="2383" y="160"/>
                    <a:pt x="2268" y="156"/>
                    <a:pt x="2157" y="156"/>
                  </a:cubicBezTo>
                  <a:cubicBezTo>
                    <a:pt x="1776" y="156"/>
                    <a:pt x="1445" y="205"/>
                    <a:pt x="1135" y="334"/>
                  </a:cubicBezTo>
                  <a:cubicBezTo>
                    <a:pt x="1168" y="201"/>
                    <a:pt x="1135" y="34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4549050" y="2151400"/>
              <a:ext cx="83425" cy="110100"/>
            </a:xfrm>
            <a:custGeom>
              <a:rect b="b" l="l" r="r" t="t"/>
              <a:pathLst>
                <a:path extrusionOk="0" h="4404" w="3337">
                  <a:moveTo>
                    <a:pt x="3036" y="0"/>
                  </a:moveTo>
                  <a:cubicBezTo>
                    <a:pt x="2969" y="0"/>
                    <a:pt x="2936" y="0"/>
                    <a:pt x="2836" y="33"/>
                  </a:cubicBezTo>
                  <a:lnTo>
                    <a:pt x="1835" y="234"/>
                  </a:lnTo>
                  <a:cubicBezTo>
                    <a:pt x="1791" y="211"/>
                    <a:pt x="1732" y="200"/>
                    <a:pt x="1669" y="200"/>
                  </a:cubicBezTo>
                  <a:cubicBezTo>
                    <a:pt x="1543" y="200"/>
                    <a:pt x="1402" y="245"/>
                    <a:pt x="1335" y="334"/>
                  </a:cubicBezTo>
                  <a:lnTo>
                    <a:pt x="468" y="534"/>
                  </a:lnTo>
                  <a:cubicBezTo>
                    <a:pt x="368" y="500"/>
                    <a:pt x="368" y="500"/>
                    <a:pt x="268" y="500"/>
                  </a:cubicBezTo>
                  <a:cubicBezTo>
                    <a:pt x="134" y="500"/>
                    <a:pt x="1" y="600"/>
                    <a:pt x="1" y="834"/>
                  </a:cubicBezTo>
                  <a:cubicBezTo>
                    <a:pt x="1" y="1001"/>
                    <a:pt x="134" y="1101"/>
                    <a:pt x="301" y="1101"/>
                  </a:cubicBezTo>
                  <a:cubicBezTo>
                    <a:pt x="368" y="1101"/>
                    <a:pt x="468" y="1067"/>
                    <a:pt x="501" y="1034"/>
                  </a:cubicBezTo>
                  <a:lnTo>
                    <a:pt x="1302" y="867"/>
                  </a:lnTo>
                  <a:lnTo>
                    <a:pt x="1335" y="3903"/>
                  </a:lnTo>
                  <a:cubicBezTo>
                    <a:pt x="1302" y="3970"/>
                    <a:pt x="1302" y="4036"/>
                    <a:pt x="1302" y="4136"/>
                  </a:cubicBezTo>
                  <a:cubicBezTo>
                    <a:pt x="1302" y="4336"/>
                    <a:pt x="1368" y="4403"/>
                    <a:pt x="1602" y="4403"/>
                  </a:cubicBezTo>
                  <a:cubicBezTo>
                    <a:pt x="1869" y="4403"/>
                    <a:pt x="2002" y="4236"/>
                    <a:pt x="2002" y="4070"/>
                  </a:cubicBezTo>
                  <a:cubicBezTo>
                    <a:pt x="2002" y="4003"/>
                    <a:pt x="1969" y="3970"/>
                    <a:pt x="1969" y="3903"/>
                  </a:cubicBezTo>
                  <a:lnTo>
                    <a:pt x="1935" y="734"/>
                  </a:lnTo>
                  <a:lnTo>
                    <a:pt x="2836" y="567"/>
                  </a:lnTo>
                  <a:cubicBezTo>
                    <a:pt x="2936" y="600"/>
                    <a:pt x="2969" y="600"/>
                    <a:pt x="3036" y="600"/>
                  </a:cubicBezTo>
                  <a:cubicBezTo>
                    <a:pt x="3270" y="600"/>
                    <a:pt x="3336" y="434"/>
                    <a:pt x="3336" y="267"/>
                  </a:cubicBezTo>
                  <a:cubicBezTo>
                    <a:pt x="3336" y="133"/>
                    <a:pt x="32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4635775" y="2147975"/>
              <a:ext cx="105950" cy="112800"/>
            </a:xfrm>
            <a:custGeom>
              <a:rect b="b" l="l" r="r" t="t"/>
              <a:pathLst>
                <a:path extrusionOk="0" h="4512" w="4238">
                  <a:moveTo>
                    <a:pt x="2363" y="496"/>
                  </a:moveTo>
                  <a:cubicBezTo>
                    <a:pt x="2564" y="496"/>
                    <a:pt x="2703" y="565"/>
                    <a:pt x="2703" y="704"/>
                  </a:cubicBezTo>
                  <a:cubicBezTo>
                    <a:pt x="2736" y="1171"/>
                    <a:pt x="1936" y="1605"/>
                    <a:pt x="968" y="1938"/>
                  </a:cubicBezTo>
                  <a:lnTo>
                    <a:pt x="868" y="1004"/>
                  </a:lnTo>
                  <a:cubicBezTo>
                    <a:pt x="1368" y="704"/>
                    <a:pt x="1869" y="537"/>
                    <a:pt x="2236" y="504"/>
                  </a:cubicBezTo>
                  <a:cubicBezTo>
                    <a:pt x="2280" y="498"/>
                    <a:pt x="2323" y="496"/>
                    <a:pt x="2363" y="496"/>
                  </a:cubicBezTo>
                  <a:close/>
                  <a:moveTo>
                    <a:pt x="2482" y="0"/>
                  </a:moveTo>
                  <a:cubicBezTo>
                    <a:pt x="2445" y="0"/>
                    <a:pt x="2407" y="1"/>
                    <a:pt x="2369" y="4"/>
                  </a:cubicBezTo>
                  <a:cubicBezTo>
                    <a:pt x="1835" y="37"/>
                    <a:pt x="1335" y="270"/>
                    <a:pt x="801" y="537"/>
                  </a:cubicBezTo>
                  <a:lnTo>
                    <a:pt x="801" y="471"/>
                  </a:lnTo>
                  <a:cubicBezTo>
                    <a:pt x="832" y="288"/>
                    <a:pt x="695" y="133"/>
                    <a:pt x="519" y="133"/>
                  </a:cubicBezTo>
                  <a:cubicBezTo>
                    <a:pt x="502" y="133"/>
                    <a:pt x="485" y="134"/>
                    <a:pt x="468" y="137"/>
                  </a:cubicBezTo>
                  <a:cubicBezTo>
                    <a:pt x="268" y="137"/>
                    <a:pt x="134" y="270"/>
                    <a:pt x="134" y="471"/>
                  </a:cubicBezTo>
                  <a:cubicBezTo>
                    <a:pt x="168" y="504"/>
                    <a:pt x="168" y="604"/>
                    <a:pt x="201" y="637"/>
                  </a:cubicBezTo>
                  <a:lnTo>
                    <a:pt x="201" y="771"/>
                  </a:lnTo>
                  <a:cubicBezTo>
                    <a:pt x="68" y="804"/>
                    <a:pt x="1" y="938"/>
                    <a:pt x="34" y="1138"/>
                  </a:cubicBezTo>
                  <a:cubicBezTo>
                    <a:pt x="34" y="1305"/>
                    <a:pt x="134" y="1371"/>
                    <a:pt x="201" y="1371"/>
                  </a:cubicBezTo>
                  <a:lnTo>
                    <a:pt x="234" y="1338"/>
                  </a:lnTo>
                  <a:lnTo>
                    <a:pt x="535" y="4006"/>
                  </a:lnTo>
                  <a:cubicBezTo>
                    <a:pt x="535" y="4040"/>
                    <a:pt x="501" y="4140"/>
                    <a:pt x="501" y="4207"/>
                  </a:cubicBezTo>
                  <a:cubicBezTo>
                    <a:pt x="501" y="4359"/>
                    <a:pt x="612" y="4511"/>
                    <a:pt x="784" y="4511"/>
                  </a:cubicBezTo>
                  <a:cubicBezTo>
                    <a:pt x="800" y="4511"/>
                    <a:pt x="817" y="4510"/>
                    <a:pt x="835" y="4507"/>
                  </a:cubicBezTo>
                  <a:cubicBezTo>
                    <a:pt x="1035" y="4507"/>
                    <a:pt x="1302" y="4373"/>
                    <a:pt x="1235" y="4140"/>
                  </a:cubicBezTo>
                  <a:cubicBezTo>
                    <a:pt x="1235" y="4040"/>
                    <a:pt x="1202" y="3973"/>
                    <a:pt x="1168" y="3940"/>
                  </a:cubicBezTo>
                  <a:lnTo>
                    <a:pt x="1035" y="2639"/>
                  </a:lnTo>
                  <a:lnTo>
                    <a:pt x="3537" y="4040"/>
                  </a:lnTo>
                  <a:cubicBezTo>
                    <a:pt x="3603" y="4140"/>
                    <a:pt x="3737" y="4173"/>
                    <a:pt x="3870" y="4173"/>
                  </a:cubicBezTo>
                  <a:cubicBezTo>
                    <a:pt x="4037" y="4173"/>
                    <a:pt x="4237" y="4006"/>
                    <a:pt x="4204" y="3773"/>
                  </a:cubicBezTo>
                  <a:cubicBezTo>
                    <a:pt x="4204" y="3641"/>
                    <a:pt x="4058" y="3509"/>
                    <a:pt x="3881" y="3509"/>
                  </a:cubicBezTo>
                  <a:cubicBezTo>
                    <a:pt x="3835" y="3509"/>
                    <a:pt x="3786" y="3518"/>
                    <a:pt x="3737" y="3539"/>
                  </a:cubicBezTo>
                  <a:lnTo>
                    <a:pt x="1469" y="2272"/>
                  </a:lnTo>
                  <a:cubicBezTo>
                    <a:pt x="2803" y="1872"/>
                    <a:pt x="3470" y="1271"/>
                    <a:pt x="3370" y="604"/>
                  </a:cubicBezTo>
                  <a:cubicBezTo>
                    <a:pt x="3339" y="201"/>
                    <a:pt x="2963" y="0"/>
                    <a:pt x="2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4835925" y="2101600"/>
              <a:ext cx="89250" cy="116000"/>
            </a:xfrm>
            <a:custGeom>
              <a:rect b="b" l="l" r="r" t="t"/>
              <a:pathLst>
                <a:path extrusionOk="0" h="4640" w="3570">
                  <a:moveTo>
                    <a:pt x="2072" y="1"/>
                  </a:moveTo>
                  <a:cubicBezTo>
                    <a:pt x="1865" y="1"/>
                    <a:pt x="1623" y="48"/>
                    <a:pt x="1368" y="157"/>
                  </a:cubicBezTo>
                  <a:cubicBezTo>
                    <a:pt x="201" y="524"/>
                    <a:pt x="1" y="2326"/>
                    <a:pt x="301" y="3260"/>
                  </a:cubicBezTo>
                  <a:cubicBezTo>
                    <a:pt x="595" y="4197"/>
                    <a:pt x="1105" y="4640"/>
                    <a:pt x="1709" y="4640"/>
                  </a:cubicBezTo>
                  <a:cubicBezTo>
                    <a:pt x="1857" y="4640"/>
                    <a:pt x="2011" y="4613"/>
                    <a:pt x="2169" y="4561"/>
                  </a:cubicBezTo>
                  <a:cubicBezTo>
                    <a:pt x="2836" y="4360"/>
                    <a:pt x="3336" y="3693"/>
                    <a:pt x="3503" y="3326"/>
                  </a:cubicBezTo>
                  <a:cubicBezTo>
                    <a:pt x="3570" y="3059"/>
                    <a:pt x="3570" y="2926"/>
                    <a:pt x="3536" y="2859"/>
                  </a:cubicBezTo>
                  <a:cubicBezTo>
                    <a:pt x="3511" y="2758"/>
                    <a:pt x="3410" y="2658"/>
                    <a:pt x="3275" y="2658"/>
                  </a:cubicBezTo>
                  <a:cubicBezTo>
                    <a:pt x="3232" y="2658"/>
                    <a:pt x="3185" y="2668"/>
                    <a:pt x="3136" y="2693"/>
                  </a:cubicBezTo>
                  <a:cubicBezTo>
                    <a:pt x="2869" y="2793"/>
                    <a:pt x="2869" y="2993"/>
                    <a:pt x="2903" y="3160"/>
                  </a:cubicBezTo>
                  <a:cubicBezTo>
                    <a:pt x="2803" y="3493"/>
                    <a:pt x="2469" y="3860"/>
                    <a:pt x="2069" y="3993"/>
                  </a:cubicBezTo>
                  <a:cubicBezTo>
                    <a:pt x="2009" y="4015"/>
                    <a:pt x="1945" y="4026"/>
                    <a:pt x="1879" y="4026"/>
                  </a:cubicBezTo>
                  <a:cubicBezTo>
                    <a:pt x="1536" y="4026"/>
                    <a:pt x="1125" y="3730"/>
                    <a:pt x="901" y="3059"/>
                  </a:cubicBezTo>
                  <a:cubicBezTo>
                    <a:pt x="634" y="2292"/>
                    <a:pt x="801" y="858"/>
                    <a:pt x="1568" y="624"/>
                  </a:cubicBezTo>
                  <a:cubicBezTo>
                    <a:pt x="1708" y="578"/>
                    <a:pt x="1840" y="553"/>
                    <a:pt x="1945" y="553"/>
                  </a:cubicBezTo>
                  <a:cubicBezTo>
                    <a:pt x="2066" y="553"/>
                    <a:pt x="2151" y="586"/>
                    <a:pt x="2169" y="658"/>
                  </a:cubicBezTo>
                  <a:cubicBezTo>
                    <a:pt x="2220" y="787"/>
                    <a:pt x="2312" y="836"/>
                    <a:pt x="2429" y="836"/>
                  </a:cubicBezTo>
                  <a:cubicBezTo>
                    <a:pt x="2462" y="836"/>
                    <a:pt x="2498" y="832"/>
                    <a:pt x="2536" y="825"/>
                  </a:cubicBezTo>
                  <a:cubicBezTo>
                    <a:pt x="2702" y="724"/>
                    <a:pt x="2836" y="558"/>
                    <a:pt x="2736" y="358"/>
                  </a:cubicBezTo>
                  <a:cubicBezTo>
                    <a:pt x="2693" y="145"/>
                    <a:pt x="2435" y="1"/>
                    <a:pt x="2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4911825" y="2064025"/>
              <a:ext cx="115100" cy="122725"/>
            </a:xfrm>
            <a:custGeom>
              <a:rect b="b" l="l" r="r" t="t"/>
              <a:pathLst>
                <a:path extrusionOk="0" h="4909" w="4604">
                  <a:moveTo>
                    <a:pt x="2325" y="1"/>
                  </a:moveTo>
                  <a:cubicBezTo>
                    <a:pt x="2263" y="1"/>
                    <a:pt x="2206" y="13"/>
                    <a:pt x="2168" y="26"/>
                  </a:cubicBezTo>
                  <a:cubicBezTo>
                    <a:pt x="2001" y="126"/>
                    <a:pt x="1968" y="226"/>
                    <a:pt x="1968" y="393"/>
                  </a:cubicBezTo>
                  <a:lnTo>
                    <a:pt x="1301" y="1627"/>
                  </a:lnTo>
                  <a:cubicBezTo>
                    <a:pt x="1201" y="1827"/>
                    <a:pt x="1168" y="1994"/>
                    <a:pt x="1134" y="2061"/>
                  </a:cubicBezTo>
                  <a:lnTo>
                    <a:pt x="767" y="1193"/>
                  </a:lnTo>
                  <a:cubicBezTo>
                    <a:pt x="767" y="1193"/>
                    <a:pt x="767" y="1127"/>
                    <a:pt x="701" y="1027"/>
                  </a:cubicBezTo>
                  <a:cubicBezTo>
                    <a:pt x="659" y="902"/>
                    <a:pt x="540" y="868"/>
                    <a:pt x="432" y="868"/>
                  </a:cubicBezTo>
                  <a:cubicBezTo>
                    <a:pt x="366" y="868"/>
                    <a:pt x="305" y="881"/>
                    <a:pt x="267" y="893"/>
                  </a:cubicBezTo>
                  <a:cubicBezTo>
                    <a:pt x="133" y="993"/>
                    <a:pt x="0" y="1160"/>
                    <a:pt x="100" y="1360"/>
                  </a:cubicBezTo>
                  <a:cubicBezTo>
                    <a:pt x="133" y="1393"/>
                    <a:pt x="167" y="1494"/>
                    <a:pt x="200" y="1494"/>
                  </a:cubicBezTo>
                  <a:lnTo>
                    <a:pt x="1534" y="4496"/>
                  </a:lnTo>
                  <a:cubicBezTo>
                    <a:pt x="1501" y="4529"/>
                    <a:pt x="1501" y="4629"/>
                    <a:pt x="1534" y="4696"/>
                  </a:cubicBezTo>
                  <a:cubicBezTo>
                    <a:pt x="1604" y="4834"/>
                    <a:pt x="1720" y="4909"/>
                    <a:pt x="1852" y="4909"/>
                  </a:cubicBezTo>
                  <a:cubicBezTo>
                    <a:pt x="1911" y="4909"/>
                    <a:pt x="1973" y="4894"/>
                    <a:pt x="2035" y="4863"/>
                  </a:cubicBezTo>
                  <a:cubicBezTo>
                    <a:pt x="2202" y="4796"/>
                    <a:pt x="2368" y="4663"/>
                    <a:pt x="2268" y="4396"/>
                  </a:cubicBezTo>
                  <a:cubicBezTo>
                    <a:pt x="2268" y="4329"/>
                    <a:pt x="2168" y="4296"/>
                    <a:pt x="2135" y="4296"/>
                  </a:cubicBezTo>
                  <a:lnTo>
                    <a:pt x="1368" y="2561"/>
                  </a:lnTo>
                  <a:lnTo>
                    <a:pt x="1368" y="2561"/>
                  </a:lnTo>
                  <a:cubicBezTo>
                    <a:pt x="1501" y="2661"/>
                    <a:pt x="1635" y="2728"/>
                    <a:pt x="1868" y="2861"/>
                  </a:cubicBezTo>
                  <a:lnTo>
                    <a:pt x="3936" y="3729"/>
                  </a:lnTo>
                  <a:cubicBezTo>
                    <a:pt x="3958" y="3817"/>
                    <a:pt x="4040" y="3862"/>
                    <a:pt x="4141" y="3862"/>
                  </a:cubicBezTo>
                  <a:cubicBezTo>
                    <a:pt x="4192" y="3862"/>
                    <a:pt x="4248" y="3851"/>
                    <a:pt x="4303" y="3829"/>
                  </a:cubicBezTo>
                  <a:cubicBezTo>
                    <a:pt x="4537" y="3729"/>
                    <a:pt x="4603" y="3462"/>
                    <a:pt x="4537" y="3328"/>
                  </a:cubicBezTo>
                  <a:cubicBezTo>
                    <a:pt x="4511" y="3226"/>
                    <a:pt x="4408" y="3183"/>
                    <a:pt x="4301" y="3183"/>
                  </a:cubicBezTo>
                  <a:cubicBezTo>
                    <a:pt x="4268" y="3183"/>
                    <a:pt x="4235" y="3187"/>
                    <a:pt x="4203" y="3195"/>
                  </a:cubicBezTo>
                  <a:lnTo>
                    <a:pt x="1635" y="2061"/>
                  </a:lnTo>
                  <a:lnTo>
                    <a:pt x="2468" y="560"/>
                  </a:lnTo>
                  <a:cubicBezTo>
                    <a:pt x="2602" y="493"/>
                    <a:pt x="2635" y="293"/>
                    <a:pt x="2602" y="159"/>
                  </a:cubicBezTo>
                  <a:cubicBezTo>
                    <a:pt x="2540" y="35"/>
                    <a:pt x="2426" y="1"/>
                    <a:pt x="2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4731675" y="2123700"/>
              <a:ext cx="95100" cy="119475"/>
            </a:xfrm>
            <a:custGeom>
              <a:rect b="b" l="l" r="r" t="t"/>
              <a:pathLst>
                <a:path extrusionOk="0" h="4779" w="3804">
                  <a:moveTo>
                    <a:pt x="2888" y="1"/>
                  </a:moveTo>
                  <a:cubicBezTo>
                    <a:pt x="2871" y="1"/>
                    <a:pt x="2854" y="3"/>
                    <a:pt x="2836" y="7"/>
                  </a:cubicBezTo>
                  <a:cubicBezTo>
                    <a:pt x="2569" y="74"/>
                    <a:pt x="2436" y="174"/>
                    <a:pt x="2503" y="408"/>
                  </a:cubicBezTo>
                  <a:cubicBezTo>
                    <a:pt x="2503" y="441"/>
                    <a:pt x="2536" y="474"/>
                    <a:pt x="2569" y="508"/>
                  </a:cubicBezTo>
                  <a:lnTo>
                    <a:pt x="3103" y="3109"/>
                  </a:lnTo>
                  <a:cubicBezTo>
                    <a:pt x="3170" y="3276"/>
                    <a:pt x="2836" y="3943"/>
                    <a:pt x="2002" y="4110"/>
                  </a:cubicBezTo>
                  <a:cubicBezTo>
                    <a:pt x="1945" y="4124"/>
                    <a:pt x="1890" y="4131"/>
                    <a:pt x="1837" y="4131"/>
                  </a:cubicBezTo>
                  <a:cubicBezTo>
                    <a:pt x="1642" y="4131"/>
                    <a:pt x="1481" y="4041"/>
                    <a:pt x="1402" y="3910"/>
                  </a:cubicBezTo>
                  <a:lnTo>
                    <a:pt x="735" y="908"/>
                  </a:lnTo>
                  <a:cubicBezTo>
                    <a:pt x="735" y="784"/>
                    <a:pt x="678" y="604"/>
                    <a:pt x="432" y="604"/>
                  </a:cubicBezTo>
                  <a:cubicBezTo>
                    <a:pt x="412" y="604"/>
                    <a:pt x="390" y="605"/>
                    <a:pt x="368" y="608"/>
                  </a:cubicBezTo>
                  <a:cubicBezTo>
                    <a:pt x="134" y="674"/>
                    <a:pt x="1" y="908"/>
                    <a:pt x="168" y="1108"/>
                  </a:cubicBezTo>
                  <a:lnTo>
                    <a:pt x="835" y="4010"/>
                  </a:lnTo>
                  <a:cubicBezTo>
                    <a:pt x="892" y="4382"/>
                    <a:pt x="1195" y="4779"/>
                    <a:pt x="1806" y="4779"/>
                  </a:cubicBezTo>
                  <a:cubicBezTo>
                    <a:pt x="1907" y="4779"/>
                    <a:pt x="2017" y="4768"/>
                    <a:pt x="2136" y="4744"/>
                  </a:cubicBezTo>
                  <a:cubicBezTo>
                    <a:pt x="2703" y="4611"/>
                    <a:pt x="3103" y="4310"/>
                    <a:pt x="3470" y="3910"/>
                  </a:cubicBezTo>
                  <a:cubicBezTo>
                    <a:pt x="3670" y="3643"/>
                    <a:pt x="3804" y="3243"/>
                    <a:pt x="3737" y="3109"/>
                  </a:cubicBezTo>
                  <a:lnTo>
                    <a:pt x="3170" y="341"/>
                  </a:lnTo>
                  <a:lnTo>
                    <a:pt x="3170" y="241"/>
                  </a:lnTo>
                  <a:cubicBezTo>
                    <a:pt x="3112" y="95"/>
                    <a:pt x="3003" y="1"/>
                    <a:pt x="2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88" name="Google Shape;7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545238" y="444186"/>
            <a:ext cx="2502600" cy="444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1"/>
          <p:cNvSpPr txBox="1"/>
          <p:nvPr>
            <p:ph type="title"/>
          </p:nvPr>
        </p:nvSpPr>
        <p:spPr>
          <a:xfrm>
            <a:off x="713250" y="20676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4" name="Google Shape;794;p31"/>
          <p:cNvSpPr txBox="1"/>
          <p:nvPr>
            <p:ph idx="1" type="subTitle"/>
          </p:nvPr>
        </p:nvSpPr>
        <p:spPr>
          <a:xfrm>
            <a:off x="1030725" y="1126600"/>
            <a:ext cx="5606100" cy="21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/>
              <a:t>Conduct a thorough analysis of customer preferences and transactional data.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/>
              <a:t>Evaluate the current operational processes and identify areas for streamlining and efficiency management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/>
              <a:t>Investigate inventory management practices and recommend strategies for minimizing waste and maximizing resource utilization.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/>
              <a:t>Explore pricing strategies to ensure competitiveness while maintaining profitability.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/>
              <a:t>Research potential expansion avenues and assess their feasibility and potential impact on the business.</a:t>
            </a:r>
            <a:endParaRPr sz="1300"/>
          </a:p>
        </p:txBody>
      </p:sp>
      <p:sp>
        <p:nvSpPr>
          <p:cNvPr id="795" name="Google Shape;795;p31"/>
          <p:cNvSpPr/>
          <p:nvPr/>
        </p:nvSpPr>
        <p:spPr>
          <a:xfrm>
            <a:off x="8631125" y="206775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1"/>
          <p:cNvGrpSpPr/>
          <p:nvPr/>
        </p:nvGrpSpPr>
        <p:grpSpPr>
          <a:xfrm>
            <a:off x="6489275" y="1704059"/>
            <a:ext cx="339000" cy="315900"/>
            <a:chOff x="1023100" y="1410284"/>
            <a:chExt cx="339000" cy="315900"/>
          </a:xfrm>
        </p:grpSpPr>
        <p:cxnSp>
          <p:nvCxnSpPr>
            <p:cNvPr id="797" name="Google Shape;797;p31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31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9" name="Google Shape;799;p31"/>
          <p:cNvGrpSpPr/>
          <p:nvPr/>
        </p:nvGrpSpPr>
        <p:grpSpPr>
          <a:xfrm>
            <a:off x="7159638" y="2504513"/>
            <a:ext cx="2420925" cy="777275"/>
            <a:chOff x="7142275" y="251275"/>
            <a:chExt cx="2420925" cy="777275"/>
          </a:xfrm>
        </p:grpSpPr>
        <p:sp>
          <p:nvSpPr>
            <p:cNvPr id="800" name="Google Shape;800;p31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31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802" name="Google Shape;802;p31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/>
          <p:nvPr>
            <p:ph type="title"/>
          </p:nvPr>
        </p:nvSpPr>
        <p:spPr>
          <a:xfrm>
            <a:off x="713250" y="292141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Analysis Process</a:t>
            </a:r>
            <a:endParaRPr/>
          </a:p>
        </p:txBody>
      </p:sp>
      <p:sp>
        <p:nvSpPr>
          <p:cNvPr id="809" name="Google Shape;809;p32"/>
          <p:cNvSpPr txBox="1"/>
          <p:nvPr>
            <p:ph idx="1" type="subTitle"/>
          </p:nvPr>
        </p:nvSpPr>
        <p:spPr>
          <a:xfrm>
            <a:off x="1030750" y="864850"/>
            <a:ext cx="5606100" cy="21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" sz="1400"/>
              <a:t>Data Preparation:</a:t>
            </a:r>
            <a:r>
              <a:rPr lang="en" sz="1400"/>
              <a:t> Split data, clean datasets, establish fixed daily expenses.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" sz="1400"/>
              <a:t>Feature Engineering:</a:t>
            </a:r>
            <a:r>
              <a:rPr lang="en" sz="1400"/>
              <a:t> Created new columns for total units sold, revenue, and profit.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" sz="1400"/>
              <a:t>Statistical Analysis:</a:t>
            </a:r>
            <a:r>
              <a:rPr lang="en" sz="1400"/>
              <a:t> Calculated statistical parameters for revenue, profit, profit margin, and sales volume.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" sz="1400"/>
              <a:t>Trend Analysis: </a:t>
            </a:r>
            <a:r>
              <a:rPr lang="en" sz="1400"/>
              <a:t>Plot profit trend and individual menu items against dates to identify patterns.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" sz="1400"/>
              <a:t>Sales Volume Analysis:</a:t>
            </a:r>
            <a:r>
              <a:rPr lang="en" sz="1400"/>
              <a:t> Grouped total units sold by month to analyze sales trends over time.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en" sz="1400"/>
              <a:t>Temperature Data Processing:</a:t>
            </a:r>
            <a:r>
              <a:rPr lang="en" sz="1400"/>
              <a:t> Scraped and merged temperature data, visualize correlations with sales.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" sz="1400"/>
              <a:t>Results and Findings:</a:t>
            </a:r>
            <a:r>
              <a:rPr lang="en" sz="1400"/>
              <a:t> Present tables, charts, and insights from the analysis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10" name="Google Shape;810;p32"/>
          <p:cNvSpPr/>
          <p:nvPr/>
        </p:nvSpPr>
        <p:spPr>
          <a:xfrm>
            <a:off x="8631125" y="206775"/>
            <a:ext cx="339000" cy="33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1" name="Google Shape;811;p32"/>
          <p:cNvGrpSpPr/>
          <p:nvPr/>
        </p:nvGrpSpPr>
        <p:grpSpPr>
          <a:xfrm>
            <a:off x="6489275" y="1704059"/>
            <a:ext cx="339000" cy="315900"/>
            <a:chOff x="1023100" y="1410284"/>
            <a:chExt cx="339000" cy="315900"/>
          </a:xfrm>
        </p:grpSpPr>
        <p:cxnSp>
          <p:nvCxnSpPr>
            <p:cNvPr id="812" name="Google Shape;812;p32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32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4" name="Google Shape;814;p32"/>
          <p:cNvGrpSpPr/>
          <p:nvPr/>
        </p:nvGrpSpPr>
        <p:grpSpPr>
          <a:xfrm>
            <a:off x="7159638" y="2504513"/>
            <a:ext cx="2420925" cy="777275"/>
            <a:chOff x="7142275" y="251275"/>
            <a:chExt cx="2420925" cy="777275"/>
          </a:xfrm>
        </p:grpSpPr>
        <p:sp>
          <p:nvSpPr>
            <p:cNvPr id="815" name="Google Shape;815;p32"/>
            <p:cNvSpPr/>
            <p:nvPr/>
          </p:nvSpPr>
          <p:spPr>
            <a:xfrm>
              <a:off x="7153125" y="267275"/>
              <a:ext cx="2383400" cy="740625"/>
            </a:xfrm>
            <a:custGeom>
              <a:rect b="b" l="l" r="r" t="t"/>
              <a:pathLst>
                <a:path extrusionOk="0" h="29625" w="95336">
                  <a:moveTo>
                    <a:pt x="16483" y="0"/>
                  </a:moveTo>
                  <a:cubicBezTo>
                    <a:pt x="15913" y="0"/>
                    <a:pt x="15331" y="55"/>
                    <a:pt x="14744" y="160"/>
                  </a:cubicBezTo>
                  <a:cubicBezTo>
                    <a:pt x="11675" y="760"/>
                    <a:pt x="8306" y="2395"/>
                    <a:pt x="8573" y="5997"/>
                  </a:cubicBezTo>
                  <a:cubicBezTo>
                    <a:pt x="8573" y="6231"/>
                    <a:pt x="8411" y="6364"/>
                    <a:pt x="8229" y="6364"/>
                  </a:cubicBezTo>
                  <a:cubicBezTo>
                    <a:pt x="8178" y="6364"/>
                    <a:pt x="8124" y="6353"/>
                    <a:pt x="8073" y="6331"/>
                  </a:cubicBezTo>
                  <a:cubicBezTo>
                    <a:pt x="8039" y="6398"/>
                    <a:pt x="7973" y="6398"/>
                    <a:pt x="7873" y="6398"/>
                  </a:cubicBezTo>
                  <a:cubicBezTo>
                    <a:pt x="7138" y="6304"/>
                    <a:pt x="6372" y="6225"/>
                    <a:pt x="5623" y="6225"/>
                  </a:cubicBezTo>
                  <a:cubicBezTo>
                    <a:pt x="3720" y="6225"/>
                    <a:pt x="1930" y="6731"/>
                    <a:pt x="1068" y="8766"/>
                  </a:cubicBezTo>
                  <a:cubicBezTo>
                    <a:pt x="0" y="11335"/>
                    <a:pt x="1602" y="13603"/>
                    <a:pt x="4003" y="14403"/>
                  </a:cubicBezTo>
                  <a:lnTo>
                    <a:pt x="4037" y="14337"/>
                  </a:lnTo>
                  <a:cubicBezTo>
                    <a:pt x="4096" y="14295"/>
                    <a:pt x="4163" y="14276"/>
                    <a:pt x="4229" y="14276"/>
                  </a:cubicBezTo>
                  <a:cubicBezTo>
                    <a:pt x="4533" y="14276"/>
                    <a:pt x="4838" y="14657"/>
                    <a:pt x="4537" y="14904"/>
                  </a:cubicBezTo>
                  <a:cubicBezTo>
                    <a:pt x="1335" y="17506"/>
                    <a:pt x="2035" y="22242"/>
                    <a:pt x="4871" y="24844"/>
                  </a:cubicBezTo>
                  <a:cubicBezTo>
                    <a:pt x="6448" y="26323"/>
                    <a:pt x="8374" y="27009"/>
                    <a:pt x="10316" y="27009"/>
                  </a:cubicBezTo>
                  <a:cubicBezTo>
                    <a:pt x="12317" y="27009"/>
                    <a:pt x="14336" y="26281"/>
                    <a:pt x="16012" y="24944"/>
                  </a:cubicBezTo>
                  <a:cubicBezTo>
                    <a:pt x="16059" y="24906"/>
                    <a:pt x="16113" y="24890"/>
                    <a:pt x="16164" y="24890"/>
                  </a:cubicBezTo>
                  <a:cubicBezTo>
                    <a:pt x="16293" y="24890"/>
                    <a:pt x="16412" y="24992"/>
                    <a:pt x="16412" y="25111"/>
                  </a:cubicBezTo>
                  <a:lnTo>
                    <a:pt x="16546" y="25111"/>
                  </a:lnTo>
                  <a:cubicBezTo>
                    <a:pt x="16498" y="24874"/>
                    <a:pt x="16703" y="24654"/>
                    <a:pt x="16910" y="24654"/>
                  </a:cubicBezTo>
                  <a:cubicBezTo>
                    <a:pt x="16994" y="24654"/>
                    <a:pt x="17078" y="24691"/>
                    <a:pt x="17146" y="24777"/>
                  </a:cubicBezTo>
                  <a:cubicBezTo>
                    <a:pt x="18231" y="26210"/>
                    <a:pt x="19500" y="26795"/>
                    <a:pt x="20786" y="26795"/>
                  </a:cubicBezTo>
                  <a:cubicBezTo>
                    <a:pt x="24320" y="26795"/>
                    <a:pt x="27987" y="22373"/>
                    <a:pt x="28354" y="18973"/>
                  </a:cubicBezTo>
                  <a:cubicBezTo>
                    <a:pt x="28387" y="18807"/>
                    <a:pt x="28454" y="18773"/>
                    <a:pt x="28587" y="18773"/>
                  </a:cubicBezTo>
                  <a:cubicBezTo>
                    <a:pt x="28587" y="18611"/>
                    <a:pt x="28743" y="18517"/>
                    <a:pt x="28906" y="18517"/>
                  </a:cubicBezTo>
                  <a:cubicBezTo>
                    <a:pt x="29047" y="18517"/>
                    <a:pt x="29193" y="18586"/>
                    <a:pt x="29255" y="18740"/>
                  </a:cubicBezTo>
                  <a:cubicBezTo>
                    <a:pt x="30239" y="21147"/>
                    <a:pt x="32813" y="22367"/>
                    <a:pt x="35332" y="22367"/>
                  </a:cubicBezTo>
                  <a:cubicBezTo>
                    <a:pt x="38190" y="22367"/>
                    <a:pt x="40977" y="20797"/>
                    <a:pt x="41297" y="17606"/>
                  </a:cubicBezTo>
                  <a:cubicBezTo>
                    <a:pt x="41335" y="17430"/>
                    <a:pt x="41465" y="17346"/>
                    <a:pt x="41580" y="17346"/>
                  </a:cubicBezTo>
                  <a:cubicBezTo>
                    <a:pt x="41662" y="17346"/>
                    <a:pt x="41736" y="17389"/>
                    <a:pt x="41764" y="17472"/>
                  </a:cubicBezTo>
                  <a:cubicBezTo>
                    <a:pt x="41783" y="17356"/>
                    <a:pt x="41904" y="17285"/>
                    <a:pt x="42034" y="17285"/>
                  </a:cubicBezTo>
                  <a:cubicBezTo>
                    <a:pt x="42128" y="17285"/>
                    <a:pt x="42227" y="17322"/>
                    <a:pt x="42297" y="17406"/>
                  </a:cubicBezTo>
                  <a:cubicBezTo>
                    <a:pt x="43233" y="18729"/>
                    <a:pt x="44551" y="19371"/>
                    <a:pt x="45886" y="19371"/>
                  </a:cubicBezTo>
                  <a:cubicBezTo>
                    <a:pt x="47075" y="19371"/>
                    <a:pt x="48277" y="18862"/>
                    <a:pt x="49236" y="17873"/>
                  </a:cubicBezTo>
                  <a:cubicBezTo>
                    <a:pt x="49301" y="17796"/>
                    <a:pt x="49384" y="17763"/>
                    <a:pt x="49467" y="17763"/>
                  </a:cubicBezTo>
                  <a:cubicBezTo>
                    <a:pt x="49637" y="17763"/>
                    <a:pt x="49803" y="17904"/>
                    <a:pt x="49803" y="18106"/>
                  </a:cubicBezTo>
                  <a:cubicBezTo>
                    <a:pt x="49769" y="21442"/>
                    <a:pt x="50770" y="24811"/>
                    <a:pt x="53772" y="26646"/>
                  </a:cubicBezTo>
                  <a:cubicBezTo>
                    <a:pt x="54725" y="27226"/>
                    <a:pt x="55765" y="27476"/>
                    <a:pt x="56816" y="27476"/>
                  </a:cubicBezTo>
                  <a:cubicBezTo>
                    <a:pt x="58963" y="27476"/>
                    <a:pt x="61155" y="26433"/>
                    <a:pt x="62745" y="25044"/>
                  </a:cubicBezTo>
                  <a:cubicBezTo>
                    <a:pt x="62669" y="24868"/>
                    <a:pt x="62804" y="24786"/>
                    <a:pt x="62932" y="24786"/>
                  </a:cubicBezTo>
                  <a:cubicBezTo>
                    <a:pt x="62973" y="24786"/>
                    <a:pt x="63013" y="24795"/>
                    <a:pt x="63045" y="24811"/>
                  </a:cubicBezTo>
                  <a:cubicBezTo>
                    <a:pt x="63212" y="24811"/>
                    <a:pt x="63379" y="24978"/>
                    <a:pt x="63246" y="25144"/>
                  </a:cubicBezTo>
                  <a:lnTo>
                    <a:pt x="63212" y="25178"/>
                  </a:lnTo>
                  <a:cubicBezTo>
                    <a:pt x="64046" y="27213"/>
                    <a:pt x="65581" y="28947"/>
                    <a:pt x="67749" y="29481"/>
                  </a:cubicBezTo>
                  <a:cubicBezTo>
                    <a:pt x="68133" y="29578"/>
                    <a:pt x="68518" y="29624"/>
                    <a:pt x="68898" y="29624"/>
                  </a:cubicBezTo>
                  <a:cubicBezTo>
                    <a:pt x="71127" y="29624"/>
                    <a:pt x="73178" y="28034"/>
                    <a:pt x="73720" y="25812"/>
                  </a:cubicBezTo>
                  <a:cubicBezTo>
                    <a:pt x="73737" y="25690"/>
                    <a:pt x="73844" y="25632"/>
                    <a:pt x="73962" y="25632"/>
                  </a:cubicBezTo>
                  <a:cubicBezTo>
                    <a:pt x="74071" y="25632"/>
                    <a:pt x="74189" y="25682"/>
                    <a:pt x="74253" y="25778"/>
                  </a:cubicBezTo>
                  <a:cubicBezTo>
                    <a:pt x="75339" y="27574"/>
                    <a:pt x="77375" y="28409"/>
                    <a:pt x="79409" y="28409"/>
                  </a:cubicBezTo>
                  <a:cubicBezTo>
                    <a:pt x="82625" y="28409"/>
                    <a:pt x="85833" y="26321"/>
                    <a:pt x="85261" y="22643"/>
                  </a:cubicBezTo>
                  <a:cubicBezTo>
                    <a:pt x="85208" y="22374"/>
                    <a:pt x="85457" y="22214"/>
                    <a:pt x="85643" y="22214"/>
                  </a:cubicBezTo>
                  <a:cubicBezTo>
                    <a:pt x="85688" y="22214"/>
                    <a:pt x="85729" y="22223"/>
                    <a:pt x="85762" y="22242"/>
                  </a:cubicBezTo>
                  <a:cubicBezTo>
                    <a:pt x="88997" y="22242"/>
                    <a:pt x="92233" y="22142"/>
                    <a:pt x="94101" y="19073"/>
                  </a:cubicBezTo>
                  <a:cubicBezTo>
                    <a:pt x="95335" y="17105"/>
                    <a:pt x="95002" y="14604"/>
                    <a:pt x="92767" y="13569"/>
                  </a:cubicBezTo>
                  <a:cubicBezTo>
                    <a:pt x="91653" y="13077"/>
                    <a:pt x="90439" y="12987"/>
                    <a:pt x="89218" y="12987"/>
                  </a:cubicBezTo>
                  <a:cubicBezTo>
                    <a:pt x="88866" y="12987"/>
                    <a:pt x="88514" y="12995"/>
                    <a:pt x="88163" y="13002"/>
                  </a:cubicBezTo>
                  <a:cubicBezTo>
                    <a:pt x="88140" y="13008"/>
                    <a:pt x="88117" y="13011"/>
                    <a:pt x="88096" y="13011"/>
                  </a:cubicBezTo>
                  <a:cubicBezTo>
                    <a:pt x="87875" y="13011"/>
                    <a:pt x="87775" y="12715"/>
                    <a:pt x="87896" y="12502"/>
                  </a:cubicBezTo>
                  <a:cubicBezTo>
                    <a:pt x="89220" y="9911"/>
                    <a:pt x="87381" y="7581"/>
                    <a:pt x="84990" y="7581"/>
                  </a:cubicBezTo>
                  <a:cubicBezTo>
                    <a:pt x="84549" y="7581"/>
                    <a:pt x="84089" y="7661"/>
                    <a:pt x="83627" y="7832"/>
                  </a:cubicBezTo>
                  <a:cubicBezTo>
                    <a:pt x="83586" y="7850"/>
                    <a:pt x="83546" y="7859"/>
                    <a:pt x="83509" y="7859"/>
                  </a:cubicBezTo>
                  <a:cubicBezTo>
                    <a:pt x="83278" y="7859"/>
                    <a:pt x="83145" y="7533"/>
                    <a:pt x="83260" y="7332"/>
                  </a:cubicBezTo>
                  <a:cubicBezTo>
                    <a:pt x="82857" y="2922"/>
                    <a:pt x="78674" y="330"/>
                    <a:pt x="74632" y="330"/>
                  </a:cubicBezTo>
                  <a:cubicBezTo>
                    <a:pt x="71642" y="330"/>
                    <a:pt x="68730" y="1748"/>
                    <a:pt x="67482" y="4897"/>
                  </a:cubicBezTo>
                  <a:cubicBezTo>
                    <a:pt x="67438" y="5051"/>
                    <a:pt x="67263" y="5176"/>
                    <a:pt x="67101" y="5176"/>
                  </a:cubicBezTo>
                  <a:cubicBezTo>
                    <a:pt x="67018" y="5176"/>
                    <a:pt x="66938" y="5143"/>
                    <a:pt x="66881" y="5063"/>
                  </a:cubicBezTo>
                  <a:cubicBezTo>
                    <a:pt x="65644" y="3476"/>
                    <a:pt x="64005" y="2746"/>
                    <a:pt x="62411" y="2746"/>
                  </a:cubicBezTo>
                  <a:cubicBezTo>
                    <a:pt x="60052" y="2746"/>
                    <a:pt x="57791" y="4345"/>
                    <a:pt x="57074" y="7132"/>
                  </a:cubicBezTo>
                  <a:cubicBezTo>
                    <a:pt x="57021" y="7293"/>
                    <a:pt x="56900" y="7358"/>
                    <a:pt x="56784" y="7358"/>
                  </a:cubicBezTo>
                  <a:cubicBezTo>
                    <a:pt x="56684" y="7358"/>
                    <a:pt x="56587" y="7309"/>
                    <a:pt x="56541" y="7232"/>
                  </a:cubicBezTo>
                  <a:cubicBezTo>
                    <a:pt x="56516" y="7244"/>
                    <a:pt x="56487" y="7252"/>
                    <a:pt x="56456" y="7252"/>
                  </a:cubicBezTo>
                  <a:cubicBezTo>
                    <a:pt x="56401" y="7252"/>
                    <a:pt x="56337" y="7228"/>
                    <a:pt x="56274" y="7165"/>
                  </a:cubicBezTo>
                  <a:cubicBezTo>
                    <a:pt x="55291" y="6319"/>
                    <a:pt x="54186" y="5903"/>
                    <a:pt x="53124" y="5903"/>
                  </a:cubicBezTo>
                  <a:cubicBezTo>
                    <a:pt x="51591" y="5903"/>
                    <a:pt x="50150" y="6771"/>
                    <a:pt x="49302" y="8466"/>
                  </a:cubicBezTo>
                  <a:cubicBezTo>
                    <a:pt x="49269" y="8566"/>
                    <a:pt x="49177" y="8608"/>
                    <a:pt x="49077" y="8608"/>
                  </a:cubicBezTo>
                  <a:cubicBezTo>
                    <a:pt x="48977" y="8608"/>
                    <a:pt x="48869" y="8566"/>
                    <a:pt x="48802" y="8499"/>
                  </a:cubicBezTo>
                  <a:cubicBezTo>
                    <a:pt x="48752" y="8566"/>
                    <a:pt x="48660" y="8608"/>
                    <a:pt x="48573" y="8608"/>
                  </a:cubicBezTo>
                  <a:cubicBezTo>
                    <a:pt x="48485" y="8608"/>
                    <a:pt x="48402" y="8566"/>
                    <a:pt x="48368" y="8466"/>
                  </a:cubicBezTo>
                  <a:cubicBezTo>
                    <a:pt x="47099" y="5579"/>
                    <a:pt x="44533" y="4010"/>
                    <a:pt x="41932" y="4010"/>
                  </a:cubicBezTo>
                  <a:cubicBezTo>
                    <a:pt x="39815" y="4010"/>
                    <a:pt x="37675" y="5050"/>
                    <a:pt x="36193" y="7265"/>
                  </a:cubicBezTo>
                  <a:cubicBezTo>
                    <a:pt x="36107" y="7387"/>
                    <a:pt x="35994" y="7438"/>
                    <a:pt x="35886" y="7438"/>
                  </a:cubicBezTo>
                  <a:cubicBezTo>
                    <a:pt x="35699" y="7438"/>
                    <a:pt x="35526" y="7288"/>
                    <a:pt x="35526" y="7098"/>
                  </a:cubicBezTo>
                  <a:lnTo>
                    <a:pt x="35526" y="7165"/>
                  </a:lnTo>
                  <a:cubicBezTo>
                    <a:pt x="35498" y="7288"/>
                    <a:pt x="35409" y="7338"/>
                    <a:pt x="35313" y="7338"/>
                  </a:cubicBezTo>
                  <a:cubicBezTo>
                    <a:pt x="35176" y="7338"/>
                    <a:pt x="35025" y="7236"/>
                    <a:pt x="35025" y="7098"/>
                  </a:cubicBezTo>
                  <a:cubicBezTo>
                    <a:pt x="35059" y="3762"/>
                    <a:pt x="32757" y="1461"/>
                    <a:pt x="29555" y="927"/>
                  </a:cubicBezTo>
                  <a:cubicBezTo>
                    <a:pt x="29070" y="842"/>
                    <a:pt x="28594" y="798"/>
                    <a:pt x="28133" y="798"/>
                  </a:cubicBezTo>
                  <a:cubicBezTo>
                    <a:pt x="26055" y="798"/>
                    <a:pt x="24272" y="1694"/>
                    <a:pt x="23317" y="3796"/>
                  </a:cubicBezTo>
                  <a:cubicBezTo>
                    <a:pt x="23267" y="3909"/>
                    <a:pt x="23174" y="3956"/>
                    <a:pt x="23075" y="3956"/>
                  </a:cubicBezTo>
                  <a:cubicBezTo>
                    <a:pt x="22913" y="3956"/>
                    <a:pt x="22737" y="3829"/>
                    <a:pt x="22717" y="3662"/>
                  </a:cubicBezTo>
                  <a:cubicBezTo>
                    <a:pt x="22583" y="3662"/>
                    <a:pt x="22450" y="3662"/>
                    <a:pt x="22416" y="3562"/>
                  </a:cubicBezTo>
                  <a:cubicBezTo>
                    <a:pt x="21247" y="1061"/>
                    <a:pt x="18993" y="0"/>
                    <a:pt x="16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32"/>
            <p:cNvGrpSpPr/>
            <p:nvPr/>
          </p:nvGrpSpPr>
          <p:grpSpPr>
            <a:xfrm>
              <a:off x="7142275" y="251275"/>
              <a:ext cx="2420925" cy="777275"/>
              <a:chOff x="7142275" y="251275"/>
              <a:chExt cx="2420925" cy="777275"/>
            </a:xfrm>
          </p:grpSpPr>
          <p:sp>
            <p:nvSpPr>
              <p:cNvPr id="817" name="Google Shape;817;p32"/>
              <p:cNvSpPr/>
              <p:nvPr/>
            </p:nvSpPr>
            <p:spPr>
              <a:xfrm>
                <a:off x="7142275" y="251275"/>
                <a:ext cx="910300" cy="710525"/>
              </a:xfrm>
              <a:custGeom>
                <a:rect b="b" l="l" r="r" t="t"/>
                <a:pathLst>
                  <a:path extrusionOk="0" h="28421" w="36412">
                    <a:moveTo>
                      <a:pt x="16416" y="0"/>
                    </a:moveTo>
                    <a:cubicBezTo>
                      <a:pt x="12171" y="0"/>
                      <a:pt x="7666" y="2428"/>
                      <a:pt x="8173" y="6404"/>
                    </a:cubicBezTo>
                    <a:cubicBezTo>
                      <a:pt x="7524" y="6309"/>
                      <a:pt x="6855" y="6251"/>
                      <a:pt x="6195" y="6251"/>
                    </a:cubicBezTo>
                    <a:cubicBezTo>
                      <a:pt x="3600" y="6251"/>
                      <a:pt x="1139" y="7142"/>
                      <a:pt x="501" y="10173"/>
                    </a:cubicBezTo>
                    <a:cubicBezTo>
                      <a:pt x="1" y="12575"/>
                      <a:pt x="1635" y="14943"/>
                      <a:pt x="3937" y="15544"/>
                    </a:cubicBezTo>
                    <a:cubicBezTo>
                      <a:pt x="935" y="18412"/>
                      <a:pt x="1902" y="23383"/>
                      <a:pt x="4771" y="26085"/>
                    </a:cubicBezTo>
                    <a:cubicBezTo>
                      <a:pt x="6445" y="27644"/>
                      <a:pt x="8565" y="28420"/>
                      <a:pt x="10687" y="28420"/>
                    </a:cubicBezTo>
                    <a:cubicBezTo>
                      <a:pt x="12876" y="28420"/>
                      <a:pt x="15069" y="27594"/>
                      <a:pt x="16779" y="25951"/>
                    </a:cubicBezTo>
                    <a:cubicBezTo>
                      <a:pt x="16846" y="25918"/>
                      <a:pt x="16846" y="25818"/>
                      <a:pt x="16846" y="25784"/>
                    </a:cubicBezTo>
                    <a:cubicBezTo>
                      <a:pt x="16846" y="25664"/>
                      <a:pt x="16723" y="25578"/>
                      <a:pt x="16592" y="25578"/>
                    </a:cubicBezTo>
                    <a:cubicBezTo>
                      <a:pt x="16543" y="25578"/>
                      <a:pt x="16492" y="25590"/>
                      <a:pt x="16446" y="25618"/>
                    </a:cubicBezTo>
                    <a:cubicBezTo>
                      <a:pt x="14743" y="26962"/>
                      <a:pt x="12711" y="27699"/>
                      <a:pt x="10703" y="27699"/>
                    </a:cubicBezTo>
                    <a:cubicBezTo>
                      <a:pt x="8777" y="27699"/>
                      <a:pt x="6873" y="27021"/>
                      <a:pt x="5305" y="25551"/>
                    </a:cubicBezTo>
                    <a:cubicBezTo>
                      <a:pt x="2469" y="22916"/>
                      <a:pt x="1769" y="18212"/>
                      <a:pt x="4971" y="15577"/>
                    </a:cubicBezTo>
                    <a:cubicBezTo>
                      <a:pt x="5259" y="15315"/>
                      <a:pt x="5013" y="14951"/>
                      <a:pt x="4716" y="14951"/>
                    </a:cubicBezTo>
                    <a:cubicBezTo>
                      <a:pt x="4635" y="14951"/>
                      <a:pt x="4550" y="14979"/>
                      <a:pt x="4471" y="15043"/>
                    </a:cubicBezTo>
                    <a:lnTo>
                      <a:pt x="4437" y="15077"/>
                    </a:lnTo>
                    <a:cubicBezTo>
                      <a:pt x="2102" y="14243"/>
                      <a:pt x="434" y="12008"/>
                      <a:pt x="1502" y="9439"/>
                    </a:cubicBezTo>
                    <a:cubicBezTo>
                      <a:pt x="2385" y="7409"/>
                      <a:pt x="4175" y="6884"/>
                      <a:pt x="6063" y="6884"/>
                    </a:cubicBezTo>
                    <a:cubicBezTo>
                      <a:pt x="6812" y="6884"/>
                      <a:pt x="7577" y="6967"/>
                      <a:pt x="8307" y="7071"/>
                    </a:cubicBezTo>
                    <a:cubicBezTo>
                      <a:pt x="8407" y="7071"/>
                      <a:pt x="8473" y="7071"/>
                      <a:pt x="8507" y="7038"/>
                    </a:cubicBezTo>
                    <a:cubicBezTo>
                      <a:pt x="8559" y="7051"/>
                      <a:pt x="8613" y="7057"/>
                      <a:pt x="8665" y="7057"/>
                    </a:cubicBezTo>
                    <a:cubicBezTo>
                      <a:pt x="8877" y="7057"/>
                      <a:pt x="9061" y="6945"/>
                      <a:pt x="9007" y="6704"/>
                    </a:cubicBezTo>
                    <a:cubicBezTo>
                      <a:pt x="8740" y="3035"/>
                      <a:pt x="12143" y="1400"/>
                      <a:pt x="15178" y="867"/>
                    </a:cubicBezTo>
                    <a:cubicBezTo>
                      <a:pt x="15777" y="753"/>
                      <a:pt x="16373" y="694"/>
                      <a:pt x="16954" y="694"/>
                    </a:cubicBezTo>
                    <a:cubicBezTo>
                      <a:pt x="19449" y="694"/>
                      <a:pt x="21687" y="1774"/>
                      <a:pt x="22850" y="4236"/>
                    </a:cubicBezTo>
                    <a:cubicBezTo>
                      <a:pt x="22901" y="4338"/>
                      <a:pt x="22972" y="4381"/>
                      <a:pt x="23062" y="4381"/>
                    </a:cubicBezTo>
                    <a:cubicBezTo>
                      <a:pt x="23089" y="4381"/>
                      <a:pt x="23119" y="4377"/>
                      <a:pt x="23151" y="4369"/>
                    </a:cubicBezTo>
                    <a:cubicBezTo>
                      <a:pt x="23172" y="4518"/>
                      <a:pt x="23355" y="4639"/>
                      <a:pt x="23520" y="4639"/>
                    </a:cubicBezTo>
                    <a:cubicBezTo>
                      <a:pt x="23614" y="4639"/>
                      <a:pt x="23702" y="4600"/>
                      <a:pt x="23751" y="4503"/>
                    </a:cubicBezTo>
                    <a:cubicBezTo>
                      <a:pt x="24703" y="2354"/>
                      <a:pt x="26476" y="1469"/>
                      <a:pt x="28545" y="1469"/>
                    </a:cubicBezTo>
                    <a:cubicBezTo>
                      <a:pt x="29013" y="1469"/>
                      <a:pt x="29496" y="1514"/>
                      <a:pt x="29989" y="1600"/>
                    </a:cubicBezTo>
                    <a:cubicBezTo>
                      <a:pt x="33191" y="2201"/>
                      <a:pt x="35459" y="4436"/>
                      <a:pt x="35459" y="7772"/>
                    </a:cubicBezTo>
                    <a:cubicBezTo>
                      <a:pt x="35459" y="7943"/>
                      <a:pt x="35651" y="8059"/>
                      <a:pt x="35789" y="8059"/>
                    </a:cubicBezTo>
                    <a:cubicBezTo>
                      <a:pt x="35866" y="8059"/>
                      <a:pt x="35926" y="8022"/>
                      <a:pt x="35926" y="7938"/>
                    </a:cubicBezTo>
                    <a:lnTo>
                      <a:pt x="35926" y="7872"/>
                    </a:lnTo>
                    <a:lnTo>
                      <a:pt x="35926" y="7772"/>
                    </a:lnTo>
                    <a:cubicBezTo>
                      <a:pt x="36412" y="3634"/>
                      <a:pt x="31968" y="699"/>
                      <a:pt x="28141" y="699"/>
                    </a:cubicBezTo>
                    <a:cubicBezTo>
                      <a:pt x="25920" y="699"/>
                      <a:pt x="23907" y="1687"/>
                      <a:pt x="23184" y="4002"/>
                    </a:cubicBezTo>
                    <a:cubicBezTo>
                      <a:pt x="22324" y="1229"/>
                      <a:pt x="19436" y="0"/>
                      <a:pt x="16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7564100" y="263150"/>
                <a:ext cx="1999100" cy="765400"/>
              </a:xfrm>
              <a:custGeom>
                <a:rect b="b" l="l" r="r" t="t"/>
                <a:pathLst>
                  <a:path extrusionOk="0" h="30616" w="79964">
                    <a:moveTo>
                      <a:pt x="58586" y="1"/>
                    </a:moveTo>
                    <a:cubicBezTo>
                      <a:pt x="55335" y="1"/>
                      <a:pt x="52072" y="1435"/>
                      <a:pt x="50576" y="4428"/>
                    </a:cubicBezTo>
                    <a:cubicBezTo>
                      <a:pt x="49295" y="3005"/>
                      <a:pt x="47588" y="2329"/>
                      <a:pt x="45916" y="2329"/>
                    </a:cubicBezTo>
                    <a:cubicBezTo>
                      <a:pt x="43276" y="2329"/>
                      <a:pt x="40722" y="4013"/>
                      <a:pt x="40068" y="7096"/>
                    </a:cubicBezTo>
                    <a:cubicBezTo>
                      <a:pt x="39191" y="6057"/>
                      <a:pt x="37985" y="5580"/>
                      <a:pt x="36772" y="5580"/>
                    </a:cubicBezTo>
                    <a:cubicBezTo>
                      <a:pt x="34989" y="5580"/>
                      <a:pt x="33190" y="6610"/>
                      <a:pt x="32396" y="8397"/>
                    </a:cubicBezTo>
                    <a:cubicBezTo>
                      <a:pt x="31241" y="5222"/>
                      <a:pt x="28388" y="3578"/>
                      <a:pt x="25505" y="3578"/>
                    </a:cubicBezTo>
                    <a:cubicBezTo>
                      <a:pt x="23058" y="3578"/>
                      <a:pt x="20590" y="4762"/>
                      <a:pt x="19120" y="7196"/>
                    </a:cubicBezTo>
                    <a:cubicBezTo>
                      <a:pt x="19087" y="7230"/>
                      <a:pt x="19087" y="7263"/>
                      <a:pt x="19087" y="7297"/>
                    </a:cubicBezTo>
                    <a:lnTo>
                      <a:pt x="19087" y="7397"/>
                    </a:lnTo>
                    <a:cubicBezTo>
                      <a:pt x="19087" y="7569"/>
                      <a:pt x="19281" y="7713"/>
                      <a:pt x="19473" y="7713"/>
                    </a:cubicBezTo>
                    <a:cubicBezTo>
                      <a:pt x="19578" y="7713"/>
                      <a:pt x="19683" y="7670"/>
                      <a:pt x="19754" y="7563"/>
                    </a:cubicBezTo>
                    <a:cubicBezTo>
                      <a:pt x="21209" y="5343"/>
                      <a:pt x="23345" y="4297"/>
                      <a:pt x="25468" y="4297"/>
                    </a:cubicBezTo>
                    <a:cubicBezTo>
                      <a:pt x="28066" y="4297"/>
                      <a:pt x="30644" y="5864"/>
                      <a:pt x="31929" y="8764"/>
                    </a:cubicBezTo>
                    <a:cubicBezTo>
                      <a:pt x="31964" y="8852"/>
                      <a:pt x="32055" y="8894"/>
                      <a:pt x="32153" y="8894"/>
                    </a:cubicBezTo>
                    <a:cubicBezTo>
                      <a:pt x="32241" y="8894"/>
                      <a:pt x="32333" y="8861"/>
                      <a:pt x="32396" y="8798"/>
                    </a:cubicBezTo>
                    <a:cubicBezTo>
                      <a:pt x="32446" y="8864"/>
                      <a:pt x="32538" y="8906"/>
                      <a:pt x="32634" y="8906"/>
                    </a:cubicBezTo>
                    <a:cubicBezTo>
                      <a:pt x="32730" y="8906"/>
                      <a:pt x="32830" y="8864"/>
                      <a:pt x="32897" y="8764"/>
                    </a:cubicBezTo>
                    <a:cubicBezTo>
                      <a:pt x="33744" y="7069"/>
                      <a:pt x="35174" y="6201"/>
                      <a:pt x="36698" y="6201"/>
                    </a:cubicBezTo>
                    <a:cubicBezTo>
                      <a:pt x="37752" y="6201"/>
                      <a:pt x="38852" y="6617"/>
                      <a:pt x="39835" y="7463"/>
                    </a:cubicBezTo>
                    <a:cubicBezTo>
                      <a:pt x="39890" y="7518"/>
                      <a:pt x="39935" y="7543"/>
                      <a:pt x="39981" y="7543"/>
                    </a:cubicBezTo>
                    <a:cubicBezTo>
                      <a:pt x="40019" y="7543"/>
                      <a:pt x="40057" y="7527"/>
                      <a:pt x="40102" y="7497"/>
                    </a:cubicBezTo>
                    <a:cubicBezTo>
                      <a:pt x="40168" y="7580"/>
                      <a:pt x="40285" y="7638"/>
                      <a:pt x="40394" y="7638"/>
                    </a:cubicBezTo>
                    <a:cubicBezTo>
                      <a:pt x="40502" y="7638"/>
                      <a:pt x="40602" y="7580"/>
                      <a:pt x="40635" y="7430"/>
                    </a:cubicBezTo>
                    <a:cubicBezTo>
                      <a:pt x="41354" y="4637"/>
                      <a:pt x="43647" y="3037"/>
                      <a:pt x="46016" y="3037"/>
                    </a:cubicBezTo>
                    <a:cubicBezTo>
                      <a:pt x="47609" y="3037"/>
                      <a:pt x="49236" y="3760"/>
                      <a:pt x="50442" y="5328"/>
                    </a:cubicBezTo>
                    <a:cubicBezTo>
                      <a:pt x="50510" y="5419"/>
                      <a:pt x="50594" y="5456"/>
                      <a:pt x="50678" y="5456"/>
                    </a:cubicBezTo>
                    <a:cubicBezTo>
                      <a:pt x="50842" y="5456"/>
                      <a:pt x="51010" y="5316"/>
                      <a:pt x="51076" y="5162"/>
                    </a:cubicBezTo>
                    <a:cubicBezTo>
                      <a:pt x="52308" y="2032"/>
                      <a:pt x="55205" y="622"/>
                      <a:pt x="58185" y="622"/>
                    </a:cubicBezTo>
                    <a:cubicBezTo>
                      <a:pt x="62225" y="622"/>
                      <a:pt x="66418" y="3215"/>
                      <a:pt x="66821" y="7630"/>
                    </a:cubicBezTo>
                    <a:cubicBezTo>
                      <a:pt x="66705" y="7804"/>
                      <a:pt x="66867" y="8156"/>
                      <a:pt x="67086" y="8156"/>
                    </a:cubicBezTo>
                    <a:cubicBezTo>
                      <a:pt x="67119" y="8156"/>
                      <a:pt x="67153" y="8148"/>
                      <a:pt x="67188" y="8130"/>
                    </a:cubicBezTo>
                    <a:cubicBezTo>
                      <a:pt x="67650" y="7959"/>
                      <a:pt x="68110" y="7880"/>
                      <a:pt x="68551" y="7880"/>
                    </a:cubicBezTo>
                    <a:cubicBezTo>
                      <a:pt x="70942" y="7880"/>
                      <a:pt x="72781" y="10209"/>
                      <a:pt x="71457" y="12800"/>
                    </a:cubicBezTo>
                    <a:cubicBezTo>
                      <a:pt x="71324" y="13034"/>
                      <a:pt x="71457" y="13301"/>
                      <a:pt x="71758" y="13301"/>
                    </a:cubicBezTo>
                    <a:cubicBezTo>
                      <a:pt x="72172" y="13283"/>
                      <a:pt x="72589" y="13267"/>
                      <a:pt x="73006" y="13267"/>
                    </a:cubicBezTo>
                    <a:cubicBezTo>
                      <a:pt x="74132" y="13267"/>
                      <a:pt x="75256" y="13381"/>
                      <a:pt x="76328" y="13868"/>
                    </a:cubicBezTo>
                    <a:cubicBezTo>
                      <a:pt x="78529" y="14902"/>
                      <a:pt x="78863" y="17404"/>
                      <a:pt x="77662" y="19372"/>
                    </a:cubicBezTo>
                    <a:cubicBezTo>
                      <a:pt x="75794" y="22441"/>
                      <a:pt x="72592" y="22541"/>
                      <a:pt x="69323" y="22641"/>
                    </a:cubicBezTo>
                    <a:cubicBezTo>
                      <a:pt x="69273" y="22581"/>
                      <a:pt x="69203" y="22554"/>
                      <a:pt x="69130" y="22554"/>
                    </a:cubicBezTo>
                    <a:cubicBezTo>
                      <a:pt x="68956" y="22554"/>
                      <a:pt x="68765" y="22706"/>
                      <a:pt x="68789" y="22941"/>
                    </a:cubicBezTo>
                    <a:cubicBezTo>
                      <a:pt x="69320" y="26616"/>
                      <a:pt x="66127" y="28679"/>
                      <a:pt x="62928" y="28679"/>
                    </a:cubicBezTo>
                    <a:cubicBezTo>
                      <a:pt x="60899" y="28679"/>
                      <a:pt x="58868" y="27850"/>
                      <a:pt x="57781" y="26077"/>
                    </a:cubicBezTo>
                    <a:cubicBezTo>
                      <a:pt x="57718" y="25952"/>
                      <a:pt x="57612" y="25892"/>
                      <a:pt x="57509" y="25892"/>
                    </a:cubicBezTo>
                    <a:cubicBezTo>
                      <a:pt x="57393" y="25892"/>
                      <a:pt x="57283" y="25968"/>
                      <a:pt x="57247" y="26110"/>
                    </a:cubicBezTo>
                    <a:cubicBezTo>
                      <a:pt x="56705" y="28309"/>
                      <a:pt x="54647" y="29921"/>
                      <a:pt x="52412" y="29921"/>
                    </a:cubicBezTo>
                    <a:cubicBezTo>
                      <a:pt x="52036" y="29921"/>
                      <a:pt x="51656" y="29875"/>
                      <a:pt x="51276" y="29779"/>
                    </a:cubicBezTo>
                    <a:cubicBezTo>
                      <a:pt x="49108" y="29246"/>
                      <a:pt x="47574" y="27478"/>
                      <a:pt x="46740" y="25476"/>
                    </a:cubicBezTo>
                    <a:lnTo>
                      <a:pt x="46773" y="25443"/>
                    </a:lnTo>
                    <a:cubicBezTo>
                      <a:pt x="46907" y="25276"/>
                      <a:pt x="46740" y="25109"/>
                      <a:pt x="46573" y="25109"/>
                    </a:cubicBezTo>
                    <a:cubicBezTo>
                      <a:pt x="46537" y="25082"/>
                      <a:pt x="46497" y="25070"/>
                      <a:pt x="46457" y="25070"/>
                    </a:cubicBezTo>
                    <a:cubicBezTo>
                      <a:pt x="46349" y="25070"/>
                      <a:pt x="46248" y="25163"/>
                      <a:pt x="46273" y="25309"/>
                    </a:cubicBezTo>
                    <a:cubicBezTo>
                      <a:pt x="44686" y="26740"/>
                      <a:pt x="42486" y="27766"/>
                      <a:pt x="40344" y="27766"/>
                    </a:cubicBezTo>
                    <a:cubicBezTo>
                      <a:pt x="39288" y="27766"/>
                      <a:pt x="38247" y="27516"/>
                      <a:pt x="37300" y="26944"/>
                    </a:cubicBezTo>
                    <a:cubicBezTo>
                      <a:pt x="34298" y="25109"/>
                      <a:pt x="33297" y="21740"/>
                      <a:pt x="33330" y="18404"/>
                    </a:cubicBezTo>
                    <a:cubicBezTo>
                      <a:pt x="33330" y="18195"/>
                      <a:pt x="33151" y="18050"/>
                      <a:pt x="32975" y="18050"/>
                    </a:cubicBezTo>
                    <a:cubicBezTo>
                      <a:pt x="32899" y="18050"/>
                      <a:pt x="32824" y="18077"/>
                      <a:pt x="32763" y="18138"/>
                    </a:cubicBezTo>
                    <a:cubicBezTo>
                      <a:pt x="31777" y="19140"/>
                      <a:pt x="30570" y="19649"/>
                      <a:pt x="29387" y="19649"/>
                    </a:cubicBezTo>
                    <a:cubicBezTo>
                      <a:pt x="28051" y="19649"/>
                      <a:pt x="26745" y="18998"/>
                      <a:pt x="25825" y="17671"/>
                    </a:cubicBezTo>
                    <a:cubicBezTo>
                      <a:pt x="25761" y="17594"/>
                      <a:pt x="25673" y="17562"/>
                      <a:pt x="25587" y="17562"/>
                    </a:cubicBezTo>
                    <a:cubicBezTo>
                      <a:pt x="25447" y="17562"/>
                      <a:pt x="25312" y="17647"/>
                      <a:pt x="25291" y="17771"/>
                    </a:cubicBezTo>
                    <a:cubicBezTo>
                      <a:pt x="25264" y="17703"/>
                      <a:pt x="25194" y="17669"/>
                      <a:pt x="25115" y="17669"/>
                    </a:cubicBezTo>
                    <a:cubicBezTo>
                      <a:pt x="24999" y="17669"/>
                      <a:pt x="24864" y="17745"/>
                      <a:pt x="24824" y="17904"/>
                    </a:cubicBezTo>
                    <a:cubicBezTo>
                      <a:pt x="24506" y="21090"/>
                      <a:pt x="21726" y="22661"/>
                      <a:pt x="18873" y="22661"/>
                    </a:cubicBezTo>
                    <a:cubicBezTo>
                      <a:pt x="16350" y="22661"/>
                      <a:pt x="13769" y="21432"/>
                      <a:pt x="12782" y="19005"/>
                    </a:cubicBezTo>
                    <a:cubicBezTo>
                      <a:pt x="12709" y="18843"/>
                      <a:pt x="12570" y="18772"/>
                      <a:pt x="12438" y="18772"/>
                    </a:cubicBezTo>
                    <a:cubicBezTo>
                      <a:pt x="12271" y="18772"/>
                      <a:pt x="12115" y="18885"/>
                      <a:pt x="12115" y="19072"/>
                    </a:cubicBezTo>
                    <a:cubicBezTo>
                      <a:pt x="11982" y="19072"/>
                      <a:pt x="11882" y="19105"/>
                      <a:pt x="11882" y="19272"/>
                    </a:cubicBezTo>
                    <a:cubicBezTo>
                      <a:pt x="11515" y="22673"/>
                      <a:pt x="7827" y="27079"/>
                      <a:pt x="4281" y="27079"/>
                    </a:cubicBezTo>
                    <a:cubicBezTo>
                      <a:pt x="2994" y="27079"/>
                      <a:pt x="1725" y="26498"/>
                      <a:pt x="640" y="25076"/>
                    </a:cubicBezTo>
                    <a:cubicBezTo>
                      <a:pt x="586" y="25003"/>
                      <a:pt x="511" y="24973"/>
                      <a:pt x="434" y="24973"/>
                    </a:cubicBezTo>
                    <a:cubicBezTo>
                      <a:pt x="228" y="24973"/>
                      <a:pt x="0" y="25191"/>
                      <a:pt x="73" y="25409"/>
                    </a:cubicBezTo>
                    <a:cubicBezTo>
                      <a:pt x="73" y="25443"/>
                      <a:pt x="107" y="25443"/>
                      <a:pt x="107" y="25476"/>
                    </a:cubicBezTo>
                    <a:cubicBezTo>
                      <a:pt x="1174" y="27129"/>
                      <a:pt x="2599" y="27806"/>
                      <a:pt x="4098" y="27806"/>
                    </a:cubicBezTo>
                    <a:cubicBezTo>
                      <a:pt x="7894" y="27806"/>
                      <a:pt x="12162" y="23465"/>
                      <a:pt x="12282" y="19639"/>
                    </a:cubicBezTo>
                    <a:cubicBezTo>
                      <a:pt x="13321" y="22123"/>
                      <a:pt x="16094" y="23351"/>
                      <a:pt x="18814" y="23351"/>
                    </a:cubicBezTo>
                    <a:cubicBezTo>
                      <a:pt x="22108" y="23351"/>
                      <a:pt x="25326" y="21550"/>
                      <a:pt x="25292" y="18005"/>
                    </a:cubicBezTo>
                    <a:lnTo>
                      <a:pt x="25292" y="18005"/>
                    </a:lnTo>
                    <a:cubicBezTo>
                      <a:pt x="26359" y="19527"/>
                      <a:pt x="27907" y="20322"/>
                      <a:pt x="29477" y="20322"/>
                    </a:cubicBezTo>
                    <a:cubicBezTo>
                      <a:pt x="30556" y="20322"/>
                      <a:pt x="31645" y="19946"/>
                      <a:pt x="32596" y="19172"/>
                    </a:cubicBezTo>
                    <a:cubicBezTo>
                      <a:pt x="32730" y="22808"/>
                      <a:pt x="34164" y="26510"/>
                      <a:pt x="37800" y="28011"/>
                    </a:cubicBezTo>
                    <a:cubicBezTo>
                      <a:pt x="38583" y="28328"/>
                      <a:pt x="39437" y="28476"/>
                      <a:pt x="40305" y="28476"/>
                    </a:cubicBezTo>
                    <a:cubicBezTo>
                      <a:pt x="42542" y="28476"/>
                      <a:pt x="44874" y="27496"/>
                      <a:pt x="46340" y="25910"/>
                    </a:cubicBezTo>
                    <a:cubicBezTo>
                      <a:pt x="47240" y="28278"/>
                      <a:pt x="49142" y="30280"/>
                      <a:pt x="51777" y="30580"/>
                    </a:cubicBezTo>
                    <a:cubicBezTo>
                      <a:pt x="51985" y="30604"/>
                      <a:pt x="52191" y="30616"/>
                      <a:pt x="52396" y="30616"/>
                    </a:cubicBezTo>
                    <a:cubicBezTo>
                      <a:pt x="54724" y="30616"/>
                      <a:pt x="56817" y="29087"/>
                      <a:pt x="57614" y="26911"/>
                    </a:cubicBezTo>
                    <a:cubicBezTo>
                      <a:pt x="58892" y="28569"/>
                      <a:pt x="60911" y="29341"/>
                      <a:pt x="62923" y="29341"/>
                    </a:cubicBezTo>
                    <a:cubicBezTo>
                      <a:pt x="66374" y="29341"/>
                      <a:pt x="69802" y="27070"/>
                      <a:pt x="69423" y="23108"/>
                    </a:cubicBezTo>
                    <a:lnTo>
                      <a:pt x="69423" y="23108"/>
                    </a:lnTo>
                    <a:cubicBezTo>
                      <a:pt x="70038" y="23189"/>
                      <a:pt x="70667" y="23233"/>
                      <a:pt x="71295" y="23233"/>
                    </a:cubicBezTo>
                    <a:cubicBezTo>
                      <a:pt x="74786" y="23233"/>
                      <a:pt x="78238" y="21868"/>
                      <a:pt x="79030" y="17937"/>
                    </a:cubicBezTo>
                    <a:cubicBezTo>
                      <a:pt x="79964" y="13668"/>
                      <a:pt x="75494" y="12734"/>
                      <a:pt x="72258" y="12734"/>
                    </a:cubicBezTo>
                    <a:cubicBezTo>
                      <a:pt x="73297" y="9905"/>
                      <a:pt x="71339" y="7226"/>
                      <a:pt x="68631" y="7226"/>
                    </a:cubicBezTo>
                    <a:cubicBezTo>
                      <a:pt x="68210" y="7226"/>
                      <a:pt x="67770" y="7291"/>
                      <a:pt x="67321" y="7430"/>
                    </a:cubicBezTo>
                    <a:cubicBezTo>
                      <a:pt x="67283" y="2577"/>
                      <a:pt x="62945" y="1"/>
                      <a:pt x="58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3"/>
          <p:cNvSpPr/>
          <p:nvPr/>
        </p:nvSpPr>
        <p:spPr>
          <a:xfrm>
            <a:off x="1574825" y="1619250"/>
            <a:ext cx="680100" cy="6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3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Analysis</a:t>
            </a:r>
            <a:endParaRPr/>
          </a:p>
        </p:txBody>
      </p:sp>
      <p:sp>
        <p:nvSpPr>
          <p:cNvPr id="825" name="Google Shape;825;p33"/>
          <p:cNvSpPr txBox="1"/>
          <p:nvPr>
            <p:ph idx="1" type="subTitle"/>
          </p:nvPr>
        </p:nvSpPr>
        <p:spPr>
          <a:xfrm>
            <a:off x="3446303" y="2949795"/>
            <a:ext cx="2250900" cy="8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Captured in 56 days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₹1,06,540</a:t>
            </a:r>
            <a:endParaRPr b="1"/>
          </a:p>
        </p:txBody>
      </p:sp>
      <p:sp>
        <p:nvSpPr>
          <p:cNvPr id="826" name="Google Shape;826;p33"/>
          <p:cNvSpPr txBox="1"/>
          <p:nvPr>
            <p:ph idx="2" type="subTitle"/>
          </p:nvPr>
        </p:nvSpPr>
        <p:spPr>
          <a:xfrm>
            <a:off x="3447053" y="2532300"/>
            <a:ext cx="2249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</a:t>
            </a:r>
            <a:endParaRPr/>
          </a:p>
        </p:txBody>
      </p:sp>
      <p:sp>
        <p:nvSpPr>
          <p:cNvPr id="827" name="Google Shape;827;p33"/>
          <p:cNvSpPr txBox="1"/>
          <p:nvPr>
            <p:ph idx="3" type="subTitle"/>
          </p:nvPr>
        </p:nvSpPr>
        <p:spPr>
          <a:xfrm>
            <a:off x="789425" y="2948144"/>
            <a:ext cx="22509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Collected in 56 days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₹2,71,460</a:t>
            </a:r>
            <a:endParaRPr b="1"/>
          </a:p>
        </p:txBody>
      </p:sp>
      <p:sp>
        <p:nvSpPr>
          <p:cNvPr id="828" name="Google Shape;828;p33"/>
          <p:cNvSpPr txBox="1"/>
          <p:nvPr>
            <p:ph idx="4" type="subTitle"/>
          </p:nvPr>
        </p:nvSpPr>
        <p:spPr>
          <a:xfrm>
            <a:off x="790175" y="2532300"/>
            <a:ext cx="2249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829" name="Google Shape;829;p33"/>
          <p:cNvSpPr txBox="1"/>
          <p:nvPr>
            <p:ph idx="5" type="subTitle"/>
          </p:nvPr>
        </p:nvSpPr>
        <p:spPr>
          <a:xfrm>
            <a:off x="6103178" y="2957195"/>
            <a:ext cx="2250900" cy="8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profit Margin 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39.25%</a:t>
            </a:r>
            <a:endParaRPr b="1"/>
          </a:p>
        </p:txBody>
      </p:sp>
      <p:sp>
        <p:nvSpPr>
          <p:cNvPr id="830" name="Google Shape;830;p33"/>
          <p:cNvSpPr txBox="1"/>
          <p:nvPr>
            <p:ph idx="6" type="subTitle"/>
          </p:nvPr>
        </p:nvSpPr>
        <p:spPr>
          <a:xfrm>
            <a:off x="6103928" y="2532300"/>
            <a:ext cx="2249400" cy="3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Profit-Margin</a:t>
            </a:r>
            <a:endParaRPr/>
          </a:p>
        </p:txBody>
      </p:sp>
      <p:grpSp>
        <p:nvGrpSpPr>
          <p:cNvPr id="831" name="Google Shape;831;p33"/>
          <p:cNvGrpSpPr/>
          <p:nvPr/>
        </p:nvGrpSpPr>
        <p:grpSpPr>
          <a:xfrm>
            <a:off x="4231703" y="1619250"/>
            <a:ext cx="680100" cy="680100"/>
            <a:chOff x="4231703" y="1907175"/>
            <a:chExt cx="680100" cy="680100"/>
          </a:xfrm>
        </p:grpSpPr>
        <p:sp>
          <p:nvSpPr>
            <p:cNvPr id="832" name="Google Shape;832;p33"/>
            <p:cNvSpPr/>
            <p:nvPr/>
          </p:nvSpPr>
          <p:spPr>
            <a:xfrm>
              <a:off x="4231703" y="1907175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33"/>
            <p:cNvGrpSpPr/>
            <p:nvPr/>
          </p:nvGrpSpPr>
          <p:grpSpPr>
            <a:xfrm>
              <a:off x="4421709" y="2090562"/>
              <a:ext cx="300089" cy="313331"/>
              <a:chOff x="1302750" y="1570125"/>
              <a:chExt cx="127475" cy="133100"/>
            </a:xfrm>
          </p:grpSpPr>
          <p:sp>
            <p:nvSpPr>
              <p:cNvPr id="834" name="Google Shape;834;p33"/>
              <p:cNvSpPr/>
              <p:nvPr/>
            </p:nvSpPr>
            <p:spPr>
              <a:xfrm>
                <a:off x="1398725" y="1584475"/>
                <a:ext cx="31500" cy="116075"/>
              </a:xfrm>
              <a:custGeom>
                <a:rect b="b" l="l" r="r" t="t"/>
                <a:pathLst>
                  <a:path extrusionOk="0" h="4643" w="1260">
                    <a:moveTo>
                      <a:pt x="314" y="314"/>
                    </a:moveTo>
                    <a:cubicBezTo>
                      <a:pt x="485" y="314"/>
                      <a:pt x="651" y="314"/>
                      <a:pt x="816" y="320"/>
                    </a:cubicBezTo>
                    <a:cubicBezTo>
                      <a:pt x="858" y="1656"/>
                      <a:pt x="917" y="2999"/>
                      <a:pt x="846" y="4329"/>
                    </a:cubicBezTo>
                    <a:cubicBezTo>
                      <a:pt x="662" y="4329"/>
                      <a:pt x="485" y="4312"/>
                      <a:pt x="302" y="4306"/>
                    </a:cubicBezTo>
                    <a:cubicBezTo>
                      <a:pt x="302" y="2975"/>
                      <a:pt x="314" y="1644"/>
                      <a:pt x="314" y="314"/>
                    </a:cubicBezTo>
                    <a:close/>
                    <a:moveTo>
                      <a:pt x="195" y="0"/>
                    </a:moveTo>
                    <a:cubicBezTo>
                      <a:pt x="154" y="0"/>
                      <a:pt x="124" y="18"/>
                      <a:pt x="101" y="42"/>
                    </a:cubicBezTo>
                    <a:cubicBezTo>
                      <a:pt x="47" y="59"/>
                      <a:pt x="12" y="107"/>
                      <a:pt x="12" y="178"/>
                    </a:cubicBezTo>
                    <a:cubicBezTo>
                      <a:pt x="12" y="1597"/>
                      <a:pt x="0" y="3011"/>
                      <a:pt x="0" y="4430"/>
                    </a:cubicBezTo>
                    <a:cubicBezTo>
                      <a:pt x="0" y="4448"/>
                      <a:pt x="0" y="4465"/>
                      <a:pt x="6" y="4477"/>
                    </a:cubicBezTo>
                    <a:cubicBezTo>
                      <a:pt x="12" y="4542"/>
                      <a:pt x="65" y="4607"/>
                      <a:pt x="154" y="4613"/>
                    </a:cubicBezTo>
                    <a:cubicBezTo>
                      <a:pt x="432" y="4631"/>
                      <a:pt x="716" y="4643"/>
                      <a:pt x="994" y="4643"/>
                    </a:cubicBezTo>
                    <a:lnTo>
                      <a:pt x="1023" y="4643"/>
                    </a:lnTo>
                    <a:cubicBezTo>
                      <a:pt x="1260" y="4643"/>
                      <a:pt x="1171" y="4288"/>
                      <a:pt x="1171" y="4146"/>
                    </a:cubicBezTo>
                    <a:cubicBezTo>
                      <a:pt x="1183" y="3957"/>
                      <a:pt x="1189" y="3762"/>
                      <a:pt x="1189" y="3572"/>
                    </a:cubicBezTo>
                    <a:cubicBezTo>
                      <a:pt x="1195" y="3194"/>
                      <a:pt x="1195" y="2827"/>
                      <a:pt x="1189" y="2449"/>
                    </a:cubicBezTo>
                    <a:cubicBezTo>
                      <a:pt x="1171" y="1698"/>
                      <a:pt x="1142" y="946"/>
                      <a:pt x="1130" y="201"/>
                    </a:cubicBezTo>
                    <a:cubicBezTo>
                      <a:pt x="1130" y="189"/>
                      <a:pt x="1130" y="172"/>
                      <a:pt x="1124" y="160"/>
                    </a:cubicBezTo>
                    <a:cubicBezTo>
                      <a:pt x="1112" y="83"/>
                      <a:pt x="1065" y="18"/>
                      <a:pt x="976" y="18"/>
                    </a:cubicBezTo>
                    <a:cubicBezTo>
                      <a:pt x="716" y="0"/>
                      <a:pt x="455" y="0"/>
                      <a:pt x="1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1363375" y="1610175"/>
                <a:ext cx="30450" cy="91375"/>
              </a:xfrm>
              <a:custGeom>
                <a:rect b="b" l="l" r="r" t="t"/>
                <a:pathLst>
                  <a:path extrusionOk="0" h="3655" w="1218">
                    <a:moveTo>
                      <a:pt x="592" y="323"/>
                    </a:moveTo>
                    <a:cubicBezTo>
                      <a:pt x="655" y="323"/>
                      <a:pt x="718" y="324"/>
                      <a:pt x="781" y="327"/>
                    </a:cubicBezTo>
                    <a:cubicBezTo>
                      <a:pt x="811" y="1326"/>
                      <a:pt x="775" y="2331"/>
                      <a:pt x="870" y="3331"/>
                    </a:cubicBezTo>
                    <a:lnTo>
                      <a:pt x="474" y="3331"/>
                    </a:lnTo>
                    <a:lnTo>
                      <a:pt x="474" y="3319"/>
                    </a:lnTo>
                    <a:cubicBezTo>
                      <a:pt x="391" y="2326"/>
                      <a:pt x="421" y="1326"/>
                      <a:pt x="326" y="332"/>
                    </a:cubicBezTo>
                    <a:cubicBezTo>
                      <a:pt x="416" y="326"/>
                      <a:pt x="504" y="323"/>
                      <a:pt x="592" y="323"/>
                    </a:cubicBezTo>
                    <a:close/>
                    <a:moveTo>
                      <a:pt x="655" y="1"/>
                    </a:moveTo>
                    <a:cubicBezTo>
                      <a:pt x="495" y="1"/>
                      <a:pt x="335" y="12"/>
                      <a:pt x="178" y="31"/>
                    </a:cubicBezTo>
                    <a:cubicBezTo>
                      <a:pt x="148" y="31"/>
                      <a:pt x="125" y="49"/>
                      <a:pt x="101" y="60"/>
                    </a:cubicBezTo>
                    <a:cubicBezTo>
                      <a:pt x="42" y="78"/>
                      <a:pt x="1" y="120"/>
                      <a:pt x="7" y="202"/>
                    </a:cubicBezTo>
                    <a:cubicBezTo>
                      <a:pt x="125" y="1279"/>
                      <a:pt x="72" y="2361"/>
                      <a:pt x="178" y="3437"/>
                    </a:cubicBezTo>
                    <a:cubicBezTo>
                      <a:pt x="178" y="3443"/>
                      <a:pt x="178" y="3461"/>
                      <a:pt x="184" y="3467"/>
                    </a:cubicBezTo>
                    <a:cubicBezTo>
                      <a:pt x="184" y="3550"/>
                      <a:pt x="237" y="3633"/>
                      <a:pt x="332" y="3633"/>
                    </a:cubicBezTo>
                    <a:cubicBezTo>
                      <a:pt x="406" y="3633"/>
                      <a:pt x="586" y="3655"/>
                      <a:pt x="763" y="3655"/>
                    </a:cubicBezTo>
                    <a:cubicBezTo>
                      <a:pt x="993" y="3655"/>
                      <a:pt x="1218" y="3617"/>
                      <a:pt x="1201" y="3443"/>
                    </a:cubicBezTo>
                    <a:cubicBezTo>
                      <a:pt x="1089" y="2361"/>
                      <a:pt x="1136" y="1273"/>
                      <a:pt x="1095" y="185"/>
                    </a:cubicBezTo>
                    <a:cubicBezTo>
                      <a:pt x="1095" y="155"/>
                      <a:pt x="1077" y="125"/>
                      <a:pt x="1065" y="108"/>
                    </a:cubicBezTo>
                    <a:cubicBezTo>
                      <a:pt x="1041" y="60"/>
                      <a:pt x="994" y="25"/>
                      <a:pt x="935" y="13"/>
                    </a:cubicBezTo>
                    <a:cubicBezTo>
                      <a:pt x="842" y="4"/>
                      <a:pt x="748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1331450" y="1633850"/>
                <a:ext cx="27500" cy="67750"/>
              </a:xfrm>
              <a:custGeom>
                <a:rect b="b" l="l" r="r" t="t"/>
                <a:pathLst>
                  <a:path extrusionOk="0" h="2710" w="1100">
                    <a:moveTo>
                      <a:pt x="722" y="332"/>
                    </a:moveTo>
                    <a:cubicBezTo>
                      <a:pt x="739" y="1024"/>
                      <a:pt x="751" y="1704"/>
                      <a:pt x="775" y="2390"/>
                    </a:cubicBezTo>
                    <a:cubicBezTo>
                      <a:pt x="651" y="2390"/>
                      <a:pt x="515" y="2396"/>
                      <a:pt x="390" y="2402"/>
                    </a:cubicBezTo>
                    <a:cubicBezTo>
                      <a:pt x="373" y="1722"/>
                      <a:pt x="343" y="1053"/>
                      <a:pt x="320" y="373"/>
                    </a:cubicBezTo>
                    <a:cubicBezTo>
                      <a:pt x="456" y="361"/>
                      <a:pt x="586" y="349"/>
                      <a:pt x="722" y="332"/>
                    </a:cubicBezTo>
                    <a:close/>
                    <a:moveTo>
                      <a:pt x="871" y="0"/>
                    </a:moveTo>
                    <a:cubicBezTo>
                      <a:pt x="867" y="0"/>
                      <a:pt x="862" y="0"/>
                      <a:pt x="858" y="1"/>
                    </a:cubicBezTo>
                    <a:cubicBezTo>
                      <a:pt x="633" y="30"/>
                      <a:pt x="414" y="48"/>
                      <a:pt x="183" y="60"/>
                    </a:cubicBezTo>
                    <a:cubicBezTo>
                      <a:pt x="166" y="60"/>
                      <a:pt x="160" y="60"/>
                      <a:pt x="154" y="66"/>
                    </a:cubicBezTo>
                    <a:cubicBezTo>
                      <a:pt x="71" y="66"/>
                      <a:pt x="0" y="113"/>
                      <a:pt x="0" y="213"/>
                    </a:cubicBezTo>
                    <a:cubicBezTo>
                      <a:pt x="30" y="976"/>
                      <a:pt x="59" y="1739"/>
                      <a:pt x="77" y="2508"/>
                    </a:cubicBezTo>
                    <a:cubicBezTo>
                      <a:pt x="77" y="2538"/>
                      <a:pt x="83" y="2567"/>
                      <a:pt x="101" y="2591"/>
                    </a:cubicBezTo>
                    <a:cubicBezTo>
                      <a:pt x="118" y="2656"/>
                      <a:pt x="160" y="2709"/>
                      <a:pt x="249" y="2709"/>
                    </a:cubicBezTo>
                    <a:cubicBezTo>
                      <a:pt x="438" y="2709"/>
                      <a:pt x="633" y="2691"/>
                      <a:pt x="828" y="2691"/>
                    </a:cubicBezTo>
                    <a:cubicBezTo>
                      <a:pt x="846" y="2691"/>
                      <a:pt x="870" y="2686"/>
                      <a:pt x="893" y="2680"/>
                    </a:cubicBezTo>
                    <a:cubicBezTo>
                      <a:pt x="909" y="2685"/>
                      <a:pt x="926" y="2688"/>
                      <a:pt x="944" y="2688"/>
                    </a:cubicBezTo>
                    <a:cubicBezTo>
                      <a:pt x="1021" y="2688"/>
                      <a:pt x="1099" y="2634"/>
                      <a:pt x="1094" y="2538"/>
                    </a:cubicBezTo>
                    <a:cubicBezTo>
                      <a:pt x="1065" y="1751"/>
                      <a:pt x="1047" y="970"/>
                      <a:pt x="1035" y="184"/>
                    </a:cubicBezTo>
                    <a:cubicBezTo>
                      <a:pt x="1035" y="154"/>
                      <a:pt x="1017" y="125"/>
                      <a:pt x="1006" y="107"/>
                    </a:cubicBezTo>
                    <a:cubicBezTo>
                      <a:pt x="989" y="51"/>
                      <a:pt x="951" y="0"/>
                      <a:pt x="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1302750" y="1668300"/>
                <a:ext cx="21925" cy="34925"/>
              </a:xfrm>
              <a:custGeom>
                <a:rect b="b" l="l" r="r" t="t"/>
                <a:pathLst>
                  <a:path extrusionOk="0" h="1397" w="877">
                    <a:moveTo>
                      <a:pt x="314" y="308"/>
                    </a:moveTo>
                    <a:cubicBezTo>
                      <a:pt x="397" y="308"/>
                      <a:pt x="480" y="308"/>
                      <a:pt x="551" y="314"/>
                    </a:cubicBezTo>
                    <a:lnTo>
                      <a:pt x="551" y="1083"/>
                    </a:lnTo>
                    <a:lnTo>
                      <a:pt x="308" y="1083"/>
                    </a:lnTo>
                    <a:cubicBezTo>
                      <a:pt x="308" y="829"/>
                      <a:pt x="308" y="568"/>
                      <a:pt x="314" y="308"/>
                    </a:cubicBezTo>
                    <a:close/>
                    <a:moveTo>
                      <a:pt x="196" y="1"/>
                    </a:moveTo>
                    <a:cubicBezTo>
                      <a:pt x="184" y="1"/>
                      <a:pt x="166" y="1"/>
                      <a:pt x="155" y="6"/>
                    </a:cubicBezTo>
                    <a:cubicBezTo>
                      <a:pt x="78" y="12"/>
                      <a:pt x="19" y="66"/>
                      <a:pt x="13" y="154"/>
                    </a:cubicBezTo>
                    <a:cubicBezTo>
                      <a:pt x="1" y="509"/>
                      <a:pt x="1" y="858"/>
                      <a:pt x="1" y="1213"/>
                    </a:cubicBezTo>
                    <a:cubicBezTo>
                      <a:pt x="1" y="1225"/>
                      <a:pt x="1" y="1237"/>
                      <a:pt x="7" y="1254"/>
                    </a:cubicBezTo>
                    <a:cubicBezTo>
                      <a:pt x="13" y="1331"/>
                      <a:pt x="60" y="1396"/>
                      <a:pt x="155" y="1396"/>
                    </a:cubicBezTo>
                    <a:lnTo>
                      <a:pt x="687" y="1396"/>
                    </a:lnTo>
                    <a:cubicBezTo>
                      <a:pt x="770" y="1396"/>
                      <a:pt x="811" y="1343"/>
                      <a:pt x="835" y="1284"/>
                    </a:cubicBezTo>
                    <a:cubicBezTo>
                      <a:pt x="858" y="1260"/>
                      <a:pt x="876" y="1225"/>
                      <a:pt x="876" y="1183"/>
                    </a:cubicBezTo>
                    <a:lnTo>
                      <a:pt x="876" y="154"/>
                    </a:lnTo>
                    <a:cubicBezTo>
                      <a:pt x="871" y="54"/>
                      <a:pt x="793" y="4"/>
                      <a:pt x="714" y="4"/>
                    </a:cubicBezTo>
                    <a:cubicBezTo>
                      <a:pt x="695" y="4"/>
                      <a:pt x="675" y="7"/>
                      <a:pt x="657" y="12"/>
                    </a:cubicBezTo>
                    <a:cubicBezTo>
                      <a:pt x="504" y="1"/>
                      <a:pt x="356" y="1"/>
                      <a:pt x="1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1305125" y="1570125"/>
                <a:ext cx="73075" cy="64925"/>
              </a:xfrm>
              <a:custGeom>
                <a:rect b="b" l="l" r="r" t="t"/>
                <a:pathLst>
                  <a:path extrusionOk="0" h="2597" w="2923">
                    <a:moveTo>
                      <a:pt x="1923" y="1"/>
                    </a:moveTo>
                    <a:cubicBezTo>
                      <a:pt x="1781" y="1"/>
                      <a:pt x="1716" y="113"/>
                      <a:pt x="1716" y="213"/>
                    </a:cubicBezTo>
                    <a:cubicBezTo>
                      <a:pt x="1716" y="314"/>
                      <a:pt x="1792" y="426"/>
                      <a:pt x="1923" y="426"/>
                    </a:cubicBezTo>
                    <a:lnTo>
                      <a:pt x="2177" y="426"/>
                    </a:lnTo>
                    <a:cubicBezTo>
                      <a:pt x="1662" y="894"/>
                      <a:pt x="586" y="1822"/>
                      <a:pt x="113" y="2183"/>
                    </a:cubicBezTo>
                    <a:cubicBezTo>
                      <a:pt x="30" y="2236"/>
                      <a:pt x="0" y="2337"/>
                      <a:pt x="36" y="2437"/>
                    </a:cubicBezTo>
                    <a:cubicBezTo>
                      <a:pt x="65" y="2526"/>
                      <a:pt x="142" y="2597"/>
                      <a:pt x="231" y="2597"/>
                    </a:cubicBezTo>
                    <a:cubicBezTo>
                      <a:pt x="272" y="2597"/>
                      <a:pt x="308" y="2579"/>
                      <a:pt x="349" y="2550"/>
                    </a:cubicBezTo>
                    <a:cubicBezTo>
                      <a:pt x="840" y="2183"/>
                      <a:pt x="1952" y="1225"/>
                      <a:pt x="2473" y="752"/>
                    </a:cubicBezTo>
                    <a:lnTo>
                      <a:pt x="2473" y="752"/>
                    </a:lnTo>
                    <a:cubicBezTo>
                      <a:pt x="2473" y="840"/>
                      <a:pt x="2461" y="917"/>
                      <a:pt x="2461" y="1000"/>
                    </a:cubicBezTo>
                    <a:cubicBezTo>
                      <a:pt x="2461" y="1053"/>
                      <a:pt x="2484" y="1106"/>
                      <a:pt x="2520" y="1148"/>
                    </a:cubicBezTo>
                    <a:cubicBezTo>
                      <a:pt x="2561" y="1183"/>
                      <a:pt x="2620" y="1201"/>
                      <a:pt x="2674" y="1201"/>
                    </a:cubicBezTo>
                    <a:cubicBezTo>
                      <a:pt x="2780" y="1201"/>
                      <a:pt x="2892" y="1130"/>
                      <a:pt x="2892" y="1000"/>
                    </a:cubicBezTo>
                    <a:cubicBezTo>
                      <a:pt x="2892" y="746"/>
                      <a:pt x="2904" y="485"/>
                      <a:pt x="2922" y="237"/>
                    </a:cubicBezTo>
                    <a:cubicBezTo>
                      <a:pt x="2922" y="178"/>
                      <a:pt x="2904" y="125"/>
                      <a:pt x="2869" y="89"/>
                    </a:cubicBezTo>
                    <a:cubicBezTo>
                      <a:pt x="2833" y="54"/>
                      <a:pt x="2774" y="30"/>
                      <a:pt x="2715" y="24"/>
                    </a:cubicBezTo>
                    <a:cubicBezTo>
                      <a:pt x="2697" y="24"/>
                      <a:pt x="2685" y="12"/>
                      <a:pt x="2680" y="12"/>
                    </a:cubicBezTo>
                    <a:cubicBezTo>
                      <a:pt x="2425" y="1"/>
                      <a:pt x="2183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9" name="Google Shape;839;p33"/>
          <p:cNvGrpSpPr/>
          <p:nvPr/>
        </p:nvGrpSpPr>
        <p:grpSpPr>
          <a:xfrm>
            <a:off x="1715272" y="1786652"/>
            <a:ext cx="399224" cy="345304"/>
            <a:chOff x="1278996" y="2883979"/>
            <a:chExt cx="193987" cy="185120"/>
          </a:xfrm>
        </p:grpSpPr>
        <p:sp>
          <p:nvSpPr>
            <p:cNvPr id="840" name="Google Shape;840;p33"/>
            <p:cNvSpPr/>
            <p:nvPr/>
          </p:nvSpPr>
          <p:spPr>
            <a:xfrm>
              <a:off x="1396703" y="2895367"/>
              <a:ext cx="76280" cy="108916"/>
            </a:xfrm>
            <a:custGeom>
              <a:rect b="b" l="l" r="r" t="t"/>
              <a:pathLst>
                <a:path extrusionOk="0" h="1425" w="998">
                  <a:moveTo>
                    <a:pt x="335" y="0"/>
                  </a:moveTo>
                  <a:cubicBezTo>
                    <a:pt x="247" y="0"/>
                    <a:pt x="160" y="10"/>
                    <a:pt x="75" y="29"/>
                  </a:cubicBezTo>
                  <a:cubicBezTo>
                    <a:pt x="49" y="33"/>
                    <a:pt x="26" y="41"/>
                    <a:pt x="0" y="49"/>
                  </a:cubicBezTo>
                  <a:cubicBezTo>
                    <a:pt x="20" y="71"/>
                    <a:pt x="30" y="92"/>
                    <a:pt x="36" y="118"/>
                  </a:cubicBezTo>
                  <a:cubicBezTo>
                    <a:pt x="37" y="140"/>
                    <a:pt x="39" y="159"/>
                    <a:pt x="39" y="181"/>
                  </a:cubicBezTo>
                  <a:cubicBezTo>
                    <a:pt x="136" y="151"/>
                    <a:pt x="236" y="137"/>
                    <a:pt x="335" y="137"/>
                  </a:cubicBezTo>
                  <a:cubicBezTo>
                    <a:pt x="480" y="137"/>
                    <a:pt x="626" y="167"/>
                    <a:pt x="761" y="224"/>
                  </a:cubicBezTo>
                  <a:cubicBezTo>
                    <a:pt x="651" y="289"/>
                    <a:pt x="521" y="319"/>
                    <a:pt x="389" y="319"/>
                  </a:cubicBezTo>
                  <a:cubicBezTo>
                    <a:pt x="269" y="319"/>
                    <a:pt x="147" y="294"/>
                    <a:pt x="37" y="248"/>
                  </a:cubicBezTo>
                  <a:cubicBezTo>
                    <a:pt x="36" y="276"/>
                    <a:pt x="36" y="299"/>
                    <a:pt x="32" y="327"/>
                  </a:cubicBezTo>
                  <a:cubicBezTo>
                    <a:pt x="30" y="349"/>
                    <a:pt x="30" y="372"/>
                    <a:pt x="28" y="394"/>
                  </a:cubicBezTo>
                  <a:cubicBezTo>
                    <a:pt x="140" y="435"/>
                    <a:pt x="259" y="457"/>
                    <a:pt x="378" y="457"/>
                  </a:cubicBezTo>
                  <a:cubicBezTo>
                    <a:pt x="542" y="457"/>
                    <a:pt x="705" y="416"/>
                    <a:pt x="846" y="333"/>
                  </a:cubicBezTo>
                  <a:lnTo>
                    <a:pt x="846" y="333"/>
                  </a:lnTo>
                  <a:cubicBezTo>
                    <a:pt x="846" y="368"/>
                    <a:pt x="844" y="408"/>
                    <a:pt x="844" y="445"/>
                  </a:cubicBezTo>
                  <a:cubicBezTo>
                    <a:pt x="703" y="523"/>
                    <a:pt x="546" y="563"/>
                    <a:pt x="389" y="563"/>
                  </a:cubicBezTo>
                  <a:cubicBezTo>
                    <a:pt x="265" y="563"/>
                    <a:pt x="141" y="538"/>
                    <a:pt x="26" y="487"/>
                  </a:cubicBezTo>
                  <a:cubicBezTo>
                    <a:pt x="26" y="536"/>
                    <a:pt x="22" y="585"/>
                    <a:pt x="22" y="634"/>
                  </a:cubicBezTo>
                  <a:cubicBezTo>
                    <a:pt x="140" y="679"/>
                    <a:pt x="265" y="701"/>
                    <a:pt x="390" y="701"/>
                  </a:cubicBezTo>
                  <a:cubicBezTo>
                    <a:pt x="544" y="701"/>
                    <a:pt x="698" y="667"/>
                    <a:pt x="840" y="601"/>
                  </a:cubicBezTo>
                  <a:lnTo>
                    <a:pt x="840" y="601"/>
                  </a:lnTo>
                  <a:cubicBezTo>
                    <a:pt x="840" y="644"/>
                    <a:pt x="840" y="688"/>
                    <a:pt x="838" y="731"/>
                  </a:cubicBezTo>
                  <a:cubicBezTo>
                    <a:pt x="711" y="793"/>
                    <a:pt x="578" y="818"/>
                    <a:pt x="443" y="818"/>
                  </a:cubicBezTo>
                  <a:cubicBezTo>
                    <a:pt x="302" y="818"/>
                    <a:pt x="159" y="790"/>
                    <a:pt x="20" y="749"/>
                  </a:cubicBezTo>
                  <a:lnTo>
                    <a:pt x="20" y="826"/>
                  </a:lnTo>
                  <a:cubicBezTo>
                    <a:pt x="28" y="822"/>
                    <a:pt x="37" y="822"/>
                    <a:pt x="45" y="820"/>
                  </a:cubicBezTo>
                  <a:cubicBezTo>
                    <a:pt x="77" y="814"/>
                    <a:pt x="110" y="812"/>
                    <a:pt x="144" y="812"/>
                  </a:cubicBezTo>
                  <a:cubicBezTo>
                    <a:pt x="294" y="812"/>
                    <a:pt x="436" y="861"/>
                    <a:pt x="554" y="946"/>
                  </a:cubicBezTo>
                  <a:cubicBezTo>
                    <a:pt x="651" y="936"/>
                    <a:pt x="745" y="916"/>
                    <a:pt x="836" y="879"/>
                  </a:cubicBezTo>
                  <a:lnTo>
                    <a:pt x="836" y="979"/>
                  </a:lnTo>
                  <a:cubicBezTo>
                    <a:pt x="787" y="1011"/>
                    <a:pt x="735" y="1039"/>
                    <a:pt x="682" y="1060"/>
                  </a:cubicBezTo>
                  <a:cubicBezTo>
                    <a:pt x="716" y="1096"/>
                    <a:pt x="741" y="1135"/>
                    <a:pt x="767" y="1175"/>
                  </a:cubicBezTo>
                  <a:cubicBezTo>
                    <a:pt x="789" y="1165"/>
                    <a:pt x="814" y="1153"/>
                    <a:pt x="836" y="1139"/>
                  </a:cubicBezTo>
                  <a:lnTo>
                    <a:pt x="836" y="1283"/>
                  </a:lnTo>
                  <a:cubicBezTo>
                    <a:pt x="836" y="1285"/>
                    <a:pt x="834" y="1291"/>
                    <a:pt x="826" y="1295"/>
                  </a:cubicBezTo>
                  <a:cubicBezTo>
                    <a:pt x="844" y="1336"/>
                    <a:pt x="856" y="1382"/>
                    <a:pt x="863" y="1425"/>
                  </a:cubicBezTo>
                  <a:cubicBezTo>
                    <a:pt x="893" y="1409"/>
                    <a:pt x="919" y="1389"/>
                    <a:pt x="944" y="1370"/>
                  </a:cubicBezTo>
                  <a:cubicBezTo>
                    <a:pt x="958" y="1356"/>
                    <a:pt x="966" y="1342"/>
                    <a:pt x="968" y="1326"/>
                  </a:cubicBezTo>
                  <a:cubicBezTo>
                    <a:pt x="972" y="1320"/>
                    <a:pt x="972" y="1315"/>
                    <a:pt x="972" y="1305"/>
                  </a:cubicBezTo>
                  <a:cubicBezTo>
                    <a:pt x="972" y="1019"/>
                    <a:pt x="972" y="733"/>
                    <a:pt x="978" y="447"/>
                  </a:cubicBezTo>
                  <a:cubicBezTo>
                    <a:pt x="982" y="374"/>
                    <a:pt x="998" y="286"/>
                    <a:pt x="986" y="213"/>
                  </a:cubicBezTo>
                  <a:cubicBezTo>
                    <a:pt x="978" y="169"/>
                    <a:pt x="877" y="122"/>
                    <a:pt x="838" y="106"/>
                  </a:cubicBezTo>
                  <a:cubicBezTo>
                    <a:pt x="757" y="71"/>
                    <a:pt x="670" y="49"/>
                    <a:pt x="588" y="29"/>
                  </a:cubicBezTo>
                  <a:cubicBezTo>
                    <a:pt x="505" y="10"/>
                    <a:pt x="420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1278996" y="2883979"/>
              <a:ext cx="116101" cy="151260"/>
            </a:xfrm>
            <a:custGeom>
              <a:rect b="b" l="l" r="r" t="t"/>
              <a:pathLst>
                <a:path extrusionOk="0" h="1979" w="1519">
                  <a:moveTo>
                    <a:pt x="718" y="178"/>
                  </a:moveTo>
                  <a:cubicBezTo>
                    <a:pt x="895" y="178"/>
                    <a:pt x="1075" y="218"/>
                    <a:pt x="1242" y="289"/>
                  </a:cubicBezTo>
                  <a:cubicBezTo>
                    <a:pt x="1104" y="373"/>
                    <a:pt x="947" y="409"/>
                    <a:pt x="783" y="409"/>
                  </a:cubicBezTo>
                  <a:cubicBezTo>
                    <a:pt x="600" y="409"/>
                    <a:pt x="412" y="360"/>
                    <a:pt x="251" y="271"/>
                  </a:cubicBezTo>
                  <a:cubicBezTo>
                    <a:pt x="403" y="208"/>
                    <a:pt x="560" y="178"/>
                    <a:pt x="718" y="178"/>
                  </a:cubicBezTo>
                  <a:close/>
                  <a:moveTo>
                    <a:pt x="1343" y="425"/>
                  </a:moveTo>
                  <a:lnTo>
                    <a:pt x="1343" y="425"/>
                  </a:lnTo>
                  <a:cubicBezTo>
                    <a:pt x="1341" y="472"/>
                    <a:pt x="1341" y="517"/>
                    <a:pt x="1341" y="567"/>
                  </a:cubicBezTo>
                  <a:cubicBezTo>
                    <a:pt x="1329" y="574"/>
                    <a:pt x="1315" y="580"/>
                    <a:pt x="1305" y="586"/>
                  </a:cubicBezTo>
                  <a:cubicBezTo>
                    <a:pt x="1142" y="673"/>
                    <a:pt x="960" y="716"/>
                    <a:pt x="781" y="716"/>
                  </a:cubicBezTo>
                  <a:cubicBezTo>
                    <a:pt x="576" y="716"/>
                    <a:pt x="373" y="661"/>
                    <a:pt x="192" y="547"/>
                  </a:cubicBezTo>
                  <a:cubicBezTo>
                    <a:pt x="190" y="545"/>
                    <a:pt x="184" y="543"/>
                    <a:pt x="182" y="543"/>
                  </a:cubicBezTo>
                  <a:cubicBezTo>
                    <a:pt x="180" y="502"/>
                    <a:pt x="180" y="466"/>
                    <a:pt x="180" y="433"/>
                  </a:cubicBezTo>
                  <a:lnTo>
                    <a:pt x="180" y="433"/>
                  </a:lnTo>
                  <a:cubicBezTo>
                    <a:pt x="357" y="531"/>
                    <a:pt x="564" y="582"/>
                    <a:pt x="767" y="582"/>
                  </a:cubicBezTo>
                  <a:cubicBezTo>
                    <a:pt x="955" y="582"/>
                    <a:pt x="1138" y="537"/>
                    <a:pt x="1302" y="448"/>
                  </a:cubicBezTo>
                  <a:cubicBezTo>
                    <a:pt x="1315" y="442"/>
                    <a:pt x="1331" y="435"/>
                    <a:pt x="1343" y="425"/>
                  </a:cubicBezTo>
                  <a:close/>
                  <a:moveTo>
                    <a:pt x="188" y="738"/>
                  </a:moveTo>
                  <a:cubicBezTo>
                    <a:pt x="373" y="837"/>
                    <a:pt x="576" y="886"/>
                    <a:pt x="781" y="886"/>
                  </a:cubicBezTo>
                  <a:cubicBezTo>
                    <a:pt x="960" y="886"/>
                    <a:pt x="1144" y="847"/>
                    <a:pt x="1311" y="772"/>
                  </a:cubicBezTo>
                  <a:cubicBezTo>
                    <a:pt x="1321" y="768"/>
                    <a:pt x="1331" y="764"/>
                    <a:pt x="1339" y="760"/>
                  </a:cubicBezTo>
                  <a:lnTo>
                    <a:pt x="1339" y="760"/>
                  </a:lnTo>
                  <a:cubicBezTo>
                    <a:pt x="1339" y="813"/>
                    <a:pt x="1339" y="870"/>
                    <a:pt x="1335" y="925"/>
                  </a:cubicBezTo>
                  <a:cubicBezTo>
                    <a:pt x="1327" y="929"/>
                    <a:pt x="1321" y="931"/>
                    <a:pt x="1311" y="935"/>
                  </a:cubicBezTo>
                  <a:cubicBezTo>
                    <a:pt x="1162" y="1004"/>
                    <a:pt x="1006" y="1030"/>
                    <a:pt x="848" y="1030"/>
                  </a:cubicBezTo>
                  <a:cubicBezTo>
                    <a:pt x="625" y="1030"/>
                    <a:pt x="403" y="975"/>
                    <a:pt x="188" y="898"/>
                  </a:cubicBezTo>
                  <a:lnTo>
                    <a:pt x="188" y="738"/>
                  </a:lnTo>
                  <a:close/>
                  <a:moveTo>
                    <a:pt x="710" y="1"/>
                  </a:moveTo>
                  <a:cubicBezTo>
                    <a:pt x="602" y="1"/>
                    <a:pt x="493" y="13"/>
                    <a:pt x="389" y="38"/>
                  </a:cubicBezTo>
                  <a:cubicBezTo>
                    <a:pt x="270" y="64"/>
                    <a:pt x="150" y="113"/>
                    <a:pt x="44" y="174"/>
                  </a:cubicBezTo>
                  <a:cubicBezTo>
                    <a:pt x="10" y="194"/>
                    <a:pt x="0" y="228"/>
                    <a:pt x="4" y="257"/>
                  </a:cubicBezTo>
                  <a:cubicBezTo>
                    <a:pt x="4" y="261"/>
                    <a:pt x="2" y="269"/>
                    <a:pt x="2" y="277"/>
                  </a:cubicBezTo>
                  <a:cubicBezTo>
                    <a:pt x="20" y="734"/>
                    <a:pt x="20" y="1194"/>
                    <a:pt x="20" y="1651"/>
                  </a:cubicBezTo>
                  <a:cubicBezTo>
                    <a:pt x="20" y="1661"/>
                    <a:pt x="22" y="1671"/>
                    <a:pt x="24" y="1678"/>
                  </a:cubicBezTo>
                  <a:cubicBezTo>
                    <a:pt x="24" y="1696"/>
                    <a:pt x="34" y="1716"/>
                    <a:pt x="54" y="1730"/>
                  </a:cubicBezTo>
                  <a:cubicBezTo>
                    <a:pt x="253" y="1887"/>
                    <a:pt x="519" y="1978"/>
                    <a:pt x="781" y="1978"/>
                  </a:cubicBezTo>
                  <a:cubicBezTo>
                    <a:pt x="858" y="1978"/>
                    <a:pt x="931" y="1972"/>
                    <a:pt x="1006" y="1954"/>
                  </a:cubicBezTo>
                  <a:cubicBezTo>
                    <a:pt x="990" y="1913"/>
                    <a:pt x="980" y="1866"/>
                    <a:pt x="972" y="1820"/>
                  </a:cubicBezTo>
                  <a:cubicBezTo>
                    <a:pt x="974" y="1813"/>
                    <a:pt x="970" y="1799"/>
                    <a:pt x="970" y="1787"/>
                  </a:cubicBezTo>
                  <a:lnTo>
                    <a:pt x="966" y="1787"/>
                  </a:lnTo>
                  <a:cubicBezTo>
                    <a:pt x="911" y="1797"/>
                    <a:pt x="856" y="1805"/>
                    <a:pt x="799" y="1805"/>
                  </a:cubicBezTo>
                  <a:lnTo>
                    <a:pt x="757" y="1805"/>
                  </a:lnTo>
                  <a:cubicBezTo>
                    <a:pt x="683" y="1805"/>
                    <a:pt x="610" y="1797"/>
                    <a:pt x="537" y="1783"/>
                  </a:cubicBezTo>
                  <a:cubicBezTo>
                    <a:pt x="476" y="1769"/>
                    <a:pt x="416" y="1749"/>
                    <a:pt x="359" y="1724"/>
                  </a:cubicBezTo>
                  <a:cubicBezTo>
                    <a:pt x="336" y="1714"/>
                    <a:pt x="190" y="1649"/>
                    <a:pt x="190" y="1619"/>
                  </a:cubicBezTo>
                  <a:lnTo>
                    <a:pt x="190" y="1442"/>
                  </a:lnTo>
                  <a:cubicBezTo>
                    <a:pt x="377" y="1533"/>
                    <a:pt x="576" y="1582"/>
                    <a:pt x="777" y="1582"/>
                  </a:cubicBezTo>
                  <a:cubicBezTo>
                    <a:pt x="842" y="1582"/>
                    <a:pt x="911" y="1578"/>
                    <a:pt x="978" y="1566"/>
                  </a:cubicBezTo>
                  <a:cubicBezTo>
                    <a:pt x="990" y="1499"/>
                    <a:pt x="1014" y="1434"/>
                    <a:pt x="1043" y="1373"/>
                  </a:cubicBezTo>
                  <a:lnTo>
                    <a:pt x="1043" y="1373"/>
                  </a:lnTo>
                  <a:cubicBezTo>
                    <a:pt x="955" y="1399"/>
                    <a:pt x="866" y="1410"/>
                    <a:pt x="773" y="1410"/>
                  </a:cubicBezTo>
                  <a:cubicBezTo>
                    <a:pt x="582" y="1410"/>
                    <a:pt x="389" y="1355"/>
                    <a:pt x="209" y="1257"/>
                  </a:cubicBezTo>
                  <a:cubicBezTo>
                    <a:pt x="201" y="1255"/>
                    <a:pt x="198" y="1253"/>
                    <a:pt x="190" y="1251"/>
                  </a:cubicBezTo>
                  <a:lnTo>
                    <a:pt x="190" y="1079"/>
                  </a:lnTo>
                  <a:cubicBezTo>
                    <a:pt x="405" y="1154"/>
                    <a:pt x="625" y="1201"/>
                    <a:pt x="846" y="1201"/>
                  </a:cubicBezTo>
                  <a:cubicBezTo>
                    <a:pt x="966" y="1201"/>
                    <a:pt x="1085" y="1186"/>
                    <a:pt x="1201" y="1154"/>
                  </a:cubicBezTo>
                  <a:cubicBezTo>
                    <a:pt x="1234" y="1123"/>
                    <a:pt x="1272" y="1091"/>
                    <a:pt x="1311" y="1067"/>
                  </a:cubicBezTo>
                  <a:cubicBezTo>
                    <a:pt x="1371" y="1030"/>
                    <a:pt x="1434" y="1004"/>
                    <a:pt x="1501" y="983"/>
                  </a:cubicBezTo>
                  <a:lnTo>
                    <a:pt x="1501" y="878"/>
                  </a:lnTo>
                  <a:cubicBezTo>
                    <a:pt x="1501" y="839"/>
                    <a:pt x="1501" y="799"/>
                    <a:pt x="1503" y="760"/>
                  </a:cubicBezTo>
                  <a:cubicBezTo>
                    <a:pt x="1503" y="711"/>
                    <a:pt x="1505" y="659"/>
                    <a:pt x="1505" y="610"/>
                  </a:cubicBezTo>
                  <a:lnTo>
                    <a:pt x="1505" y="573"/>
                  </a:lnTo>
                  <a:cubicBezTo>
                    <a:pt x="1505" y="555"/>
                    <a:pt x="1508" y="541"/>
                    <a:pt x="1508" y="523"/>
                  </a:cubicBezTo>
                  <a:cubicBezTo>
                    <a:pt x="1510" y="474"/>
                    <a:pt x="1518" y="425"/>
                    <a:pt x="1518" y="375"/>
                  </a:cubicBezTo>
                  <a:lnTo>
                    <a:pt x="1518" y="352"/>
                  </a:lnTo>
                  <a:cubicBezTo>
                    <a:pt x="1518" y="326"/>
                    <a:pt x="1518" y="300"/>
                    <a:pt x="1512" y="277"/>
                  </a:cubicBezTo>
                  <a:cubicBezTo>
                    <a:pt x="1510" y="257"/>
                    <a:pt x="1497" y="237"/>
                    <a:pt x="1475" y="220"/>
                  </a:cubicBezTo>
                  <a:cubicBezTo>
                    <a:pt x="1432" y="180"/>
                    <a:pt x="1363" y="149"/>
                    <a:pt x="1331" y="133"/>
                  </a:cubicBezTo>
                  <a:cubicBezTo>
                    <a:pt x="1233" y="92"/>
                    <a:pt x="1124" y="62"/>
                    <a:pt x="1020" y="38"/>
                  </a:cubicBezTo>
                  <a:cubicBezTo>
                    <a:pt x="919" y="13"/>
                    <a:pt x="813" y="1"/>
                    <a:pt x="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1358258" y="2963698"/>
              <a:ext cx="103260" cy="105400"/>
            </a:xfrm>
            <a:custGeom>
              <a:rect b="b" l="l" r="r" t="t"/>
              <a:pathLst>
                <a:path extrusionOk="0" h="1379" w="1351">
                  <a:moveTo>
                    <a:pt x="657" y="145"/>
                  </a:moveTo>
                  <a:cubicBezTo>
                    <a:pt x="755" y="145"/>
                    <a:pt x="840" y="176"/>
                    <a:pt x="915" y="225"/>
                  </a:cubicBezTo>
                  <a:cubicBezTo>
                    <a:pt x="964" y="261"/>
                    <a:pt x="1008" y="302"/>
                    <a:pt x="1045" y="352"/>
                  </a:cubicBezTo>
                  <a:cubicBezTo>
                    <a:pt x="1081" y="399"/>
                    <a:pt x="1110" y="448"/>
                    <a:pt x="1132" y="501"/>
                  </a:cubicBezTo>
                  <a:cubicBezTo>
                    <a:pt x="1150" y="545"/>
                    <a:pt x="1161" y="586"/>
                    <a:pt x="1171" y="628"/>
                  </a:cubicBezTo>
                  <a:lnTo>
                    <a:pt x="1171" y="633"/>
                  </a:lnTo>
                  <a:cubicBezTo>
                    <a:pt x="1199" y="777"/>
                    <a:pt x="1169" y="919"/>
                    <a:pt x="1091" y="1028"/>
                  </a:cubicBezTo>
                  <a:cubicBezTo>
                    <a:pt x="1018" y="1122"/>
                    <a:pt x="848" y="1229"/>
                    <a:pt x="732" y="1245"/>
                  </a:cubicBezTo>
                  <a:cubicBezTo>
                    <a:pt x="708" y="1247"/>
                    <a:pt x="684" y="1249"/>
                    <a:pt x="661" y="1249"/>
                  </a:cubicBezTo>
                  <a:cubicBezTo>
                    <a:pt x="446" y="1249"/>
                    <a:pt x="257" y="1109"/>
                    <a:pt x="172" y="909"/>
                  </a:cubicBezTo>
                  <a:cubicBezTo>
                    <a:pt x="170" y="900"/>
                    <a:pt x="166" y="892"/>
                    <a:pt x="162" y="882"/>
                  </a:cubicBezTo>
                  <a:cubicBezTo>
                    <a:pt x="160" y="872"/>
                    <a:pt x="158" y="864"/>
                    <a:pt x="152" y="854"/>
                  </a:cubicBezTo>
                  <a:cubicBezTo>
                    <a:pt x="146" y="827"/>
                    <a:pt x="138" y="801"/>
                    <a:pt x="132" y="771"/>
                  </a:cubicBezTo>
                  <a:cubicBezTo>
                    <a:pt x="128" y="742"/>
                    <a:pt x="128" y="708"/>
                    <a:pt x="128" y="679"/>
                  </a:cubicBezTo>
                  <a:cubicBezTo>
                    <a:pt x="128" y="669"/>
                    <a:pt x="128" y="657"/>
                    <a:pt x="130" y="647"/>
                  </a:cubicBezTo>
                  <a:cubicBezTo>
                    <a:pt x="130" y="637"/>
                    <a:pt x="132" y="626"/>
                    <a:pt x="132" y="616"/>
                  </a:cubicBezTo>
                  <a:cubicBezTo>
                    <a:pt x="138" y="584"/>
                    <a:pt x="146" y="555"/>
                    <a:pt x="156" y="525"/>
                  </a:cubicBezTo>
                  <a:cubicBezTo>
                    <a:pt x="166" y="509"/>
                    <a:pt x="170" y="497"/>
                    <a:pt x="176" y="488"/>
                  </a:cubicBezTo>
                  <a:cubicBezTo>
                    <a:pt x="180" y="476"/>
                    <a:pt x="186" y="464"/>
                    <a:pt x="192" y="450"/>
                  </a:cubicBezTo>
                  <a:cubicBezTo>
                    <a:pt x="215" y="405"/>
                    <a:pt x="245" y="361"/>
                    <a:pt x="276" y="322"/>
                  </a:cubicBezTo>
                  <a:cubicBezTo>
                    <a:pt x="328" y="263"/>
                    <a:pt x="393" y="218"/>
                    <a:pt x="464" y="184"/>
                  </a:cubicBezTo>
                  <a:cubicBezTo>
                    <a:pt x="473" y="180"/>
                    <a:pt x="483" y="178"/>
                    <a:pt x="491" y="174"/>
                  </a:cubicBezTo>
                  <a:cubicBezTo>
                    <a:pt x="501" y="172"/>
                    <a:pt x="511" y="168"/>
                    <a:pt x="517" y="164"/>
                  </a:cubicBezTo>
                  <a:cubicBezTo>
                    <a:pt x="525" y="162"/>
                    <a:pt x="533" y="160"/>
                    <a:pt x="540" y="160"/>
                  </a:cubicBezTo>
                  <a:cubicBezTo>
                    <a:pt x="548" y="158"/>
                    <a:pt x="554" y="154"/>
                    <a:pt x="562" y="154"/>
                  </a:cubicBezTo>
                  <a:cubicBezTo>
                    <a:pt x="594" y="147"/>
                    <a:pt x="623" y="145"/>
                    <a:pt x="657" y="145"/>
                  </a:cubicBezTo>
                  <a:close/>
                  <a:moveTo>
                    <a:pt x="661" y="1"/>
                  </a:moveTo>
                  <a:cubicBezTo>
                    <a:pt x="631" y="1"/>
                    <a:pt x="600" y="3"/>
                    <a:pt x="570" y="7"/>
                  </a:cubicBezTo>
                  <a:cubicBezTo>
                    <a:pt x="560" y="11"/>
                    <a:pt x="550" y="11"/>
                    <a:pt x="537" y="13"/>
                  </a:cubicBezTo>
                  <a:cubicBezTo>
                    <a:pt x="533" y="13"/>
                    <a:pt x="527" y="14"/>
                    <a:pt x="523" y="14"/>
                  </a:cubicBezTo>
                  <a:cubicBezTo>
                    <a:pt x="513" y="16"/>
                    <a:pt x="503" y="20"/>
                    <a:pt x="495" y="22"/>
                  </a:cubicBezTo>
                  <a:cubicBezTo>
                    <a:pt x="485" y="24"/>
                    <a:pt x="475" y="26"/>
                    <a:pt x="470" y="30"/>
                  </a:cubicBezTo>
                  <a:cubicBezTo>
                    <a:pt x="452" y="34"/>
                    <a:pt x="432" y="42"/>
                    <a:pt x="414" y="48"/>
                  </a:cubicBezTo>
                  <a:cubicBezTo>
                    <a:pt x="373" y="66"/>
                    <a:pt x="335" y="87"/>
                    <a:pt x="298" y="113"/>
                  </a:cubicBezTo>
                  <a:cubicBezTo>
                    <a:pt x="292" y="117"/>
                    <a:pt x="284" y="123"/>
                    <a:pt x="278" y="127"/>
                  </a:cubicBezTo>
                  <a:cubicBezTo>
                    <a:pt x="276" y="131"/>
                    <a:pt x="274" y="133"/>
                    <a:pt x="272" y="133"/>
                  </a:cubicBezTo>
                  <a:cubicBezTo>
                    <a:pt x="263" y="141"/>
                    <a:pt x="253" y="147"/>
                    <a:pt x="245" y="154"/>
                  </a:cubicBezTo>
                  <a:cubicBezTo>
                    <a:pt x="239" y="160"/>
                    <a:pt x="235" y="162"/>
                    <a:pt x="229" y="166"/>
                  </a:cubicBezTo>
                  <a:cubicBezTo>
                    <a:pt x="207" y="190"/>
                    <a:pt x="186" y="212"/>
                    <a:pt x="166" y="235"/>
                  </a:cubicBezTo>
                  <a:cubicBezTo>
                    <a:pt x="154" y="251"/>
                    <a:pt x="140" y="269"/>
                    <a:pt x="128" y="283"/>
                  </a:cubicBezTo>
                  <a:cubicBezTo>
                    <a:pt x="81" y="350"/>
                    <a:pt x="48" y="425"/>
                    <a:pt x="26" y="499"/>
                  </a:cubicBezTo>
                  <a:cubicBezTo>
                    <a:pt x="22" y="509"/>
                    <a:pt x="20" y="519"/>
                    <a:pt x="18" y="531"/>
                  </a:cubicBezTo>
                  <a:lnTo>
                    <a:pt x="10" y="561"/>
                  </a:lnTo>
                  <a:cubicBezTo>
                    <a:pt x="6" y="594"/>
                    <a:pt x="0" y="628"/>
                    <a:pt x="0" y="663"/>
                  </a:cubicBezTo>
                  <a:lnTo>
                    <a:pt x="0" y="693"/>
                  </a:lnTo>
                  <a:lnTo>
                    <a:pt x="0" y="722"/>
                  </a:lnTo>
                  <a:cubicBezTo>
                    <a:pt x="0" y="742"/>
                    <a:pt x="2" y="762"/>
                    <a:pt x="6" y="781"/>
                  </a:cubicBezTo>
                  <a:cubicBezTo>
                    <a:pt x="10" y="821"/>
                    <a:pt x="20" y="856"/>
                    <a:pt x="30" y="892"/>
                  </a:cubicBezTo>
                  <a:cubicBezTo>
                    <a:pt x="32" y="902"/>
                    <a:pt x="34" y="909"/>
                    <a:pt x="40" y="919"/>
                  </a:cubicBezTo>
                  <a:cubicBezTo>
                    <a:pt x="42" y="929"/>
                    <a:pt x="48" y="935"/>
                    <a:pt x="50" y="945"/>
                  </a:cubicBezTo>
                  <a:cubicBezTo>
                    <a:pt x="154" y="1201"/>
                    <a:pt x="395" y="1379"/>
                    <a:pt x="669" y="1379"/>
                  </a:cubicBezTo>
                  <a:cubicBezTo>
                    <a:pt x="698" y="1379"/>
                    <a:pt x="730" y="1377"/>
                    <a:pt x="759" y="1373"/>
                  </a:cubicBezTo>
                  <a:cubicBezTo>
                    <a:pt x="909" y="1349"/>
                    <a:pt x="1116" y="1225"/>
                    <a:pt x="1211" y="1099"/>
                  </a:cubicBezTo>
                  <a:cubicBezTo>
                    <a:pt x="1313" y="955"/>
                    <a:pt x="1351" y="775"/>
                    <a:pt x="1317" y="588"/>
                  </a:cubicBezTo>
                  <a:cubicBezTo>
                    <a:pt x="1311" y="588"/>
                    <a:pt x="1309" y="578"/>
                    <a:pt x="1307" y="572"/>
                  </a:cubicBezTo>
                  <a:cubicBezTo>
                    <a:pt x="1301" y="549"/>
                    <a:pt x="1297" y="529"/>
                    <a:pt x="1290" y="509"/>
                  </a:cubicBezTo>
                  <a:cubicBezTo>
                    <a:pt x="1282" y="488"/>
                    <a:pt x="1274" y="466"/>
                    <a:pt x="1264" y="444"/>
                  </a:cubicBezTo>
                  <a:cubicBezTo>
                    <a:pt x="1244" y="397"/>
                    <a:pt x="1223" y="352"/>
                    <a:pt x="1195" y="310"/>
                  </a:cubicBezTo>
                  <a:cubicBezTo>
                    <a:pt x="1169" y="269"/>
                    <a:pt x="1136" y="229"/>
                    <a:pt x="1102" y="194"/>
                  </a:cubicBezTo>
                  <a:cubicBezTo>
                    <a:pt x="1045" y="139"/>
                    <a:pt x="978" y="91"/>
                    <a:pt x="907" y="56"/>
                  </a:cubicBezTo>
                  <a:cubicBezTo>
                    <a:pt x="830" y="20"/>
                    <a:pt x="747" y="1"/>
                    <a:pt x="6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1387302" y="2981966"/>
              <a:ext cx="46242" cy="67108"/>
            </a:xfrm>
            <a:custGeom>
              <a:rect b="b" l="l" r="r" t="t"/>
              <a:pathLst>
                <a:path extrusionOk="0" h="878" w="605">
                  <a:moveTo>
                    <a:pt x="222" y="189"/>
                  </a:moveTo>
                  <a:cubicBezTo>
                    <a:pt x="222" y="211"/>
                    <a:pt x="224" y="231"/>
                    <a:pt x="224" y="253"/>
                  </a:cubicBezTo>
                  <a:cubicBezTo>
                    <a:pt x="224" y="276"/>
                    <a:pt x="224" y="298"/>
                    <a:pt x="228" y="318"/>
                  </a:cubicBezTo>
                  <a:cubicBezTo>
                    <a:pt x="218" y="316"/>
                    <a:pt x="210" y="314"/>
                    <a:pt x="200" y="314"/>
                  </a:cubicBezTo>
                  <a:cubicBezTo>
                    <a:pt x="170" y="306"/>
                    <a:pt x="145" y="280"/>
                    <a:pt x="143" y="253"/>
                  </a:cubicBezTo>
                  <a:cubicBezTo>
                    <a:pt x="143" y="243"/>
                    <a:pt x="145" y="235"/>
                    <a:pt x="151" y="223"/>
                  </a:cubicBezTo>
                  <a:cubicBezTo>
                    <a:pt x="155" y="217"/>
                    <a:pt x="162" y="209"/>
                    <a:pt x="174" y="203"/>
                  </a:cubicBezTo>
                  <a:cubicBezTo>
                    <a:pt x="188" y="197"/>
                    <a:pt x="204" y="191"/>
                    <a:pt x="222" y="189"/>
                  </a:cubicBezTo>
                  <a:close/>
                  <a:moveTo>
                    <a:pt x="360" y="477"/>
                  </a:moveTo>
                  <a:lnTo>
                    <a:pt x="360" y="477"/>
                  </a:lnTo>
                  <a:cubicBezTo>
                    <a:pt x="399" y="487"/>
                    <a:pt x="431" y="503"/>
                    <a:pt x="458" y="521"/>
                  </a:cubicBezTo>
                  <a:cubicBezTo>
                    <a:pt x="470" y="531"/>
                    <a:pt x="478" y="540"/>
                    <a:pt x="478" y="556"/>
                  </a:cubicBezTo>
                  <a:cubicBezTo>
                    <a:pt x="478" y="596"/>
                    <a:pt x="438" y="651"/>
                    <a:pt x="411" y="669"/>
                  </a:cubicBezTo>
                  <a:cubicBezTo>
                    <a:pt x="399" y="678"/>
                    <a:pt x="381" y="682"/>
                    <a:pt x="366" y="684"/>
                  </a:cubicBezTo>
                  <a:cubicBezTo>
                    <a:pt x="366" y="613"/>
                    <a:pt x="362" y="544"/>
                    <a:pt x="360" y="477"/>
                  </a:cubicBezTo>
                  <a:close/>
                  <a:moveTo>
                    <a:pt x="269" y="0"/>
                  </a:moveTo>
                  <a:cubicBezTo>
                    <a:pt x="251" y="0"/>
                    <a:pt x="237" y="8"/>
                    <a:pt x="224" y="18"/>
                  </a:cubicBezTo>
                  <a:cubicBezTo>
                    <a:pt x="214" y="28"/>
                    <a:pt x="210" y="42"/>
                    <a:pt x="210" y="59"/>
                  </a:cubicBezTo>
                  <a:cubicBezTo>
                    <a:pt x="198" y="61"/>
                    <a:pt x="182" y="63"/>
                    <a:pt x="170" y="67"/>
                  </a:cubicBezTo>
                  <a:cubicBezTo>
                    <a:pt x="159" y="69"/>
                    <a:pt x="145" y="73"/>
                    <a:pt x="133" y="77"/>
                  </a:cubicBezTo>
                  <a:cubicBezTo>
                    <a:pt x="123" y="79"/>
                    <a:pt x="113" y="83"/>
                    <a:pt x="105" y="89"/>
                  </a:cubicBezTo>
                  <a:cubicBezTo>
                    <a:pt x="95" y="93"/>
                    <a:pt x="86" y="99"/>
                    <a:pt x="80" y="107"/>
                  </a:cubicBezTo>
                  <a:cubicBezTo>
                    <a:pt x="66" y="117"/>
                    <a:pt x="54" y="126"/>
                    <a:pt x="44" y="136"/>
                  </a:cubicBezTo>
                  <a:cubicBezTo>
                    <a:pt x="40" y="142"/>
                    <a:pt x="34" y="148"/>
                    <a:pt x="30" y="156"/>
                  </a:cubicBezTo>
                  <a:cubicBezTo>
                    <a:pt x="5" y="191"/>
                    <a:pt x="1" y="239"/>
                    <a:pt x="11" y="286"/>
                  </a:cubicBezTo>
                  <a:cubicBezTo>
                    <a:pt x="21" y="296"/>
                    <a:pt x="21" y="300"/>
                    <a:pt x="23" y="308"/>
                  </a:cubicBezTo>
                  <a:cubicBezTo>
                    <a:pt x="34" y="343"/>
                    <a:pt x="54" y="373"/>
                    <a:pt x="82" y="394"/>
                  </a:cubicBezTo>
                  <a:cubicBezTo>
                    <a:pt x="90" y="402"/>
                    <a:pt x="99" y="406"/>
                    <a:pt x="105" y="412"/>
                  </a:cubicBezTo>
                  <a:cubicBezTo>
                    <a:pt x="113" y="416"/>
                    <a:pt x="123" y="422"/>
                    <a:pt x="131" y="424"/>
                  </a:cubicBezTo>
                  <a:cubicBezTo>
                    <a:pt x="133" y="424"/>
                    <a:pt x="133" y="426"/>
                    <a:pt x="135" y="426"/>
                  </a:cubicBezTo>
                  <a:cubicBezTo>
                    <a:pt x="168" y="438"/>
                    <a:pt x="200" y="444"/>
                    <a:pt x="229" y="452"/>
                  </a:cubicBezTo>
                  <a:cubicBezTo>
                    <a:pt x="231" y="513"/>
                    <a:pt x="231" y="580"/>
                    <a:pt x="233" y="649"/>
                  </a:cubicBezTo>
                  <a:cubicBezTo>
                    <a:pt x="200" y="629"/>
                    <a:pt x="168" y="603"/>
                    <a:pt x="143" y="580"/>
                  </a:cubicBezTo>
                  <a:cubicBezTo>
                    <a:pt x="131" y="564"/>
                    <a:pt x="113" y="556"/>
                    <a:pt x="95" y="556"/>
                  </a:cubicBezTo>
                  <a:cubicBezTo>
                    <a:pt x="70" y="556"/>
                    <a:pt x="44" y="574"/>
                    <a:pt x="34" y="600"/>
                  </a:cubicBezTo>
                  <a:cubicBezTo>
                    <a:pt x="24" y="621"/>
                    <a:pt x="30" y="645"/>
                    <a:pt x="46" y="665"/>
                  </a:cubicBezTo>
                  <a:cubicBezTo>
                    <a:pt x="93" y="718"/>
                    <a:pt x="164" y="761"/>
                    <a:pt x="233" y="789"/>
                  </a:cubicBezTo>
                  <a:lnTo>
                    <a:pt x="233" y="810"/>
                  </a:lnTo>
                  <a:cubicBezTo>
                    <a:pt x="233" y="828"/>
                    <a:pt x="241" y="846"/>
                    <a:pt x="251" y="858"/>
                  </a:cubicBezTo>
                  <a:cubicBezTo>
                    <a:pt x="263" y="870"/>
                    <a:pt x="283" y="877"/>
                    <a:pt x="300" y="877"/>
                  </a:cubicBezTo>
                  <a:cubicBezTo>
                    <a:pt x="330" y="877"/>
                    <a:pt x="362" y="858"/>
                    <a:pt x="362" y="818"/>
                  </a:cubicBezTo>
                  <a:lnTo>
                    <a:pt x="362" y="812"/>
                  </a:lnTo>
                  <a:cubicBezTo>
                    <a:pt x="417" y="810"/>
                    <a:pt x="464" y="793"/>
                    <a:pt x="500" y="759"/>
                  </a:cubicBezTo>
                  <a:cubicBezTo>
                    <a:pt x="565" y="700"/>
                    <a:pt x="604" y="615"/>
                    <a:pt x="600" y="544"/>
                  </a:cubicBezTo>
                  <a:cubicBezTo>
                    <a:pt x="598" y="503"/>
                    <a:pt x="584" y="465"/>
                    <a:pt x="555" y="436"/>
                  </a:cubicBezTo>
                  <a:cubicBezTo>
                    <a:pt x="549" y="432"/>
                    <a:pt x="545" y="426"/>
                    <a:pt x="537" y="422"/>
                  </a:cubicBezTo>
                  <a:cubicBezTo>
                    <a:pt x="484" y="377"/>
                    <a:pt x="417" y="357"/>
                    <a:pt x="352" y="345"/>
                  </a:cubicBezTo>
                  <a:cubicBezTo>
                    <a:pt x="352" y="327"/>
                    <a:pt x="350" y="308"/>
                    <a:pt x="350" y="290"/>
                  </a:cubicBezTo>
                  <a:cubicBezTo>
                    <a:pt x="350" y="260"/>
                    <a:pt x="348" y="231"/>
                    <a:pt x="348" y="201"/>
                  </a:cubicBezTo>
                  <a:lnTo>
                    <a:pt x="348" y="201"/>
                  </a:lnTo>
                  <a:cubicBezTo>
                    <a:pt x="369" y="207"/>
                    <a:pt x="391" y="215"/>
                    <a:pt x="409" y="225"/>
                  </a:cubicBezTo>
                  <a:cubicBezTo>
                    <a:pt x="417" y="228"/>
                    <a:pt x="426" y="230"/>
                    <a:pt x="434" y="230"/>
                  </a:cubicBezTo>
                  <a:cubicBezTo>
                    <a:pt x="462" y="230"/>
                    <a:pt x="485" y="210"/>
                    <a:pt x="490" y="180"/>
                  </a:cubicBezTo>
                  <a:cubicBezTo>
                    <a:pt x="496" y="162"/>
                    <a:pt x="490" y="140"/>
                    <a:pt x="480" y="122"/>
                  </a:cubicBezTo>
                  <a:cubicBezTo>
                    <a:pt x="474" y="113"/>
                    <a:pt x="466" y="107"/>
                    <a:pt x="454" y="101"/>
                  </a:cubicBezTo>
                  <a:cubicBezTo>
                    <a:pt x="419" y="87"/>
                    <a:pt x="381" y="73"/>
                    <a:pt x="340" y="67"/>
                  </a:cubicBezTo>
                  <a:cubicBezTo>
                    <a:pt x="338" y="24"/>
                    <a:pt x="302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844" name="Google Shape;844;p33"/>
          <p:cNvGrpSpPr/>
          <p:nvPr/>
        </p:nvGrpSpPr>
        <p:grpSpPr>
          <a:xfrm>
            <a:off x="6888578" y="1619250"/>
            <a:ext cx="680100" cy="680100"/>
            <a:chOff x="6888575" y="1907175"/>
            <a:chExt cx="680100" cy="680100"/>
          </a:xfrm>
        </p:grpSpPr>
        <p:sp>
          <p:nvSpPr>
            <p:cNvPr id="845" name="Google Shape;845;p33"/>
            <p:cNvSpPr/>
            <p:nvPr/>
          </p:nvSpPr>
          <p:spPr>
            <a:xfrm>
              <a:off x="6888575" y="1907175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6" name="Google Shape;846;p33"/>
            <p:cNvGrpSpPr/>
            <p:nvPr/>
          </p:nvGrpSpPr>
          <p:grpSpPr>
            <a:xfrm>
              <a:off x="7099438" y="2085184"/>
              <a:ext cx="258362" cy="324101"/>
              <a:chOff x="3055400" y="2342950"/>
              <a:chExt cx="109750" cy="137675"/>
            </a:xfrm>
          </p:grpSpPr>
          <p:sp>
            <p:nvSpPr>
              <p:cNvPr id="847" name="Google Shape;847;p33"/>
              <p:cNvSpPr/>
              <p:nvPr/>
            </p:nvSpPr>
            <p:spPr>
              <a:xfrm>
                <a:off x="3077875" y="2342950"/>
                <a:ext cx="60500" cy="52525"/>
              </a:xfrm>
              <a:custGeom>
                <a:rect b="b" l="l" r="r" t="t"/>
                <a:pathLst>
                  <a:path extrusionOk="0" h="2101" w="2420">
                    <a:moveTo>
                      <a:pt x="1266" y="333"/>
                    </a:moveTo>
                    <a:cubicBezTo>
                      <a:pt x="1346" y="333"/>
                      <a:pt x="1427" y="345"/>
                      <a:pt x="1509" y="367"/>
                    </a:cubicBezTo>
                    <a:cubicBezTo>
                      <a:pt x="1603" y="397"/>
                      <a:pt x="1745" y="474"/>
                      <a:pt x="1810" y="551"/>
                    </a:cubicBezTo>
                    <a:cubicBezTo>
                      <a:pt x="1988" y="752"/>
                      <a:pt x="2047" y="988"/>
                      <a:pt x="1976" y="1219"/>
                    </a:cubicBezTo>
                    <a:cubicBezTo>
                      <a:pt x="1946" y="1308"/>
                      <a:pt x="1899" y="1391"/>
                      <a:pt x="1887" y="1408"/>
                    </a:cubicBezTo>
                    <a:cubicBezTo>
                      <a:pt x="1722" y="1627"/>
                      <a:pt x="1497" y="1745"/>
                      <a:pt x="1237" y="1745"/>
                    </a:cubicBezTo>
                    <a:cubicBezTo>
                      <a:pt x="923" y="1745"/>
                      <a:pt x="628" y="1562"/>
                      <a:pt x="509" y="1302"/>
                    </a:cubicBezTo>
                    <a:cubicBezTo>
                      <a:pt x="462" y="1172"/>
                      <a:pt x="397" y="888"/>
                      <a:pt x="705" y="569"/>
                    </a:cubicBezTo>
                    <a:cubicBezTo>
                      <a:pt x="710" y="563"/>
                      <a:pt x="710" y="557"/>
                      <a:pt x="716" y="557"/>
                    </a:cubicBezTo>
                    <a:cubicBezTo>
                      <a:pt x="734" y="533"/>
                      <a:pt x="805" y="468"/>
                      <a:pt x="894" y="421"/>
                    </a:cubicBezTo>
                    <a:cubicBezTo>
                      <a:pt x="1014" y="362"/>
                      <a:pt x="1138" y="333"/>
                      <a:pt x="1266" y="333"/>
                    </a:cubicBezTo>
                    <a:close/>
                    <a:moveTo>
                      <a:pt x="1284" y="1"/>
                    </a:moveTo>
                    <a:cubicBezTo>
                      <a:pt x="1006" y="1"/>
                      <a:pt x="740" y="101"/>
                      <a:pt x="492" y="296"/>
                    </a:cubicBezTo>
                    <a:cubicBezTo>
                      <a:pt x="474" y="308"/>
                      <a:pt x="468" y="320"/>
                      <a:pt x="456" y="326"/>
                    </a:cubicBezTo>
                    <a:cubicBezTo>
                      <a:pt x="444" y="350"/>
                      <a:pt x="385" y="433"/>
                      <a:pt x="332" y="503"/>
                    </a:cubicBezTo>
                    <a:cubicBezTo>
                      <a:pt x="1" y="994"/>
                      <a:pt x="89" y="1562"/>
                      <a:pt x="545" y="1887"/>
                    </a:cubicBezTo>
                    <a:cubicBezTo>
                      <a:pt x="746" y="2029"/>
                      <a:pt x="971" y="2100"/>
                      <a:pt x="1195" y="2100"/>
                    </a:cubicBezTo>
                    <a:cubicBezTo>
                      <a:pt x="1491" y="2100"/>
                      <a:pt x="1787" y="1976"/>
                      <a:pt x="2023" y="1745"/>
                    </a:cubicBezTo>
                    <a:cubicBezTo>
                      <a:pt x="2083" y="1686"/>
                      <a:pt x="2153" y="1615"/>
                      <a:pt x="2171" y="1592"/>
                    </a:cubicBezTo>
                    <a:cubicBezTo>
                      <a:pt x="2183" y="1586"/>
                      <a:pt x="2189" y="1568"/>
                      <a:pt x="2195" y="1562"/>
                    </a:cubicBezTo>
                    <a:cubicBezTo>
                      <a:pt x="2420" y="1136"/>
                      <a:pt x="2378" y="699"/>
                      <a:pt x="2094" y="356"/>
                    </a:cubicBezTo>
                    <a:cubicBezTo>
                      <a:pt x="2023" y="279"/>
                      <a:pt x="1958" y="208"/>
                      <a:pt x="1935" y="190"/>
                    </a:cubicBezTo>
                    <a:cubicBezTo>
                      <a:pt x="1923" y="172"/>
                      <a:pt x="1917" y="166"/>
                      <a:pt x="1893" y="160"/>
                    </a:cubicBezTo>
                    <a:cubicBezTo>
                      <a:pt x="1692" y="54"/>
                      <a:pt x="1485" y="1"/>
                      <a:pt x="1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3055400" y="2402025"/>
                <a:ext cx="109750" cy="78600"/>
              </a:xfrm>
              <a:custGeom>
                <a:rect b="b" l="l" r="r" t="t"/>
                <a:pathLst>
                  <a:path extrusionOk="0" h="3144" w="4390">
                    <a:moveTo>
                      <a:pt x="2307" y="341"/>
                    </a:moveTo>
                    <a:cubicBezTo>
                      <a:pt x="2366" y="412"/>
                      <a:pt x="2426" y="477"/>
                      <a:pt x="2485" y="559"/>
                    </a:cubicBezTo>
                    <a:cubicBezTo>
                      <a:pt x="2437" y="624"/>
                      <a:pt x="2384" y="695"/>
                      <a:pt x="2337" y="755"/>
                    </a:cubicBezTo>
                    <a:cubicBezTo>
                      <a:pt x="2266" y="701"/>
                      <a:pt x="2207" y="642"/>
                      <a:pt x="2142" y="583"/>
                    </a:cubicBezTo>
                    <a:cubicBezTo>
                      <a:pt x="2201" y="500"/>
                      <a:pt x="2254" y="417"/>
                      <a:pt x="2307" y="341"/>
                    </a:cubicBezTo>
                    <a:close/>
                    <a:moveTo>
                      <a:pt x="2366" y="1151"/>
                    </a:moveTo>
                    <a:cubicBezTo>
                      <a:pt x="2461" y="1364"/>
                      <a:pt x="2556" y="1588"/>
                      <a:pt x="2621" y="1813"/>
                    </a:cubicBezTo>
                    <a:cubicBezTo>
                      <a:pt x="2562" y="2073"/>
                      <a:pt x="2479" y="2316"/>
                      <a:pt x="2402" y="2570"/>
                    </a:cubicBezTo>
                    <a:cubicBezTo>
                      <a:pt x="2284" y="2334"/>
                      <a:pt x="2159" y="2091"/>
                      <a:pt x="2023" y="1849"/>
                    </a:cubicBezTo>
                    <a:cubicBezTo>
                      <a:pt x="2159" y="1624"/>
                      <a:pt x="2266" y="1387"/>
                      <a:pt x="2366" y="1151"/>
                    </a:cubicBezTo>
                    <a:close/>
                    <a:moveTo>
                      <a:pt x="2579" y="270"/>
                    </a:moveTo>
                    <a:cubicBezTo>
                      <a:pt x="2905" y="270"/>
                      <a:pt x="3230" y="275"/>
                      <a:pt x="3555" y="275"/>
                    </a:cubicBezTo>
                    <a:lnTo>
                      <a:pt x="3591" y="275"/>
                    </a:lnTo>
                    <a:cubicBezTo>
                      <a:pt x="3616" y="273"/>
                      <a:pt x="3641" y="272"/>
                      <a:pt x="3666" y="272"/>
                    </a:cubicBezTo>
                    <a:cubicBezTo>
                      <a:pt x="3817" y="272"/>
                      <a:pt x="3948" y="322"/>
                      <a:pt x="4034" y="465"/>
                    </a:cubicBezTo>
                    <a:cubicBezTo>
                      <a:pt x="4040" y="471"/>
                      <a:pt x="4040" y="477"/>
                      <a:pt x="4052" y="482"/>
                    </a:cubicBezTo>
                    <a:cubicBezTo>
                      <a:pt x="4099" y="1174"/>
                      <a:pt x="4123" y="1860"/>
                      <a:pt x="4129" y="2552"/>
                    </a:cubicBezTo>
                    <a:cubicBezTo>
                      <a:pt x="3910" y="2570"/>
                      <a:pt x="3703" y="2570"/>
                      <a:pt x="3502" y="2576"/>
                    </a:cubicBezTo>
                    <a:cubicBezTo>
                      <a:pt x="3496" y="2144"/>
                      <a:pt x="3466" y="1588"/>
                      <a:pt x="3449" y="1257"/>
                    </a:cubicBezTo>
                    <a:cubicBezTo>
                      <a:pt x="3446" y="1165"/>
                      <a:pt x="3374" y="1118"/>
                      <a:pt x="3304" y="1118"/>
                    </a:cubicBezTo>
                    <a:cubicBezTo>
                      <a:pt x="3235" y="1118"/>
                      <a:pt x="3168" y="1163"/>
                      <a:pt x="3171" y="1257"/>
                    </a:cubicBezTo>
                    <a:cubicBezTo>
                      <a:pt x="3194" y="1659"/>
                      <a:pt x="3224" y="2416"/>
                      <a:pt x="3230" y="2872"/>
                    </a:cubicBezTo>
                    <a:cubicBezTo>
                      <a:pt x="3005" y="2872"/>
                      <a:pt x="2780" y="2872"/>
                      <a:pt x="2556" y="2866"/>
                    </a:cubicBezTo>
                    <a:cubicBezTo>
                      <a:pt x="2662" y="2541"/>
                      <a:pt x="2780" y="2215"/>
                      <a:pt x="2857" y="1878"/>
                    </a:cubicBezTo>
                    <a:cubicBezTo>
                      <a:pt x="2869" y="1855"/>
                      <a:pt x="2869" y="1831"/>
                      <a:pt x="2857" y="1819"/>
                    </a:cubicBezTo>
                    <a:cubicBezTo>
                      <a:pt x="2869" y="1795"/>
                      <a:pt x="2869" y="1772"/>
                      <a:pt x="2857" y="1742"/>
                    </a:cubicBezTo>
                    <a:cubicBezTo>
                      <a:pt x="2769" y="1446"/>
                      <a:pt x="2650" y="1169"/>
                      <a:pt x="2520" y="891"/>
                    </a:cubicBezTo>
                    <a:cubicBezTo>
                      <a:pt x="2579" y="814"/>
                      <a:pt x="2644" y="731"/>
                      <a:pt x="2704" y="648"/>
                    </a:cubicBezTo>
                    <a:cubicBezTo>
                      <a:pt x="2709" y="642"/>
                      <a:pt x="2709" y="636"/>
                      <a:pt x="2721" y="624"/>
                    </a:cubicBezTo>
                    <a:cubicBezTo>
                      <a:pt x="2757" y="595"/>
                      <a:pt x="2769" y="548"/>
                      <a:pt x="2733" y="488"/>
                    </a:cubicBezTo>
                    <a:cubicBezTo>
                      <a:pt x="2692" y="412"/>
                      <a:pt x="2633" y="346"/>
                      <a:pt x="2579" y="270"/>
                    </a:cubicBezTo>
                    <a:close/>
                    <a:moveTo>
                      <a:pt x="2059" y="287"/>
                    </a:moveTo>
                    <a:cubicBezTo>
                      <a:pt x="2018" y="358"/>
                      <a:pt x="1964" y="423"/>
                      <a:pt x="1911" y="500"/>
                    </a:cubicBezTo>
                    <a:cubicBezTo>
                      <a:pt x="1899" y="524"/>
                      <a:pt x="1893" y="542"/>
                      <a:pt x="1899" y="565"/>
                    </a:cubicBezTo>
                    <a:cubicBezTo>
                      <a:pt x="1870" y="613"/>
                      <a:pt x="1870" y="666"/>
                      <a:pt x="1923" y="701"/>
                    </a:cubicBezTo>
                    <a:cubicBezTo>
                      <a:pt x="2018" y="778"/>
                      <a:pt x="2106" y="861"/>
                      <a:pt x="2201" y="944"/>
                    </a:cubicBezTo>
                    <a:cubicBezTo>
                      <a:pt x="2094" y="1234"/>
                      <a:pt x="1964" y="1506"/>
                      <a:pt x="1799" y="1772"/>
                    </a:cubicBezTo>
                    <a:cubicBezTo>
                      <a:pt x="1793" y="1790"/>
                      <a:pt x="1787" y="1801"/>
                      <a:pt x="1787" y="1807"/>
                    </a:cubicBezTo>
                    <a:cubicBezTo>
                      <a:pt x="1769" y="1837"/>
                      <a:pt x="1769" y="1878"/>
                      <a:pt x="1793" y="1914"/>
                    </a:cubicBezTo>
                    <a:cubicBezTo>
                      <a:pt x="1964" y="2233"/>
                      <a:pt x="2136" y="2547"/>
                      <a:pt x="2284" y="2884"/>
                    </a:cubicBezTo>
                    <a:cubicBezTo>
                      <a:pt x="1952" y="2866"/>
                      <a:pt x="1615" y="2866"/>
                      <a:pt x="1290" y="2866"/>
                    </a:cubicBezTo>
                    <a:cubicBezTo>
                      <a:pt x="1290" y="2416"/>
                      <a:pt x="1284" y="1683"/>
                      <a:pt x="1278" y="1281"/>
                    </a:cubicBezTo>
                    <a:cubicBezTo>
                      <a:pt x="1278" y="1189"/>
                      <a:pt x="1207" y="1143"/>
                      <a:pt x="1136" y="1143"/>
                    </a:cubicBezTo>
                    <a:cubicBezTo>
                      <a:pt x="1065" y="1143"/>
                      <a:pt x="994" y="1189"/>
                      <a:pt x="994" y="1281"/>
                    </a:cubicBezTo>
                    <a:cubicBezTo>
                      <a:pt x="994" y="1577"/>
                      <a:pt x="1006" y="2062"/>
                      <a:pt x="1006" y="2476"/>
                    </a:cubicBezTo>
                    <a:cubicBezTo>
                      <a:pt x="776" y="2481"/>
                      <a:pt x="551" y="2487"/>
                      <a:pt x="326" y="2487"/>
                    </a:cubicBezTo>
                    <a:cubicBezTo>
                      <a:pt x="297" y="1860"/>
                      <a:pt x="314" y="1222"/>
                      <a:pt x="332" y="595"/>
                    </a:cubicBezTo>
                    <a:cubicBezTo>
                      <a:pt x="391" y="477"/>
                      <a:pt x="480" y="388"/>
                      <a:pt x="604" y="352"/>
                    </a:cubicBezTo>
                    <a:cubicBezTo>
                      <a:pt x="1083" y="299"/>
                      <a:pt x="1574" y="287"/>
                      <a:pt x="2059" y="287"/>
                    </a:cubicBezTo>
                    <a:close/>
                    <a:moveTo>
                      <a:pt x="2212" y="1"/>
                    </a:moveTo>
                    <a:cubicBezTo>
                      <a:pt x="1671" y="1"/>
                      <a:pt x="1131" y="13"/>
                      <a:pt x="592" y="68"/>
                    </a:cubicBezTo>
                    <a:cubicBezTo>
                      <a:pt x="574" y="68"/>
                      <a:pt x="551" y="68"/>
                      <a:pt x="533" y="80"/>
                    </a:cubicBezTo>
                    <a:cubicBezTo>
                      <a:pt x="332" y="139"/>
                      <a:pt x="160" y="275"/>
                      <a:pt x="72" y="471"/>
                    </a:cubicBezTo>
                    <a:cubicBezTo>
                      <a:pt x="66" y="482"/>
                      <a:pt x="60" y="506"/>
                      <a:pt x="60" y="524"/>
                    </a:cubicBezTo>
                    <a:cubicBezTo>
                      <a:pt x="48" y="536"/>
                      <a:pt x="42" y="559"/>
                      <a:pt x="42" y="589"/>
                    </a:cubicBezTo>
                    <a:cubicBezTo>
                      <a:pt x="30" y="1263"/>
                      <a:pt x="1" y="1931"/>
                      <a:pt x="42" y="2606"/>
                    </a:cubicBezTo>
                    <a:cubicBezTo>
                      <a:pt x="42" y="2665"/>
                      <a:pt x="78" y="2700"/>
                      <a:pt x="119" y="2724"/>
                    </a:cubicBezTo>
                    <a:cubicBezTo>
                      <a:pt x="137" y="2748"/>
                      <a:pt x="166" y="2754"/>
                      <a:pt x="208" y="2754"/>
                    </a:cubicBezTo>
                    <a:cubicBezTo>
                      <a:pt x="474" y="2754"/>
                      <a:pt x="740" y="2754"/>
                      <a:pt x="1006" y="2742"/>
                    </a:cubicBezTo>
                    <a:lnTo>
                      <a:pt x="1006" y="2984"/>
                    </a:lnTo>
                    <a:cubicBezTo>
                      <a:pt x="1006" y="3008"/>
                      <a:pt x="1012" y="3026"/>
                      <a:pt x="1018" y="3049"/>
                    </a:cubicBezTo>
                    <a:cubicBezTo>
                      <a:pt x="1036" y="3097"/>
                      <a:pt x="1077" y="3132"/>
                      <a:pt x="1136" y="3132"/>
                    </a:cubicBezTo>
                    <a:cubicBezTo>
                      <a:pt x="1893" y="3132"/>
                      <a:pt x="2638" y="3144"/>
                      <a:pt x="3390" y="3144"/>
                    </a:cubicBezTo>
                    <a:cubicBezTo>
                      <a:pt x="3508" y="3144"/>
                      <a:pt x="3549" y="3020"/>
                      <a:pt x="3496" y="2937"/>
                    </a:cubicBezTo>
                    <a:lnTo>
                      <a:pt x="3496" y="2842"/>
                    </a:lnTo>
                    <a:cubicBezTo>
                      <a:pt x="3709" y="2830"/>
                      <a:pt x="3922" y="2830"/>
                      <a:pt x="4147" y="2830"/>
                    </a:cubicBezTo>
                    <a:cubicBezTo>
                      <a:pt x="4182" y="2830"/>
                      <a:pt x="4206" y="2819"/>
                      <a:pt x="4229" y="2801"/>
                    </a:cubicBezTo>
                    <a:cubicBezTo>
                      <a:pt x="4237" y="2802"/>
                      <a:pt x="4245" y="2803"/>
                      <a:pt x="4253" y="2803"/>
                    </a:cubicBezTo>
                    <a:cubicBezTo>
                      <a:pt x="4319" y="2803"/>
                      <a:pt x="4389" y="2760"/>
                      <a:pt x="4389" y="2665"/>
                    </a:cubicBezTo>
                    <a:cubicBezTo>
                      <a:pt x="4389" y="1943"/>
                      <a:pt x="4365" y="1210"/>
                      <a:pt x="4306" y="482"/>
                    </a:cubicBezTo>
                    <a:cubicBezTo>
                      <a:pt x="4318" y="459"/>
                      <a:pt x="4300" y="423"/>
                      <a:pt x="4277" y="406"/>
                    </a:cubicBezTo>
                    <a:cubicBezTo>
                      <a:pt x="4277" y="382"/>
                      <a:pt x="4271" y="358"/>
                      <a:pt x="4259" y="335"/>
                    </a:cubicBezTo>
                    <a:cubicBezTo>
                      <a:pt x="4129" y="116"/>
                      <a:pt x="3917" y="3"/>
                      <a:pt x="3670" y="3"/>
                    </a:cubicBezTo>
                    <a:cubicBezTo>
                      <a:pt x="3636" y="3"/>
                      <a:pt x="3602" y="5"/>
                      <a:pt x="3567" y="9"/>
                    </a:cubicBezTo>
                    <a:lnTo>
                      <a:pt x="3549" y="9"/>
                    </a:lnTo>
                    <a:cubicBezTo>
                      <a:pt x="3103" y="9"/>
                      <a:pt x="2657" y="1"/>
                      <a:pt x="22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4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Volume</a:t>
            </a:r>
            <a:endParaRPr/>
          </a:p>
        </p:txBody>
      </p:sp>
      <p:grpSp>
        <p:nvGrpSpPr>
          <p:cNvPr id="854" name="Google Shape;854;p34"/>
          <p:cNvGrpSpPr/>
          <p:nvPr/>
        </p:nvGrpSpPr>
        <p:grpSpPr>
          <a:xfrm rot="-2700000">
            <a:off x="1710770" y="789033"/>
            <a:ext cx="338997" cy="315897"/>
            <a:chOff x="1023100" y="1410284"/>
            <a:chExt cx="339000" cy="315900"/>
          </a:xfrm>
        </p:grpSpPr>
        <p:cxnSp>
          <p:nvCxnSpPr>
            <p:cNvPr id="855" name="Google Shape;855;p34"/>
            <p:cNvCxnSpPr/>
            <p:nvPr/>
          </p:nvCxnSpPr>
          <p:spPr>
            <a:xfrm>
              <a:off x="1192550" y="1410284"/>
              <a:ext cx="0" cy="3159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34"/>
            <p:cNvCxnSpPr/>
            <p:nvPr/>
          </p:nvCxnSpPr>
          <p:spPr>
            <a:xfrm rot="10800000">
              <a:off x="1023100" y="1568267"/>
              <a:ext cx="339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857" name="Google Shape;857;p34"/>
          <p:cNvGraphicFramePr/>
          <p:nvPr/>
        </p:nvGraphicFramePr>
        <p:xfrm>
          <a:off x="3272675" y="123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{D75458F1-9E50-42F1-A685-9214AB69C11C}</a:tableStyleId>
              </a:tblPr>
              <a:tblGrid>
                <a:gridCol w="2616325"/>
                <a:gridCol w="2616325"/>
              </a:tblGrid>
              <a:tr h="2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Month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Sales Volume ( 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Contribution</a:t>
                      </a: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)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October 2023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933 ( 34.82 % 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November 2023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1441 ( 53.78% 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December 2023 ( 5 days 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305 ( 11.38% 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8" name="Google Shape;858;p34"/>
          <p:cNvSpPr txBox="1"/>
          <p:nvPr/>
        </p:nvSpPr>
        <p:spPr>
          <a:xfrm>
            <a:off x="783975" y="1238250"/>
            <a:ext cx="24057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34"/>
          <p:cNvSpPr txBox="1"/>
          <p:nvPr>
            <p:ph idx="4294967295" type="subTitle"/>
          </p:nvPr>
        </p:nvSpPr>
        <p:spPr>
          <a:xfrm>
            <a:off x="861378" y="1937270"/>
            <a:ext cx="2250900" cy="8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Sales Volume : 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2679 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Contribution of Top Performing Product : 531 ( Peri Peri Chicken Shawarma ) - 19.82 %  </a:t>
            </a:r>
            <a:endParaRPr b="1"/>
          </a:p>
        </p:txBody>
      </p:sp>
      <p:grpSp>
        <p:nvGrpSpPr>
          <p:cNvPr id="860" name="Google Shape;860;p34"/>
          <p:cNvGrpSpPr/>
          <p:nvPr/>
        </p:nvGrpSpPr>
        <p:grpSpPr>
          <a:xfrm>
            <a:off x="1646766" y="1157925"/>
            <a:ext cx="680100" cy="680100"/>
            <a:chOff x="6888575" y="1907175"/>
            <a:chExt cx="680100" cy="680100"/>
          </a:xfrm>
        </p:grpSpPr>
        <p:sp>
          <p:nvSpPr>
            <p:cNvPr id="861" name="Google Shape;861;p34"/>
            <p:cNvSpPr/>
            <p:nvPr/>
          </p:nvSpPr>
          <p:spPr>
            <a:xfrm>
              <a:off x="6888575" y="1907175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2" name="Google Shape;862;p34"/>
            <p:cNvGrpSpPr/>
            <p:nvPr/>
          </p:nvGrpSpPr>
          <p:grpSpPr>
            <a:xfrm>
              <a:off x="7099438" y="2085184"/>
              <a:ext cx="258362" cy="324101"/>
              <a:chOff x="3055400" y="2342950"/>
              <a:chExt cx="109750" cy="137675"/>
            </a:xfrm>
          </p:grpSpPr>
          <p:sp>
            <p:nvSpPr>
              <p:cNvPr id="863" name="Google Shape;863;p34"/>
              <p:cNvSpPr/>
              <p:nvPr/>
            </p:nvSpPr>
            <p:spPr>
              <a:xfrm>
                <a:off x="3077875" y="2342950"/>
                <a:ext cx="60500" cy="52525"/>
              </a:xfrm>
              <a:custGeom>
                <a:rect b="b" l="l" r="r" t="t"/>
                <a:pathLst>
                  <a:path extrusionOk="0" h="2101" w="2420">
                    <a:moveTo>
                      <a:pt x="1266" y="333"/>
                    </a:moveTo>
                    <a:cubicBezTo>
                      <a:pt x="1346" y="333"/>
                      <a:pt x="1427" y="345"/>
                      <a:pt x="1509" y="367"/>
                    </a:cubicBezTo>
                    <a:cubicBezTo>
                      <a:pt x="1603" y="397"/>
                      <a:pt x="1745" y="474"/>
                      <a:pt x="1810" y="551"/>
                    </a:cubicBezTo>
                    <a:cubicBezTo>
                      <a:pt x="1988" y="752"/>
                      <a:pt x="2047" y="988"/>
                      <a:pt x="1976" y="1219"/>
                    </a:cubicBezTo>
                    <a:cubicBezTo>
                      <a:pt x="1946" y="1308"/>
                      <a:pt x="1899" y="1391"/>
                      <a:pt x="1887" y="1408"/>
                    </a:cubicBezTo>
                    <a:cubicBezTo>
                      <a:pt x="1722" y="1627"/>
                      <a:pt x="1497" y="1745"/>
                      <a:pt x="1237" y="1745"/>
                    </a:cubicBezTo>
                    <a:cubicBezTo>
                      <a:pt x="923" y="1745"/>
                      <a:pt x="628" y="1562"/>
                      <a:pt x="509" y="1302"/>
                    </a:cubicBezTo>
                    <a:cubicBezTo>
                      <a:pt x="462" y="1172"/>
                      <a:pt x="397" y="888"/>
                      <a:pt x="705" y="569"/>
                    </a:cubicBezTo>
                    <a:cubicBezTo>
                      <a:pt x="710" y="563"/>
                      <a:pt x="710" y="557"/>
                      <a:pt x="716" y="557"/>
                    </a:cubicBezTo>
                    <a:cubicBezTo>
                      <a:pt x="734" y="533"/>
                      <a:pt x="805" y="468"/>
                      <a:pt x="894" y="421"/>
                    </a:cubicBezTo>
                    <a:cubicBezTo>
                      <a:pt x="1014" y="362"/>
                      <a:pt x="1138" y="333"/>
                      <a:pt x="1266" y="333"/>
                    </a:cubicBezTo>
                    <a:close/>
                    <a:moveTo>
                      <a:pt x="1284" y="1"/>
                    </a:moveTo>
                    <a:cubicBezTo>
                      <a:pt x="1006" y="1"/>
                      <a:pt x="740" y="101"/>
                      <a:pt x="492" y="296"/>
                    </a:cubicBezTo>
                    <a:cubicBezTo>
                      <a:pt x="474" y="308"/>
                      <a:pt x="468" y="320"/>
                      <a:pt x="456" y="326"/>
                    </a:cubicBezTo>
                    <a:cubicBezTo>
                      <a:pt x="444" y="350"/>
                      <a:pt x="385" y="433"/>
                      <a:pt x="332" y="503"/>
                    </a:cubicBezTo>
                    <a:cubicBezTo>
                      <a:pt x="1" y="994"/>
                      <a:pt x="89" y="1562"/>
                      <a:pt x="545" y="1887"/>
                    </a:cubicBezTo>
                    <a:cubicBezTo>
                      <a:pt x="746" y="2029"/>
                      <a:pt x="971" y="2100"/>
                      <a:pt x="1195" y="2100"/>
                    </a:cubicBezTo>
                    <a:cubicBezTo>
                      <a:pt x="1491" y="2100"/>
                      <a:pt x="1787" y="1976"/>
                      <a:pt x="2023" y="1745"/>
                    </a:cubicBezTo>
                    <a:cubicBezTo>
                      <a:pt x="2083" y="1686"/>
                      <a:pt x="2153" y="1615"/>
                      <a:pt x="2171" y="1592"/>
                    </a:cubicBezTo>
                    <a:cubicBezTo>
                      <a:pt x="2183" y="1586"/>
                      <a:pt x="2189" y="1568"/>
                      <a:pt x="2195" y="1562"/>
                    </a:cubicBezTo>
                    <a:cubicBezTo>
                      <a:pt x="2420" y="1136"/>
                      <a:pt x="2378" y="699"/>
                      <a:pt x="2094" y="356"/>
                    </a:cubicBezTo>
                    <a:cubicBezTo>
                      <a:pt x="2023" y="279"/>
                      <a:pt x="1958" y="208"/>
                      <a:pt x="1935" y="190"/>
                    </a:cubicBezTo>
                    <a:cubicBezTo>
                      <a:pt x="1923" y="172"/>
                      <a:pt x="1917" y="166"/>
                      <a:pt x="1893" y="160"/>
                    </a:cubicBezTo>
                    <a:cubicBezTo>
                      <a:pt x="1692" y="54"/>
                      <a:pt x="1485" y="1"/>
                      <a:pt x="1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3055400" y="2402025"/>
                <a:ext cx="109750" cy="78600"/>
              </a:xfrm>
              <a:custGeom>
                <a:rect b="b" l="l" r="r" t="t"/>
                <a:pathLst>
                  <a:path extrusionOk="0" h="3144" w="4390">
                    <a:moveTo>
                      <a:pt x="2307" y="341"/>
                    </a:moveTo>
                    <a:cubicBezTo>
                      <a:pt x="2366" y="412"/>
                      <a:pt x="2426" y="477"/>
                      <a:pt x="2485" y="559"/>
                    </a:cubicBezTo>
                    <a:cubicBezTo>
                      <a:pt x="2437" y="624"/>
                      <a:pt x="2384" y="695"/>
                      <a:pt x="2337" y="755"/>
                    </a:cubicBezTo>
                    <a:cubicBezTo>
                      <a:pt x="2266" y="701"/>
                      <a:pt x="2207" y="642"/>
                      <a:pt x="2142" y="583"/>
                    </a:cubicBezTo>
                    <a:cubicBezTo>
                      <a:pt x="2201" y="500"/>
                      <a:pt x="2254" y="417"/>
                      <a:pt x="2307" y="341"/>
                    </a:cubicBezTo>
                    <a:close/>
                    <a:moveTo>
                      <a:pt x="2366" y="1151"/>
                    </a:moveTo>
                    <a:cubicBezTo>
                      <a:pt x="2461" y="1364"/>
                      <a:pt x="2556" y="1588"/>
                      <a:pt x="2621" y="1813"/>
                    </a:cubicBezTo>
                    <a:cubicBezTo>
                      <a:pt x="2562" y="2073"/>
                      <a:pt x="2479" y="2316"/>
                      <a:pt x="2402" y="2570"/>
                    </a:cubicBezTo>
                    <a:cubicBezTo>
                      <a:pt x="2284" y="2334"/>
                      <a:pt x="2159" y="2091"/>
                      <a:pt x="2023" y="1849"/>
                    </a:cubicBezTo>
                    <a:cubicBezTo>
                      <a:pt x="2159" y="1624"/>
                      <a:pt x="2266" y="1387"/>
                      <a:pt x="2366" y="1151"/>
                    </a:cubicBezTo>
                    <a:close/>
                    <a:moveTo>
                      <a:pt x="2579" y="270"/>
                    </a:moveTo>
                    <a:cubicBezTo>
                      <a:pt x="2905" y="270"/>
                      <a:pt x="3230" y="275"/>
                      <a:pt x="3555" y="275"/>
                    </a:cubicBezTo>
                    <a:lnTo>
                      <a:pt x="3591" y="275"/>
                    </a:lnTo>
                    <a:cubicBezTo>
                      <a:pt x="3616" y="273"/>
                      <a:pt x="3641" y="272"/>
                      <a:pt x="3666" y="272"/>
                    </a:cubicBezTo>
                    <a:cubicBezTo>
                      <a:pt x="3817" y="272"/>
                      <a:pt x="3948" y="322"/>
                      <a:pt x="4034" y="465"/>
                    </a:cubicBezTo>
                    <a:cubicBezTo>
                      <a:pt x="4040" y="471"/>
                      <a:pt x="4040" y="477"/>
                      <a:pt x="4052" y="482"/>
                    </a:cubicBezTo>
                    <a:cubicBezTo>
                      <a:pt x="4099" y="1174"/>
                      <a:pt x="4123" y="1860"/>
                      <a:pt x="4129" y="2552"/>
                    </a:cubicBezTo>
                    <a:cubicBezTo>
                      <a:pt x="3910" y="2570"/>
                      <a:pt x="3703" y="2570"/>
                      <a:pt x="3502" y="2576"/>
                    </a:cubicBezTo>
                    <a:cubicBezTo>
                      <a:pt x="3496" y="2144"/>
                      <a:pt x="3466" y="1588"/>
                      <a:pt x="3449" y="1257"/>
                    </a:cubicBezTo>
                    <a:cubicBezTo>
                      <a:pt x="3446" y="1165"/>
                      <a:pt x="3374" y="1118"/>
                      <a:pt x="3304" y="1118"/>
                    </a:cubicBezTo>
                    <a:cubicBezTo>
                      <a:pt x="3235" y="1118"/>
                      <a:pt x="3168" y="1163"/>
                      <a:pt x="3171" y="1257"/>
                    </a:cubicBezTo>
                    <a:cubicBezTo>
                      <a:pt x="3194" y="1659"/>
                      <a:pt x="3224" y="2416"/>
                      <a:pt x="3230" y="2872"/>
                    </a:cubicBezTo>
                    <a:cubicBezTo>
                      <a:pt x="3005" y="2872"/>
                      <a:pt x="2780" y="2872"/>
                      <a:pt x="2556" y="2866"/>
                    </a:cubicBezTo>
                    <a:cubicBezTo>
                      <a:pt x="2662" y="2541"/>
                      <a:pt x="2780" y="2215"/>
                      <a:pt x="2857" y="1878"/>
                    </a:cubicBezTo>
                    <a:cubicBezTo>
                      <a:pt x="2869" y="1855"/>
                      <a:pt x="2869" y="1831"/>
                      <a:pt x="2857" y="1819"/>
                    </a:cubicBezTo>
                    <a:cubicBezTo>
                      <a:pt x="2869" y="1795"/>
                      <a:pt x="2869" y="1772"/>
                      <a:pt x="2857" y="1742"/>
                    </a:cubicBezTo>
                    <a:cubicBezTo>
                      <a:pt x="2769" y="1446"/>
                      <a:pt x="2650" y="1169"/>
                      <a:pt x="2520" y="891"/>
                    </a:cubicBezTo>
                    <a:cubicBezTo>
                      <a:pt x="2579" y="814"/>
                      <a:pt x="2644" y="731"/>
                      <a:pt x="2704" y="648"/>
                    </a:cubicBezTo>
                    <a:cubicBezTo>
                      <a:pt x="2709" y="642"/>
                      <a:pt x="2709" y="636"/>
                      <a:pt x="2721" y="624"/>
                    </a:cubicBezTo>
                    <a:cubicBezTo>
                      <a:pt x="2757" y="595"/>
                      <a:pt x="2769" y="548"/>
                      <a:pt x="2733" y="488"/>
                    </a:cubicBezTo>
                    <a:cubicBezTo>
                      <a:pt x="2692" y="412"/>
                      <a:pt x="2633" y="346"/>
                      <a:pt x="2579" y="270"/>
                    </a:cubicBezTo>
                    <a:close/>
                    <a:moveTo>
                      <a:pt x="2059" y="287"/>
                    </a:moveTo>
                    <a:cubicBezTo>
                      <a:pt x="2018" y="358"/>
                      <a:pt x="1964" y="423"/>
                      <a:pt x="1911" y="500"/>
                    </a:cubicBezTo>
                    <a:cubicBezTo>
                      <a:pt x="1899" y="524"/>
                      <a:pt x="1893" y="542"/>
                      <a:pt x="1899" y="565"/>
                    </a:cubicBezTo>
                    <a:cubicBezTo>
                      <a:pt x="1870" y="613"/>
                      <a:pt x="1870" y="666"/>
                      <a:pt x="1923" y="701"/>
                    </a:cubicBezTo>
                    <a:cubicBezTo>
                      <a:pt x="2018" y="778"/>
                      <a:pt x="2106" y="861"/>
                      <a:pt x="2201" y="944"/>
                    </a:cubicBezTo>
                    <a:cubicBezTo>
                      <a:pt x="2094" y="1234"/>
                      <a:pt x="1964" y="1506"/>
                      <a:pt x="1799" y="1772"/>
                    </a:cubicBezTo>
                    <a:cubicBezTo>
                      <a:pt x="1793" y="1790"/>
                      <a:pt x="1787" y="1801"/>
                      <a:pt x="1787" y="1807"/>
                    </a:cubicBezTo>
                    <a:cubicBezTo>
                      <a:pt x="1769" y="1837"/>
                      <a:pt x="1769" y="1878"/>
                      <a:pt x="1793" y="1914"/>
                    </a:cubicBezTo>
                    <a:cubicBezTo>
                      <a:pt x="1964" y="2233"/>
                      <a:pt x="2136" y="2547"/>
                      <a:pt x="2284" y="2884"/>
                    </a:cubicBezTo>
                    <a:cubicBezTo>
                      <a:pt x="1952" y="2866"/>
                      <a:pt x="1615" y="2866"/>
                      <a:pt x="1290" y="2866"/>
                    </a:cubicBezTo>
                    <a:cubicBezTo>
                      <a:pt x="1290" y="2416"/>
                      <a:pt x="1284" y="1683"/>
                      <a:pt x="1278" y="1281"/>
                    </a:cubicBezTo>
                    <a:cubicBezTo>
                      <a:pt x="1278" y="1189"/>
                      <a:pt x="1207" y="1143"/>
                      <a:pt x="1136" y="1143"/>
                    </a:cubicBezTo>
                    <a:cubicBezTo>
                      <a:pt x="1065" y="1143"/>
                      <a:pt x="994" y="1189"/>
                      <a:pt x="994" y="1281"/>
                    </a:cubicBezTo>
                    <a:cubicBezTo>
                      <a:pt x="994" y="1577"/>
                      <a:pt x="1006" y="2062"/>
                      <a:pt x="1006" y="2476"/>
                    </a:cubicBezTo>
                    <a:cubicBezTo>
                      <a:pt x="776" y="2481"/>
                      <a:pt x="551" y="2487"/>
                      <a:pt x="326" y="2487"/>
                    </a:cubicBezTo>
                    <a:cubicBezTo>
                      <a:pt x="297" y="1860"/>
                      <a:pt x="314" y="1222"/>
                      <a:pt x="332" y="595"/>
                    </a:cubicBezTo>
                    <a:cubicBezTo>
                      <a:pt x="391" y="477"/>
                      <a:pt x="480" y="388"/>
                      <a:pt x="604" y="352"/>
                    </a:cubicBezTo>
                    <a:cubicBezTo>
                      <a:pt x="1083" y="299"/>
                      <a:pt x="1574" y="287"/>
                      <a:pt x="2059" y="287"/>
                    </a:cubicBezTo>
                    <a:close/>
                    <a:moveTo>
                      <a:pt x="2212" y="1"/>
                    </a:moveTo>
                    <a:cubicBezTo>
                      <a:pt x="1671" y="1"/>
                      <a:pt x="1131" y="13"/>
                      <a:pt x="592" y="68"/>
                    </a:cubicBezTo>
                    <a:cubicBezTo>
                      <a:pt x="574" y="68"/>
                      <a:pt x="551" y="68"/>
                      <a:pt x="533" y="80"/>
                    </a:cubicBezTo>
                    <a:cubicBezTo>
                      <a:pt x="332" y="139"/>
                      <a:pt x="160" y="275"/>
                      <a:pt x="72" y="471"/>
                    </a:cubicBezTo>
                    <a:cubicBezTo>
                      <a:pt x="66" y="482"/>
                      <a:pt x="60" y="506"/>
                      <a:pt x="60" y="524"/>
                    </a:cubicBezTo>
                    <a:cubicBezTo>
                      <a:pt x="48" y="536"/>
                      <a:pt x="42" y="559"/>
                      <a:pt x="42" y="589"/>
                    </a:cubicBezTo>
                    <a:cubicBezTo>
                      <a:pt x="30" y="1263"/>
                      <a:pt x="1" y="1931"/>
                      <a:pt x="42" y="2606"/>
                    </a:cubicBezTo>
                    <a:cubicBezTo>
                      <a:pt x="42" y="2665"/>
                      <a:pt x="78" y="2700"/>
                      <a:pt x="119" y="2724"/>
                    </a:cubicBezTo>
                    <a:cubicBezTo>
                      <a:pt x="137" y="2748"/>
                      <a:pt x="166" y="2754"/>
                      <a:pt x="208" y="2754"/>
                    </a:cubicBezTo>
                    <a:cubicBezTo>
                      <a:pt x="474" y="2754"/>
                      <a:pt x="740" y="2754"/>
                      <a:pt x="1006" y="2742"/>
                    </a:cubicBezTo>
                    <a:lnTo>
                      <a:pt x="1006" y="2984"/>
                    </a:lnTo>
                    <a:cubicBezTo>
                      <a:pt x="1006" y="3008"/>
                      <a:pt x="1012" y="3026"/>
                      <a:pt x="1018" y="3049"/>
                    </a:cubicBezTo>
                    <a:cubicBezTo>
                      <a:pt x="1036" y="3097"/>
                      <a:pt x="1077" y="3132"/>
                      <a:pt x="1136" y="3132"/>
                    </a:cubicBezTo>
                    <a:cubicBezTo>
                      <a:pt x="1893" y="3132"/>
                      <a:pt x="2638" y="3144"/>
                      <a:pt x="3390" y="3144"/>
                    </a:cubicBezTo>
                    <a:cubicBezTo>
                      <a:pt x="3508" y="3144"/>
                      <a:pt x="3549" y="3020"/>
                      <a:pt x="3496" y="2937"/>
                    </a:cubicBezTo>
                    <a:lnTo>
                      <a:pt x="3496" y="2842"/>
                    </a:lnTo>
                    <a:cubicBezTo>
                      <a:pt x="3709" y="2830"/>
                      <a:pt x="3922" y="2830"/>
                      <a:pt x="4147" y="2830"/>
                    </a:cubicBezTo>
                    <a:cubicBezTo>
                      <a:pt x="4182" y="2830"/>
                      <a:pt x="4206" y="2819"/>
                      <a:pt x="4229" y="2801"/>
                    </a:cubicBezTo>
                    <a:cubicBezTo>
                      <a:pt x="4237" y="2802"/>
                      <a:pt x="4245" y="2803"/>
                      <a:pt x="4253" y="2803"/>
                    </a:cubicBezTo>
                    <a:cubicBezTo>
                      <a:pt x="4319" y="2803"/>
                      <a:pt x="4389" y="2760"/>
                      <a:pt x="4389" y="2665"/>
                    </a:cubicBezTo>
                    <a:cubicBezTo>
                      <a:pt x="4389" y="1943"/>
                      <a:pt x="4365" y="1210"/>
                      <a:pt x="4306" y="482"/>
                    </a:cubicBezTo>
                    <a:cubicBezTo>
                      <a:pt x="4318" y="459"/>
                      <a:pt x="4300" y="423"/>
                      <a:pt x="4277" y="406"/>
                    </a:cubicBezTo>
                    <a:cubicBezTo>
                      <a:pt x="4277" y="382"/>
                      <a:pt x="4271" y="358"/>
                      <a:pt x="4259" y="335"/>
                    </a:cubicBezTo>
                    <a:cubicBezTo>
                      <a:pt x="4129" y="116"/>
                      <a:pt x="3917" y="3"/>
                      <a:pt x="3670" y="3"/>
                    </a:cubicBezTo>
                    <a:cubicBezTo>
                      <a:pt x="3636" y="3"/>
                      <a:pt x="3602" y="5"/>
                      <a:pt x="3567" y="9"/>
                    </a:cubicBezTo>
                    <a:lnTo>
                      <a:pt x="3549" y="9"/>
                    </a:lnTo>
                    <a:cubicBezTo>
                      <a:pt x="3103" y="9"/>
                      <a:pt x="2657" y="1"/>
                      <a:pt x="22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5" name="Google Shape;865;p34"/>
          <p:cNvSpPr txBox="1"/>
          <p:nvPr/>
        </p:nvSpPr>
        <p:spPr>
          <a:xfrm>
            <a:off x="3653700" y="2960075"/>
            <a:ext cx="23445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Contribution of Least Performing Product : 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31 ( Special Salsa Chicken Shawarma ) - 1.15%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sellers</a:t>
            </a:r>
            <a:endParaRPr/>
          </a:p>
        </p:txBody>
      </p:sp>
      <p:grpSp>
        <p:nvGrpSpPr>
          <p:cNvPr id="871" name="Google Shape;871;p35"/>
          <p:cNvGrpSpPr/>
          <p:nvPr/>
        </p:nvGrpSpPr>
        <p:grpSpPr>
          <a:xfrm>
            <a:off x="970576" y="3627597"/>
            <a:ext cx="750180" cy="433579"/>
            <a:chOff x="898198" y="3718397"/>
            <a:chExt cx="750180" cy="433579"/>
          </a:xfrm>
        </p:grpSpPr>
        <p:grpSp>
          <p:nvGrpSpPr>
            <p:cNvPr id="872" name="Google Shape;872;p35"/>
            <p:cNvGrpSpPr/>
            <p:nvPr/>
          </p:nvGrpSpPr>
          <p:grpSpPr>
            <a:xfrm rot="5400000">
              <a:off x="1055811" y="3560785"/>
              <a:ext cx="433158" cy="748384"/>
              <a:chOff x="3672713" y="3069096"/>
              <a:chExt cx="527663" cy="911663"/>
            </a:xfrm>
          </p:grpSpPr>
          <p:sp>
            <p:nvSpPr>
              <p:cNvPr id="873" name="Google Shape;873;p35"/>
              <p:cNvSpPr/>
              <p:nvPr/>
            </p:nvSpPr>
            <p:spPr>
              <a:xfrm>
                <a:off x="3701111" y="3092900"/>
                <a:ext cx="476922" cy="465646"/>
              </a:xfrm>
              <a:custGeom>
                <a:rect b="b" l="l" r="r" t="t"/>
                <a:pathLst>
                  <a:path extrusionOk="0" h="2230" w="2284">
                    <a:moveTo>
                      <a:pt x="1131" y="0"/>
                    </a:moveTo>
                    <a:cubicBezTo>
                      <a:pt x="752" y="745"/>
                      <a:pt x="379" y="1491"/>
                      <a:pt x="1" y="2230"/>
                    </a:cubicBezTo>
                    <a:lnTo>
                      <a:pt x="2272" y="2200"/>
                    </a:lnTo>
                    <a:cubicBezTo>
                      <a:pt x="2284" y="2129"/>
                      <a:pt x="2242" y="2052"/>
                      <a:pt x="2213" y="1999"/>
                    </a:cubicBezTo>
                    <a:cubicBezTo>
                      <a:pt x="1834" y="1420"/>
                      <a:pt x="1509" y="580"/>
                      <a:pt x="11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3672713" y="3069096"/>
                <a:ext cx="527663" cy="514299"/>
              </a:xfrm>
              <a:custGeom>
                <a:rect b="b" l="l" r="r" t="t"/>
                <a:pathLst>
                  <a:path extrusionOk="0" h="2463" w="2527">
                    <a:moveTo>
                      <a:pt x="1277" y="346"/>
                    </a:moveTo>
                    <a:cubicBezTo>
                      <a:pt x="1445" y="632"/>
                      <a:pt x="1592" y="931"/>
                      <a:pt x="1740" y="1226"/>
                    </a:cubicBezTo>
                    <a:cubicBezTo>
                      <a:pt x="1822" y="1392"/>
                      <a:pt x="1905" y="1563"/>
                      <a:pt x="1994" y="1723"/>
                    </a:cubicBezTo>
                    <a:cubicBezTo>
                      <a:pt x="2066" y="1863"/>
                      <a:pt x="2206" y="2043"/>
                      <a:pt x="2268" y="2210"/>
                    </a:cubicBezTo>
                    <a:lnTo>
                      <a:pt x="2268" y="2210"/>
                    </a:lnTo>
                    <a:cubicBezTo>
                      <a:pt x="1617" y="2220"/>
                      <a:pt x="963" y="2230"/>
                      <a:pt x="317" y="2241"/>
                    </a:cubicBezTo>
                    <a:lnTo>
                      <a:pt x="317" y="2241"/>
                    </a:lnTo>
                    <a:cubicBezTo>
                      <a:pt x="639" y="1608"/>
                      <a:pt x="960" y="975"/>
                      <a:pt x="1277" y="346"/>
                    </a:cubicBezTo>
                    <a:close/>
                    <a:moveTo>
                      <a:pt x="1257" y="1"/>
                    </a:moveTo>
                    <a:cubicBezTo>
                      <a:pt x="1224" y="1"/>
                      <a:pt x="1192" y="18"/>
                      <a:pt x="1172" y="61"/>
                    </a:cubicBezTo>
                    <a:cubicBezTo>
                      <a:pt x="793" y="806"/>
                      <a:pt x="415" y="1551"/>
                      <a:pt x="36" y="2291"/>
                    </a:cubicBezTo>
                    <a:cubicBezTo>
                      <a:pt x="1" y="2368"/>
                      <a:pt x="48" y="2462"/>
                      <a:pt x="137" y="2462"/>
                    </a:cubicBezTo>
                    <a:cubicBezTo>
                      <a:pt x="888" y="2456"/>
                      <a:pt x="1651" y="2439"/>
                      <a:pt x="2408" y="2433"/>
                    </a:cubicBezTo>
                    <a:cubicBezTo>
                      <a:pt x="2455" y="2433"/>
                      <a:pt x="2526" y="2379"/>
                      <a:pt x="2514" y="2320"/>
                    </a:cubicBezTo>
                    <a:cubicBezTo>
                      <a:pt x="2473" y="1965"/>
                      <a:pt x="2177" y="1605"/>
                      <a:pt x="2012" y="1285"/>
                    </a:cubicBezTo>
                    <a:cubicBezTo>
                      <a:pt x="1805" y="871"/>
                      <a:pt x="1610" y="451"/>
                      <a:pt x="1361" y="61"/>
                    </a:cubicBezTo>
                    <a:cubicBezTo>
                      <a:pt x="1348" y="40"/>
                      <a:pt x="1332" y="26"/>
                      <a:pt x="1314" y="19"/>
                    </a:cubicBezTo>
                    <a:lnTo>
                      <a:pt x="1314" y="19"/>
                    </a:lnTo>
                    <a:cubicBezTo>
                      <a:pt x="1296" y="7"/>
                      <a:pt x="1276" y="1"/>
                      <a:pt x="12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3788811" y="3404025"/>
                <a:ext cx="300269" cy="553555"/>
              </a:xfrm>
              <a:custGeom>
                <a:rect b="b" l="l" r="r" t="t"/>
                <a:pathLst>
                  <a:path extrusionOk="0" h="2651" w="1438">
                    <a:moveTo>
                      <a:pt x="350" y="1"/>
                    </a:moveTo>
                    <a:cubicBezTo>
                      <a:pt x="267" y="1"/>
                      <a:pt x="178" y="1"/>
                      <a:pt x="113" y="24"/>
                    </a:cubicBezTo>
                    <a:cubicBezTo>
                      <a:pt x="19" y="54"/>
                      <a:pt x="1" y="107"/>
                      <a:pt x="1" y="154"/>
                    </a:cubicBezTo>
                    <a:lnTo>
                      <a:pt x="1" y="2490"/>
                    </a:lnTo>
                    <a:cubicBezTo>
                      <a:pt x="7" y="2538"/>
                      <a:pt x="19" y="2597"/>
                      <a:pt x="113" y="2626"/>
                    </a:cubicBezTo>
                    <a:cubicBezTo>
                      <a:pt x="178" y="2650"/>
                      <a:pt x="267" y="2650"/>
                      <a:pt x="350" y="2650"/>
                    </a:cubicBezTo>
                    <a:lnTo>
                      <a:pt x="947" y="2650"/>
                    </a:lnTo>
                    <a:cubicBezTo>
                      <a:pt x="1059" y="2650"/>
                      <a:pt x="1178" y="2650"/>
                      <a:pt x="1266" y="2621"/>
                    </a:cubicBezTo>
                    <a:cubicBezTo>
                      <a:pt x="1385" y="2579"/>
                      <a:pt x="1408" y="2508"/>
                      <a:pt x="1414" y="2449"/>
                    </a:cubicBezTo>
                    <a:cubicBezTo>
                      <a:pt x="1426" y="2313"/>
                      <a:pt x="1426" y="2177"/>
                      <a:pt x="1397" y="2035"/>
                    </a:cubicBezTo>
                    <a:lnTo>
                      <a:pt x="1397" y="616"/>
                    </a:lnTo>
                    <a:cubicBezTo>
                      <a:pt x="1426" y="480"/>
                      <a:pt x="1438" y="344"/>
                      <a:pt x="1414" y="202"/>
                    </a:cubicBezTo>
                    <a:cubicBezTo>
                      <a:pt x="1408" y="137"/>
                      <a:pt x="1385" y="66"/>
                      <a:pt x="1266" y="30"/>
                    </a:cubicBezTo>
                    <a:cubicBezTo>
                      <a:pt x="1178" y="1"/>
                      <a:pt x="1059" y="1"/>
                      <a:pt x="9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3767930" y="3384815"/>
                <a:ext cx="347251" cy="595944"/>
              </a:xfrm>
              <a:custGeom>
                <a:rect b="b" l="l" r="r" t="t"/>
                <a:pathLst>
                  <a:path extrusionOk="0" h="2854" w="1663">
                    <a:moveTo>
                      <a:pt x="982" y="176"/>
                    </a:moveTo>
                    <a:cubicBezTo>
                      <a:pt x="1023" y="176"/>
                      <a:pt x="1063" y="177"/>
                      <a:pt x="1100" y="181"/>
                    </a:cubicBezTo>
                    <a:cubicBezTo>
                      <a:pt x="1461" y="240"/>
                      <a:pt x="1426" y="442"/>
                      <a:pt x="1414" y="690"/>
                    </a:cubicBezTo>
                    <a:lnTo>
                      <a:pt x="1414" y="826"/>
                    </a:lnTo>
                    <a:cubicBezTo>
                      <a:pt x="1408" y="1262"/>
                      <a:pt x="1414" y="1693"/>
                      <a:pt x="1414" y="2129"/>
                    </a:cubicBezTo>
                    <a:lnTo>
                      <a:pt x="1414" y="2129"/>
                    </a:lnTo>
                    <a:cubicBezTo>
                      <a:pt x="1413" y="2136"/>
                      <a:pt x="1413" y="2143"/>
                      <a:pt x="1414" y="2151"/>
                    </a:cubicBezTo>
                    <a:cubicBezTo>
                      <a:pt x="1482" y="2632"/>
                      <a:pt x="1156" y="2660"/>
                      <a:pt x="818" y="2660"/>
                    </a:cubicBezTo>
                    <a:cubicBezTo>
                      <a:pt x="774" y="2660"/>
                      <a:pt x="730" y="2659"/>
                      <a:pt x="686" y="2659"/>
                    </a:cubicBezTo>
                    <a:cubicBezTo>
                      <a:pt x="636" y="2659"/>
                      <a:pt x="573" y="2663"/>
                      <a:pt x="509" y="2663"/>
                    </a:cubicBezTo>
                    <a:cubicBezTo>
                      <a:pt x="370" y="2663"/>
                      <a:pt x="224" y="2646"/>
                      <a:pt x="184" y="2541"/>
                    </a:cubicBezTo>
                    <a:cubicBezTo>
                      <a:pt x="130" y="2405"/>
                      <a:pt x="184" y="2157"/>
                      <a:pt x="184" y="2015"/>
                    </a:cubicBezTo>
                    <a:lnTo>
                      <a:pt x="184" y="471"/>
                    </a:lnTo>
                    <a:cubicBezTo>
                      <a:pt x="184" y="436"/>
                      <a:pt x="160" y="317"/>
                      <a:pt x="184" y="276"/>
                    </a:cubicBezTo>
                    <a:cubicBezTo>
                      <a:pt x="237" y="192"/>
                      <a:pt x="395" y="177"/>
                      <a:pt x="539" y="177"/>
                    </a:cubicBezTo>
                    <a:cubicBezTo>
                      <a:pt x="618" y="177"/>
                      <a:pt x="693" y="181"/>
                      <a:pt x="745" y="181"/>
                    </a:cubicBezTo>
                    <a:cubicBezTo>
                      <a:pt x="816" y="181"/>
                      <a:pt x="901" y="176"/>
                      <a:pt x="982" y="176"/>
                    </a:cubicBezTo>
                    <a:close/>
                    <a:moveTo>
                      <a:pt x="1001" y="1"/>
                    </a:moveTo>
                    <a:cubicBezTo>
                      <a:pt x="877" y="1"/>
                      <a:pt x="751" y="10"/>
                      <a:pt x="633" y="10"/>
                    </a:cubicBezTo>
                    <a:cubicBezTo>
                      <a:pt x="572" y="10"/>
                      <a:pt x="491" y="3"/>
                      <a:pt x="409" y="3"/>
                    </a:cubicBezTo>
                    <a:cubicBezTo>
                      <a:pt x="291" y="3"/>
                      <a:pt x="170" y="17"/>
                      <a:pt x="101" y="87"/>
                    </a:cubicBezTo>
                    <a:cubicBezTo>
                      <a:pt x="12" y="175"/>
                      <a:pt x="24" y="306"/>
                      <a:pt x="24" y="418"/>
                    </a:cubicBezTo>
                    <a:lnTo>
                      <a:pt x="24" y="1270"/>
                    </a:lnTo>
                    <a:lnTo>
                      <a:pt x="24" y="2192"/>
                    </a:lnTo>
                    <a:cubicBezTo>
                      <a:pt x="24" y="2328"/>
                      <a:pt x="0" y="2482"/>
                      <a:pt x="24" y="2606"/>
                    </a:cubicBezTo>
                    <a:cubicBezTo>
                      <a:pt x="70" y="2807"/>
                      <a:pt x="301" y="2854"/>
                      <a:pt x="542" y="2854"/>
                    </a:cubicBezTo>
                    <a:cubicBezTo>
                      <a:pt x="734" y="2854"/>
                      <a:pt x="932" y="2824"/>
                      <a:pt x="1047" y="2819"/>
                    </a:cubicBezTo>
                    <a:cubicBezTo>
                      <a:pt x="1556" y="2813"/>
                      <a:pt x="1644" y="2606"/>
                      <a:pt x="1579" y="2103"/>
                    </a:cubicBezTo>
                    <a:cubicBezTo>
                      <a:pt x="1579" y="2103"/>
                      <a:pt x="1579" y="2103"/>
                      <a:pt x="1579" y="2103"/>
                    </a:cubicBezTo>
                    <a:lnTo>
                      <a:pt x="1579" y="2103"/>
                    </a:lnTo>
                    <a:cubicBezTo>
                      <a:pt x="1578" y="1645"/>
                      <a:pt x="1550" y="1177"/>
                      <a:pt x="1579" y="720"/>
                    </a:cubicBezTo>
                    <a:cubicBezTo>
                      <a:pt x="1603" y="406"/>
                      <a:pt x="1662" y="99"/>
                      <a:pt x="1290" y="28"/>
                    </a:cubicBezTo>
                    <a:cubicBezTo>
                      <a:pt x="1198" y="7"/>
                      <a:pt x="1100" y="1"/>
                      <a:pt x="1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5"/>
            <p:cNvGrpSpPr/>
            <p:nvPr/>
          </p:nvGrpSpPr>
          <p:grpSpPr>
            <a:xfrm rot="5400000">
              <a:off x="1057607" y="3561205"/>
              <a:ext cx="433158" cy="748384"/>
              <a:chOff x="3672713" y="3069096"/>
              <a:chExt cx="527663" cy="911663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3701111" y="3092900"/>
                <a:ext cx="476922" cy="465646"/>
              </a:xfrm>
              <a:custGeom>
                <a:rect b="b" l="l" r="r" t="t"/>
                <a:pathLst>
                  <a:path extrusionOk="0" h="2230" w="2284">
                    <a:moveTo>
                      <a:pt x="1131" y="0"/>
                    </a:moveTo>
                    <a:cubicBezTo>
                      <a:pt x="752" y="745"/>
                      <a:pt x="379" y="1491"/>
                      <a:pt x="1" y="2230"/>
                    </a:cubicBezTo>
                    <a:lnTo>
                      <a:pt x="2272" y="2200"/>
                    </a:lnTo>
                    <a:cubicBezTo>
                      <a:pt x="2284" y="2129"/>
                      <a:pt x="2242" y="2052"/>
                      <a:pt x="2213" y="1999"/>
                    </a:cubicBezTo>
                    <a:cubicBezTo>
                      <a:pt x="1834" y="1420"/>
                      <a:pt x="1509" y="580"/>
                      <a:pt x="11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3672713" y="3069096"/>
                <a:ext cx="527663" cy="514299"/>
              </a:xfrm>
              <a:custGeom>
                <a:rect b="b" l="l" r="r" t="t"/>
                <a:pathLst>
                  <a:path extrusionOk="0" h="2463" w="2527">
                    <a:moveTo>
                      <a:pt x="1277" y="346"/>
                    </a:moveTo>
                    <a:cubicBezTo>
                      <a:pt x="1445" y="632"/>
                      <a:pt x="1592" y="931"/>
                      <a:pt x="1740" y="1226"/>
                    </a:cubicBezTo>
                    <a:cubicBezTo>
                      <a:pt x="1822" y="1392"/>
                      <a:pt x="1905" y="1563"/>
                      <a:pt x="1994" y="1723"/>
                    </a:cubicBezTo>
                    <a:cubicBezTo>
                      <a:pt x="2066" y="1863"/>
                      <a:pt x="2206" y="2043"/>
                      <a:pt x="2268" y="2210"/>
                    </a:cubicBezTo>
                    <a:lnTo>
                      <a:pt x="2268" y="2210"/>
                    </a:lnTo>
                    <a:cubicBezTo>
                      <a:pt x="1617" y="2220"/>
                      <a:pt x="963" y="2230"/>
                      <a:pt x="317" y="2241"/>
                    </a:cubicBezTo>
                    <a:lnTo>
                      <a:pt x="317" y="2241"/>
                    </a:lnTo>
                    <a:cubicBezTo>
                      <a:pt x="639" y="1608"/>
                      <a:pt x="960" y="975"/>
                      <a:pt x="1277" y="346"/>
                    </a:cubicBezTo>
                    <a:close/>
                    <a:moveTo>
                      <a:pt x="1257" y="1"/>
                    </a:moveTo>
                    <a:cubicBezTo>
                      <a:pt x="1224" y="1"/>
                      <a:pt x="1192" y="18"/>
                      <a:pt x="1172" y="61"/>
                    </a:cubicBezTo>
                    <a:cubicBezTo>
                      <a:pt x="793" y="806"/>
                      <a:pt x="415" y="1551"/>
                      <a:pt x="36" y="2291"/>
                    </a:cubicBezTo>
                    <a:cubicBezTo>
                      <a:pt x="1" y="2368"/>
                      <a:pt x="48" y="2462"/>
                      <a:pt x="137" y="2462"/>
                    </a:cubicBezTo>
                    <a:cubicBezTo>
                      <a:pt x="888" y="2456"/>
                      <a:pt x="1651" y="2439"/>
                      <a:pt x="2408" y="2433"/>
                    </a:cubicBezTo>
                    <a:cubicBezTo>
                      <a:pt x="2455" y="2433"/>
                      <a:pt x="2526" y="2379"/>
                      <a:pt x="2514" y="2320"/>
                    </a:cubicBezTo>
                    <a:cubicBezTo>
                      <a:pt x="2473" y="1965"/>
                      <a:pt x="2177" y="1605"/>
                      <a:pt x="2012" y="1285"/>
                    </a:cubicBezTo>
                    <a:cubicBezTo>
                      <a:pt x="1805" y="871"/>
                      <a:pt x="1610" y="451"/>
                      <a:pt x="1361" y="61"/>
                    </a:cubicBezTo>
                    <a:cubicBezTo>
                      <a:pt x="1348" y="40"/>
                      <a:pt x="1332" y="26"/>
                      <a:pt x="1314" y="19"/>
                    </a:cubicBezTo>
                    <a:lnTo>
                      <a:pt x="1314" y="19"/>
                    </a:lnTo>
                    <a:cubicBezTo>
                      <a:pt x="1296" y="7"/>
                      <a:pt x="1276" y="1"/>
                      <a:pt x="12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3788811" y="3404025"/>
                <a:ext cx="300269" cy="553555"/>
              </a:xfrm>
              <a:custGeom>
                <a:rect b="b" l="l" r="r" t="t"/>
                <a:pathLst>
                  <a:path extrusionOk="0" h="2651" w="1438">
                    <a:moveTo>
                      <a:pt x="350" y="1"/>
                    </a:moveTo>
                    <a:cubicBezTo>
                      <a:pt x="267" y="1"/>
                      <a:pt x="178" y="1"/>
                      <a:pt x="113" y="24"/>
                    </a:cubicBezTo>
                    <a:cubicBezTo>
                      <a:pt x="19" y="54"/>
                      <a:pt x="1" y="107"/>
                      <a:pt x="1" y="154"/>
                    </a:cubicBezTo>
                    <a:lnTo>
                      <a:pt x="1" y="2490"/>
                    </a:lnTo>
                    <a:cubicBezTo>
                      <a:pt x="7" y="2538"/>
                      <a:pt x="19" y="2597"/>
                      <a:pt x="113" y="2626"/>
                    </a:cubicBezTo>
                    <a:cubicBezTo>
                      <a:pt x="178" y="2650"/>
                      <a:pt x="267" y="2650"/>
                      <a:pt x="350" y="2650"/>
                    </a:cubicBezTo>
                    <a:lnTo>
                      <a:pt x="947" y="2650"/>
                    </a:lnTo>
                    <a:cubicBezTo>
                      <a:pt x="1059" y="2650"/>
                      <a:pt x="1178" y="2650"/>
                      <a:pt x="1266" y="2621"/>
                    </a:cubicBezTo>
                    <a:cubicBezTo>
                      <a:pt x="1385" y="2579"/>
                      <a:pt x="1408" y="2508"/>
                      <a:pt x="1414" y="2449"/>
                    </a:cubicBezTo>
                    <a:cubicBezTo>
                      <a:pt x="1426" y="2313"/>
                      <a:pt x="1426" y="2177"/>
                      <a:pt x="1397" y="2035"/>
                    </a:cubicBezTo>
                    <a:lnTo>
                      <a:pt x="1397" y="616"/>
                    </a:lnTo>
                    <a:cubicBezTo>
                      <a:pt x="1426" y="480"/>
                      <a:pt x="1438" y="344"/>
                      <a:pt x="1414" y="202"/>
                    </a:cubicBezTo>
                    <a:cubicBezTo>
                      <a:pt x="1408" y="137"/>
                      <a:pt x="1385" y="66"/>
                      <a:pt x="1266" y="30"/>
                    </a:cubicBezTo>
                    <a:cubicBezTo>
                      <a:pt x="1178" y="1"/>
                      <a:pt x="1059" y="1"/>
                      <a:pt x="9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3767930" y="3384815"/>
                <a:ext cx="347251" cy="595944"/>
              </a:xfrm>
              <a:custGeom>
                <a:rect b="b" l="l" r="r" t="t"/>
                <a:pathLst>
                  <a:path extrusionOk="0" h="2854" w="1663">
                    <a:moveTo>
                      <a:pt x="982" y="176"/>
                    </a:moveTo>
                    <a:cubicBezTo>
                      <a:pt x="1023" y="176"/>
                      <a:pt x="1063" y="177"/>
                      <a:pt x="1100" y="181"/>
                    </a:cubicBezTo>
                    <a:cubicBezTo>
                      <a:pt x="1461" y="240"/>
                      <a:pt x="1426" y="442"/>
                      <a:pt x="1414" y="690"/>
                    </a:cubicBezTo>
                    <a:lnTo>
                      <a:pt x="1414" y="826"/>
                    </a:lnTo>
                    <a:cubicBezTo>
                      <a:pt x="1408" y="1262"/>
                      <a:pt x="1414" y="1693"/>
                      <a:pt x="1414" y="2129"/>
                    </a:cubicBezTo>
                    <a:lnTo>
                      <a:pt x="1414" y="2129"/>
                    </a:lnTo>
                    <a:cubicBezTo>
                      <a:pt x="1413" y="2136"/>
                      <a:pt x="1413" y="2143"/>
                      <a:pt x="1414" y="2151"/>
                    </a:cubicBezTo>
                    <a:cubicBezTo>
                      <a:pt x="1482" y="2632"/>
                      <a:pt x="1156" y="2660"/>
                      <a:pt x="818" y="2660"/>
                    </a:cubicBezTo>
                    <a:cubicBezTo>
                      <a:pt x="774" y="2660"/>
                      <a:pt x="730" y="2659"/>
                      <a:pt x="686" y="2659"/>
                    </a:cubicBezTo>
                    <a:cubicBezTo>
                      <a:pt x="636" y="2659"/>
                      <a:pt x="573" y="2663"/>
                      <a:pt x="509" y="2663"/>
                    </a:cubicBezTo>
                    <a:cubicBezTo>
                      <a:pt x="370" y="2663"/>
                      <a:pt x="224" y="2646"/>
                      <a:pt x="184" y="2541"/>
                    </a:cubicBezTo>
                    <a:cubicBezTo>
                      <a:pt x="130" y="2405"/>
                      <a:pt x="184" y="2157"/>
                      <a:pt x="184" y="2015"/>
                    </a:cubicBezTo>
                    <a:lnTo>
                      <a:pt x="184" y="471"/>
                    </a:lnTo>
                    <a:cubicBezTo>
                      <a:pt x="184" y="436"/>
                      <a:pt x="160" y="317"/>
                      <a:pt x="184" y="276"/>
                    </a:cubicBezTo>
                    <a:cubicBezTo>
                      <a:pt x="237" y="192"/>
                      <a:pt x="395" y="177"/>
                      <a:pt x="539" y="177"/>
                    </a:cubicBezTo>
                    <a:cubicBezTo>
                      <a:pt x="618" y="177"/>
                      <a:pt x="693" y="181"/>
                      <a:pt x="745" y="181"/>
                    </a:cubicBezTo>
                    <a:cubicBezTo>
                      <a:pt x="816" y="181"/>
                      <a:pt x="901" y="176"/>
                      <a:pt x="982" y="176"/>
                    </a:cubicBezTo>
                    <a:close/>
                    <a:moveTo>
                      <a:pt x="1001" y="1"/>
                    </a:moveTo>
                    <a:cubicBezTo>
                      <a:pt x="877" y="1"/>
                      <a:pt x="751" y="10"/>
                      <a:pt x="633" y="10"/>
                    </a:cubicBezTo>
                    <a:cubicBezTo>
                      <a:pt x="572" y="10"/>
                      <a:pt x="491" y="3"/>
                      <a:pt x="409" y="3"/>
                    </a:cubicBezTo>
                    <a:cubicBezTo>
                      <a:pt x="291" y="3"/>
                      <a:pt x="170" y="17"/>
                      <a:pt x="101" y="87"/>
                    </a:cubicBezTo>
                    <a:cubicBezTo>
                      <a:pt x="12" y="175"/>
                      <a:pt x="24" y="306"/>
                      <a:pt x="24" y="418"/>
                    </a:cubicBezTo>
                    <a:lnTo>
                      <a:pt x="24" y="1270"/>
                    </a:lnTo>
                    <a:lnTo>
                      <a:pt x="24" y="2192"/>
                    </a:lnTo>
                    <a:cubicBezTo>
                      <a:pt x="24" y="2328"/>
                      <a:pt x="0" y="2482"/>
                      <a:pt x="24" y="2606"/>
                    </a:cubicBezTo>
                    <a:cubicBezTo>
                      <a:pt x="70" y="2807"/>
                      <a:pt x="301" y="2854"/>
                      <a:pt x="542" y="2854"/>
                    </a:cubicBezTo>
                    <a:cubicBezTo>
                      <a:pt x="734" y="2854"/>
                      <a:pt x="932" y="2824"/>
                      <a:pt x="1047" y="2819"/>
                    </a:cubicBezTo>
                    <a:cubicBezTo>
                      <a:pt x="1556" y="2813"/>
                      <a:pt x="1644" y="2606"/>
                      <a:pt x="1579" y="2103"/>
                    </a:cubicBezTo>
                    <a:cubicBezTo>
                      <a:pt x="1579" y="2103"/>
                      <a:pt x="1579" y="2103"/>
                      <a:pt x="1579" y="2103"/>
                    </a:cubicBezTo>
                    <a:lnTo>
                      <a:pt x="1579" y="2103"/>
                    </a:lnTo>
                    <a:cubicBezTo>
                      <a:pt x="1578" y="1645"/>
                      <a:pt x="1550" y="1177"/>
                      <a:pt x="1579" y="720"/>
                    </a:cubicBezTo>
                    <a:cubicBezTo>
                      <a:pt x="1603" y="406"/>
                      <a:pt x="1662" y="99"/>
                      <a:pt x="1290" y="28"/>
                    </a:cubicBezTo>
                    <a:cubicBezTo>
                      <a:pt x="1198" y="7"/>
                      <a:pt x="1100" y="1"/>
                      <a:pt x="1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35"/>
          <p:cNvGrpSpPr/>
          <p:nvPr/>
        </p:nvGrpSpPr>
        <p:grpSpPr>
          <a:xfrm>
            <a:off x="937772" y="2715768"/>
            <a:ext cx="1236648" cy="432379"/>
            <a:chOff x="865395" y="2728016"/>
            <a:chExt cx="1236648" cy="432379"/>
          </a:xfrm>
        </p:grpSpPr>
        <p:grpSp>
          <p:nvGrpSpPr>
            <p:cNvPr id="883" name="Google Shape;883;p35"/>
            <p:cNvGrpSpPr/>
            <p:nvPr/>
          </p:nvGrpSpPr>
          <p:grpSpPr>
            <a:xfrm rot="5400000">
              <a:off x="1266842" y="2326569"/>
              <a:ext cx="431959" cy="1234852"/>
              <a:chOff x="2787359" y="2477540"/>
              <a:chExt cx="526201" cy="1504266"/>
            </a:xfrm>
          </p:grpSpPr>
          <p:sp>
            <p:nvSpPr>
              <p:cNvPr id="884" name="Google Shape;884;p35"/>
              <p:cNvSpPr/>
              <p:nvPr/>
            </p:nvSpPr>
            <p:spPr>
              <a:xfrm>
                <a:off x="2814504" y="2501344"/>
                <a:ext cx="476922" cy="465646"/>
              </a:xfrm>
              <a:custGeom>
                <a:rect b="b" l="l" r="r" t="t"/>
                <a:pathLst>
                  <a:path extrusionOk="0" h="2230" w="2284">
                    <a:moveTo>
                      <a:pt x="1136" y="0"/>
                    </a:moveTo>
                    <a:cubicBezTo>
                      <a:pt x="758" y="746"/>
                      <a:pt x="379" y="1491"/>
                      <a:pt x="1" y="2230"/>
                    </a:cubicBezTo>
                    <a:lnTo>
                      <a:pt x="2272" y="2200"/>
                    </a:lnTo>
                    <a:cubicBezTo>
                      <a:pt x="2283" y="2129"/>
                      <a:pt x="2242" y="2053"/>
                      <a:pt x="2212" y="2005"/>
                    </a:cubicBezTo>
                    <a:cubicBezTo>
                      <a:pt x="1828" y="1414"/>
                      <a:pt x="1509" y="586"/>
                      <a:pt x="1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2787359" y="2477540"/>
                <a:ext cx="526201" cy="513046"/>
              </a:xfrm>
              <a:custGeom>
                <a:rect b="b" l="l" r="r" t="t"/>
                <a:pathLst>
                  <a:path extrusionOk="0" h="2457" w="2520">
                    <a:moveTo>
                      <a:pt x="1274" y="343"/>
                    </a:moveTo>
                    <a:cubicBezTo>
                      <a:pt x="1440" y="631"/>
                      <a:pt x="1587" y="927"/>
                      <a:pt x="1733" y="1220"/>
                    </a:cubicBezTo>
                    <a:cubicBezTo>
                      <a:pt x="1816" y="1386"/>
                      <a:pt x="1899" y="1552"/>
                      <a:pt x="1988" y="1717"/>
                    </a:cubicBezTo>
                    <a:cubicBezTo>
                      <a:pt x="2060" y="1857"/>
                      <a:pt x="2200" y="2037"/>
                      <a:pt x="2261" y="2204"/>
                    </a:cubicBezTo>
                    <a:lnTo>
                      <a:pt x="2261" y="2204"/>
                    </a:lnTo>
                    <a:cubicBezTo>
                      <a:pt x="1612" y="2214"/>
                      <a:pt x="962" y="2224"/>
                      <a:pt x="313" y="2230"/>
                    </a:cubicBezTo>
                    <a:lnTo>
                      <a:pt x="313" y="2230"/>
                    </a:lnTo>
                    <a:cubicBezTo>
                      <a:pt x="633" y="1600"/>
                      <a:pt x="954" y="969"/>
                      <a:pt x="1274" y="343"/>
                    </a:cubicBezTo>
                    <a:close/>
                    <a:moveTo>
                      <a:pt x="1249" y="0"/>
                    </a:moveTo>
                    <a:cubicBezTo>
                      <a:pt x="1216" y="0"/>
                      <a:pt x="1184" y="17"/>
                      <a:pt x="1166" y="55"/>
                    </a:cubicBezTo>
                    <a:cubicBezTo>
                      <a:pt x="787" y="800"/>
                      <a:pt x="414" y="1546"/>
                      <a:pt x="36" y="2285"/>
                    </a:cubicBezTo>
                    <a:cubicBezTo>
                      <a:pt x="0" y="2362"/>
                      <a:pt x="42" y="2456"/>
                      <a:pt x="131" y="2456"/>
                    </a:cubicBezTo>
                    <a:cubicBezTo>
                      <a:pt x="888" y="2450"/>
                      <a:pt x="1650" y="2433"/>
                      <a:pt x="2402" y="2427"/>
                    </a:cubicBezTo>
                    <a:cubicBezTo>
                      <a:pt x="2455" y="2427"/>
                      <a:pt x="2520" y="2374"/>
                      <a:pt x="2514" y="2314"/>
                    </a:cubicBezTo>
                    <a:cubicBezTo>
                      <a:pt x="2467" y="1960"/>
                      <a:pt x="2171" y="1599"/>
                      <a:pt x="2011" y="1279"/>
                    </a:cubicBezTo>
                    <a:cubicBezTo>
                      <a:pt x="1804" y="865"/>
                      <a:pt x="1603" y="446"/>
                      <a:pt x="1361" y="55"/>
                    </a:cubicBezTo>
                    <a:cubicBezTo>
                      <a:pt x="1340" y="23"/>
                      <a:pt x="1311" y="8"/>
                      <a:pt x="1281" y="5"/>
                    </a:cubicBezTo>
                    <a:lnTo>
                      <a:pt x="1281" y="5"/>
                    </a:lnTo>
                    <a:cubicBezTo>
                      <a:pt x="1271" y="2"/>
                      <a:pt x="1260" y="0"/>
                      <a:pt x="1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5"/>
              <p:cNvSpPr/>
              <p:nvPr/>
            </p:nvSpPr>
            <p:spPr>
              <a:xfrm>
                <a:off x="2903457" y="2822492"/>
                <a:ext cx="299016" cy="1133838"/>
              </a:xfrm>
              <a:custGeom>
                <a:rect b="b" l="l" r="r" t="t"/>
                <a:pathLst>
                  <a:path extrusionOk="0" h="5430" w="1432">
                    <a:moveTo>
                      <a:pt x="343" y="0"/>
                    </a:moveTo>
                    <a:cubicBezTo>
                      <a:pt x="267" y="0"/>
                      <a:pt x="172" y="0"/>
                      <a:pt x="107" y="47"/>
                    </a:cubicBezTo>
                    <a:cubicBezTo>
                      <a:pt x="12" y="124"/>
                      <a:pt x="0" y="266"/>
                      <a:pt x="0" y="384"/>
                    </a:cubicBezTo>
                    <a:lnTo>
                      <a:pt x="0" y="5045"/>
                    </a:lnTo>
                    <a:cubicBezTo>
                      <a:pt x="6" y="5175"/>
                      <a:pt x="12" y="5305"/>
                      <a:pt x="107" y="5382"/>
                    </a:cubicBezTo>
                    <a:cubicBezTo>
                      <a:pt x="172" y="5429"/>
                      <a:pt x="261" y="5429"/>
                      <a:pt x="343" y="5429"/>
                    </a:cubicBezTo>
                    <a:lnTo>
                      <a:pt x="947" y="5429"/>
                    </a:lnTo>
                    <a:cubicBezTo>
                      <a:pt x="1053" y="5429"/>
                      <a:pt x="1171" y="5423"/>
                      <a:pt x="1260" y="5358"/>
                    </a:cubicBezTo>
                    <a:cubicBezTo>
                      <a:pt x="1378" y="5264"/>
                      <a:pt x="1402" y="5092"/>
                      <a:pt x="1408" y="4944"/>
                    </a:cubicBezTo>
                    <a:cubicBezTo>
                      <a:pt x="1426" y="4607"/>
                      <a:pt x="1426" y="3507"/>
                      <a:pt x="1396" y="3170"/>
                    </a:cubicBezTo>
                    <a:lnTo>
                      <a:pt x="1396" y="1514"/>
                    </a:lnTo>
                    <a:cubicBezTo>
                      <a:pt x="1426" y="1171"/>
                      <a:pt x="1432" y="828"/>
                      <a:pt x="1408" y="485"/>
                    </a:cubicBezTo>
                    <a:cubicBezTo>
                      <a:pt x="1402" y="331"/>
                      <a:pt x="1378" y="160"/>
                      <a:pt x="1260" y="71"/>
                    </a:cubicBezTo>
                    <a:cubicBezTo>
                      <a:pt x="1171" y="0"/>
                      <a:pt x="1053" y="0"/>
                      <a:pt x="9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5"/>
              <p:cNvSpPr/>
              <p:nvPr/>
            </p:nvSpPr>
            <p:spPr>
              <a:xfrm>
                <a:off x="2875059" y="2797018"/>
                <a:ext cx="362077" cy="1184788"/>
              </a:xfrm>
              <a:custGeom>
                <a:rect b="b" l="l" r="r" t="t"/>
                <a:pathLst>
                  <a:path extrusionOk="0" h="5674" w="1734">
                    <a:moveTo>
                      <a:pt x="661" y="177"/>
                    </a:moveTo>
                    <a:cubicBezTo>
                      <a:pt x="764" y="177"/>
                      <a:pt x="875" y="186"/>
                      <a:pt x="953" y="193"/>
                    </a:cubicBezTo>
                    <a:cubicBezTo>
                      <a:pt x="1089" y="217"/>
                      <a:pt x="1361" y="299"/>
                      <a:pt x="1437" y="430"/>
                    </a:cubicBezTo>
                    <a:cubicBezTo>
                      <a:pt x="1485" y="518"/>
                      <a:pt x="1467" y="784"/>
                      <a:pt x="1467" y="891"/>
                    </a:cubicBezTo>
                    <a:cubicBezTo>
                      <a:pt x="1479" y="1692"/>
                      <a:pt x="1444" y="2487"/>
                      <a:pt x="1443" y="3282"/>
                    </a:cubicBezTo>
                    <a:lnTo>
                      <a:pt x="1443" y="3282"/>
                    </a:lnTo>
                    <a:cubicBezTo>
                      <a:pt x="1443" y="3285"/>
                      <a:pt x="1443" y="3288"/>
                      <a:pt x="1443" y="3292"/>
                    </a:cubicBezTo>
                    <a:cubicBezTo>
                      <a:pt x="1443" y="3292"/>
                      <a:pt x="1443" y="3292"/>
                      <a:pt x="1443" y="3292"/>
                    </a:cubicBezTo>
                    <a:lnTo>
                      <a:pt x="1443" y="3292"/>
                    </a:lnTo>
                    <a:cubicBezTo>
                      <a:pt x="1443" y="3296"/>
                      <a:pt x="1444" y="3301"/>
                      <a:pt x="1444" y="3305"/>
                    </a:cubicBezTo>
                    <a:lnTo>
                      <a:pt x="1444" y="3305"/>
                    </a:lnTo>
                    <a:cubicBezTo>
                      <a:pt x="1473" y="3774"/>
                      <a:pt x="1473" y="4242"/>
                      <a:pt x="1467" y="4711"/>
                    </a:cubicBezTo>
                    <a:cubicBezTo>
                      <a:pt x="1455" y="5102"/>
                      <a:pt x="1485" y="5397"/>
                      <a:pt x="953" y="5468"/>
                    </a:cubicBezTo>
                    <a:cubicBezTo>
                      <a:pt x="875" y="5475"/>
                      <a:pt x="768" y="5485"/>
                      <a:pt x="666" y="5485"/>
                    </a:cubicBezTo>
                    <a:cubicBezTo>
                      <a:pt x="596" y="5485"/>
                      <a:pt x="529" y="5480"/>
                      <a:pt x="473" y="5468"/>
                    </a:cubicBezTo>
                    <a:cubicBezTo>
                      <a:pt x="296" y="5421"/>
                      <a:pt x="225" y="5326"/>
                      <a:pt x="213" y="5155"/>
                    </a:cubicBezTo>
                    <a:cubicBezTo>
                      <a:pt x="196" y="4640"/>
                      <a:pt x="213" y="4114"/>
                      <a:pt x="213" y="3594"/>
                    </a:cubicBezTo>
                    <a:lnTo>
                      <a:pt x="213" y="1216"/>
                    </a:lnTo>
                    <a:cubicBezTo>
                      <a:pt x="213" y="991"/>
                      <a:pt x="207" y="773"/>
                      <a:pt x="213" y="548"/>
                    </a:cubicBezTo>
                    <a:cubicBezTo>
                      <a:pt x="225" y="365"/>
                      <a:pt x="207" y="252"/>
                      <a:pt x="473" y="193"/>
                    </a:cubicBezTo>
                    <a:cubicBezTo>
                      <a:pt x="524" y="181"/>
                      <a:pt x="590" y="177"/>
                      <a:pt x="661" y="177"/>
                    </a:cubicBezTo>
                    <a:close/>
                    <a:moveTo>
                      <a:pt x="672" y="1"/>
                    </a:moveTo>
                    <a:cubicBezTo>
                      <a:pt x="478" y="1"/>
                      <a:pt x="287" y="24"/>
                      <a:pt x="184" y="104"/>
                    </a:cubicBezTo>
                    <a:cubicBezTo>
                      <a:pt x="0" y="246"/>
                      <a:pt x="48" y="566"/>
                      <a:pt x="48" y="779"/>
                    </a:cubicBezTo>
                    <a:lnTo>
                      <a:pt x="48" y="3564"/>
                    </a:lnTo>
                    <a:lnTo>
                      <a:pt x="48" y="4824"/>
                    </a:lnTo>
                    <a:cubicBezTo>
                      <a:pt x="48" y="5025"/>
                      <a:pt x="0" y="5332"/>
                      <a:pt x="119" y="5504"/>
                    </a:cubicBezTo>
                    <a:cubicBezTo>
                      <a:pt x="216" y="5640"/>
                      <a:pt x="414" y="5673"/>
                      <a:pt x="615" y="5673"/>
                    </a:cubicBezTo>
                    <a:cubicBezTo>
                      <a:pt x="780" y="5673"/>
                      <a:pt x="948" y="5651"/>
                      <a:pt x="1065" y="5646"/>
                    </a:cubicBezTo>
                    <a:cubicBezTo>
                      <a:pt x="1378" y="5628"/>
                      <a:pt x="1556" y="5516"/>
                      <a:pt x="1597" y="5190"/>
                    </a:cubicBezTo>
                    <a:cubicBezTo>
                      <a:pt x="1685" y="4592"/>
                      <a:pt x="1633" y="3924"/>
                      <a:pt x="1598" y="3324"/>
                    </a:cubicBezTo>
                    <a:lnTo>
                      <a:pt x="1598" y="3324"/>
                    </a:lnTo>
                    <a:cubicBezTo>
                      <a:pt x="1601" y="3315"/>
                      <a:pt x="1603" y="3304"/>
                      <a:pt x="1603" y="3292"/>
                    </a:cubicBezTo>
                    <a:lnTo>
                      <a:pt x="1603" y="2103"/>
                    </a:lnTo>
                    <a:cubicBezTo>
                      <a:pt x="1603" y="1547"/>
                      <a:pt x="1733" y="926"/>
                      <a:pt x="1591" y="394"/>
                    </a:cubicBezTo>
                    <a:cubicBezTo>
                      <a:pt x="1532" y="181"/>
                      <a:pt x="1408" y="63"/>
                      <a:pt x="1183" y="39"/>
                    </a:cubicBezTo>
                    <a:cubicBezTo>
                      <a:pt x="1065" y="24"/>
                      <a:pt x="867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35"/>
            <p:cNvGrpSpPr/>
            <p:nvPr/>
          </p:nvGrpSpPr>
          <p:grpSpPr>
            <a:xfrm rot="5400000">
              <a:off x="1268637" y="2326990"/>
              <a:ext cx="431959" cy="1234852"/>
              <a:chOff x="2787359" y="2477540"/>
              <a:chExt cx="526201" cy="1504266"/>
            </a:xfrm>
          </p:grpSpPr>
          <p:sp>
            <p:nvSpPr>
              <p:cNvPr id="889" name="Google Shape;889;p35"/>
              <p:cNvSpPr/>
              <p:nvPr/>
            </p:nvSpPr>
            <p:spPr>
              <a:xfrm>
                <a:off x="2814504" y="2501344"/>
                <a:ext cx="476922" cy="465646"/>
              </a:xfrm>
              <a:custGeom>
                <a:rect b="b" l="l" r="r" t="t"/>
                <a:pathLst>
                  <a:path extrusionOk="0" h="2230" w="2284">
                    <a:moveTo>
                      <a:pt x="1136" y="0"/>
                    </a:moveTo>
                    <a:cubicBezTo>
                      <a:pt x="758" y="746"/>
                      <a:pt x="379" y="1491"/>
                      <a:pt x="1" y="2230"/>
                    </a:cubicBezTo>
                    <a:lnTo>
                      <a:pt x="2272" y="2200"/>
                    </a:lnTo>
                    <a:cubicBezTo>
                      <a:pt x="2283" y="2129"/>
                      <a:pt x="2242" y="2053"/>
                      <a:pt x="2212" y="2005"/>
                    </a:cubicBezTo>
                    <a:cubicBezTo>
                      <a:pt x="1828" y="1414"/>
                      <a:pt x="1509" y="586"/>
                      <a:pt x="1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5"/>
              <p:cNvSpPr/>
              <p:nvPr/>
            </p:nvSpPr>
            <p:spPr>
              <a:xfrm>
                <a:off x="2787359" y="2477540"/>
                <a:ext cx="526201" cy="513046"/>
              </a:xfrm>
              <a:custGeom>
                <a:rect b="b" l="l" r="r" t="t"/>
                <a:pathLst>
                  <a:path extrusionOk="0" h="2457" w="2520">
                    <a:moveTo>
                      <a:pt x="1274" y="343"/>
                    </a:moveTo>
                    <a:cubicBezTo>
                      <a:pt x="1440" y="631"/>
                      <a:pt x="1587" y="927"/>
                      <a:pt x="1733" y="1220"/>
                    </a:cubicBezTo>
                    <a:cubicBezTo>
                      <a:pt x="1816" y="1386"/>
                      <a:pt x="1899" y="1552"/>
                      <a:pt x="1988" y="1717"/>
                    </a:cubicBezTo>
                    <a:cubicBezTo>
                      <a:pt x="2060" y="1857"/>
                      <a:pt x="2200" y="2037"/>
                      <a:pt x="2261" y="2204"/>
                    </a:cubicBezTo>
                    <a:lnTo>
                      <a:pt x="2261" y="2204"/>
                    </a:lnTo>
                    <a:cubicBezTo>
                      <a:pt x="1612" y="2214"/>
                      <a:pt x="962" y="2224"/>
                      <a:pt x="313" y="2230"/>
                    </a:cubicBezTo>
                    <a:lnTo>
                      <a:pt x="313" y="2230"/>
                    </a:lnTo>
                    <a:cubicBezTo>
                      <a:pt x="633" y="1600"/>
                      <a:pt x="954" y="969"/>
                      <a:pt x="1274" y="343"/>
                    </a:cubicBezTo>
                    <a:close/>
                    <a:moveTo>
                      <a:pt x="1249" y="0"/>
                    </a:moveTo>
                    <a:cubicBezTo>
                      <a:pt x="1216" y="0"/>
                      <a:pt x="1184" y="17"/>
                      <a:pt x="1166" y="55"/>
                    </a:cubicBezTo>
                    <a:cubicBezTo>
                      <a:pt x="787" y="800"/>
                      <a:pt x="414" y="1546"/>
                      <a:pt x="36" y="2285"/>
                    </a:cubicBezTo>
                    <a:cubicBezTo>
                      <a:pt x="0" y="2362"/>
                      <a:pt x="42" y="2456"/>
                      <a:pt x="131" y="2456"/>
                    </a:cubicBezTo>
                    <a:cubicBezTo>
                      <a:pt x="888" y="2450"/>
                      <a:pt x="1650" y="2433"/>
                      <a:pt x="2402" y="2427"/>
                    </a:cubicBezTo>
                    <a:cubicBezTo>
                      <a:pt x="2455" y="2427"/>
                      <a:pt x="2520" y="2374"/>
                      <a:pt x="2514" y="2314"/>
                    </a:cubicBezTo>
                    <a:cubicBezTo>
                      <a:pt x="2467" y="1960"/>
                      <a:pt x="2171" y="1599"/>
                      <a:pt x="2011" y="1279"/>
                    </a:cubicBezTo>
                    <a:cubicBezTo>
                      <a:pt x="1804" y="865"/>
                      <a:pt x="1603" y="446"/>
                      <a:pt x="1361" y="55"/>
                    </a:cubicBezTo>
                    <a:cubicBezTo>
                      <a:pt x="1340" y="23"/>
                      <a:pt x="1311" y="8"/>
                      <a:pt x="1281" y="5"/>
                    </a:cubicBezTo>
                    <a:lnTo>
                      <a:pt x="1281" y="5"/>
                    </a:lnTo>
                    <a:cubicBezTo>
                      <a:pt x="1271" y="2"/>
                      <a:pt x="1260" y="0"/>
                      <a:pt x="1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2903457" y="2822492"/>
                <a:ext cx="299016" cy="1133838"/>
              </a:xfrm>
              <a:custGeom>
                <a:rect b="b" l="l" r="r" t="t"/>
                <a:pathLst>
                  <a:path extrusionOk="0" h="5430" w="1432">
                    <a:moveTo>
                      <a:pt x="343" y="0"/>
                    </a:moveTo>
                    <a:cubicBezTo>
                      <a:pt x="267" y="0"/>
                      <a:pt x="172" y="0"/>
                      <a:pt x="107" y="47"/>
                    </a:cubicBezTo>
                    <a:cubicBezTo>
                      <a:pt x="12" y="124"/>
                      <a:pt x="0" y="266"/>
                      <a:pt x="0" y="384"/>
                    </a:cubicBezTo>
                    <a:lnTo>
                      <a:pt x="0" y="5045"/>
                    </a:lnTo>
                    <a:cubicBezTo>
                      <a:pt x="6" y="5175"/>
                      <a:pt x="12" y="5305"/>
                      <a:pt x="107" y="5382"/>
                    </a:cubicBezTo>
                    <a:cubicBezTo>
                      <a:pt x="172" y="5429"/>
                      <a:pt x="261" y="5429"/>
                      <a:pt x="343" y="5429"/>
                    </a:cubicBezTo>
                    <a:lnTo>
                      <a:pt x="947" y="5429"/>
                    </a:lnTo>
                    <a:cubicBezTo>
                      <a:pt x="1053" y="5429"/>
                      <a:pt x="1171" y="5423"/>
                      <a:pt x="1260" y="5358"/>
                    </a:cubicBezTo>
                    <a:cubicBezTo>
                      <a:pt x="1378" y="5264"/>
                      <a:pt x="1402" y="5092"/>
                      <a:pt x="1408" y="4944"/>
                    </a:cubicBezTo>
                    <a:cubicBezTo>
                      <a:pt x="1426" y="4607"/>
                      <a:pt x="1426" y="3507"/>
                      <a:pt x="1396" y="3170"/>
                    </a:cubicBezTo>
                    <a:lnTo>
                      <a:pt x="1396" y="1514"/>
                    </a:lnTo>
                    <a:cubicBezTo>
                      <a:pt x="1426" y="1171"/>
                      <a:pt x="1432" y="828"/>
                      <a:pt x="1408" y="485"/>
                    </a:cubicBezTo>
                    <a:cubicBezTo>
                      <a:pt x="1402" y="331"/>
                      <a:pt x="1378" y="160"/>
                      <a:pt x="1260" y="71"/>
                    </a:cubicBezTo>
                    <a:cubicBezTo>
                      <a:pt x="1171" y="0"/>
                      <a:pt x="1053" y="0"/>
                      <a:pt x="9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5"/>
              <p:cNvSpPr/>
              <p:nvPr/>
            </p:nvSpPr>
            <p:spPr>
              <a:xfrm>
                <a:off x="2875059" y="2797018"/>
                <a:ext cx="362077" cy="1184788"/>
              </a:xfrm>
              <a:custGeom>
                <a:rect b="b" l="l" r="r" t="t"/>
                <a:pathLst>
                  <a:path extrusionOk="0" h="5674" w="1734">
                    <a:moveTo>
                      <a:pt x="661" y="177"/>
                    </a:moveTo>
                    <a:cubicBezTo>
                      <a:pt x="764" y="177"/>
                      <a:pt x="875" y="186"/>
                      <a:pt x="953" y="193"/>
                    </a:cubicBezTo>
                    <a:cubicBezTo>
                      <a:pt x="1089" y="217"/>
                      <a:pt x="1361" y="299"/>
                      <a:pt x="1437" y="430"/>
                    </a:cubicBezTo>
                    <a:cubicBezTo>
                      <a:pt x="1485" y="518"/>
                      <a:pt x="1467" y="784"/>
                      <a:pt x="1467" y="891"/>
                    </a:cubicBezTo>
                    <a:cubicBezTo>
                      <a:pt x="1479" y="1692"/>
                      <a:pt x="1444" y="2487"/>
                      <a:pt x="1443" y="3282"/>
                    </a:cubicBezTo>
                    <a:lnTo>
                      <a:pt x="1443" y="3282"/>
                    </a:lnTo>
                    <a:cubicBezTo>
                      <a:pt x="1443" y="3285"/>
                      <a:pt x="1443" y="3288"/>
                      <a:pt x="1443" y="3292"/>
                    </a:cubicBezTo>
                    <a:cubicBezTo>
                      <a:pt x="1443" y="3292"/>
                      <a:pt x="1443" y="3292"/>
                      <a:pt x="1443" y="3292"/>
                    </a:cubicBezTo>
                    <a:lnTo>
                      <a:pt x="1443" y="3292"/>
                    </a:lnTo>
                    <a:cubicBezTo>
                      <a:pt x="1443" y="3296"/>
                      <a:pt x="1444" y="3301"/>
                      <a:pt x="1444" y="3305"/>
                    </a:cubicBezTo>
                    <a:lnTo>
                      <a:pt x="1444" y="3305"/>
                    </a:lnTo>
                    <a:cubicBezTo>
                      <a:pt x="1473" y="3774"/>
                      <a:pt x="1473" y="4242"/>
                      <a:pt x="1467" y="4711"/>
                    </a:cubicBezTo>
                    <a:cubicBezTo>
                      <a:pt x="1455" y="5102"/>
                      <a:pt x="1485" y="5397"/>
                      <a:pt x="953" y="5468"/>
                    </a:cubicBezTo>
                    <a:cubicBezTo>
                      <a:pt x="875" y="5475"/>
                      <a:pt x="768" y="5485"/>
                      <a:pt x="666" y="5485"/>
                    </a:cubicBezTo>
                    <a:cubicBezTo>
                      <a:pt x="596" y="5485"/>
                      <a:pt x="529" y="5480"/>
                      <a:pt x="473" y="5468"/>
                    </a:cubicBezTo>
                    <a:cubicBezTo>
                      <a:pt x="296" y="5421"/>
                      <a:pt x="225" y="5326"/>
                      <a:pt x="213" y="5155"/>
                    </a:cubicBezTo>
                    <a:cubicBezTo>
                      <a:pt x="196" y="4640"/>
                      <a:pt x="213" y="4114"/>
                      <a:pt x="213" y="3594"/>
                    </a:cubicBezTo>
                    <a:lnTo>
                      <a:pt x="213" y="1216"/>
                    </a:lnTo>
                    <a:cubicBezTo>
                      <a:pt x="213" y="991"/>
                      <a:pt x="207" y="773"/>
                      <a:pt x="213" y="548"/>
                    </a:cubicBezTo>
                    <a:cubicBezTo>
                      <a:pt x="225" y="365"/>
                      <a:pt x="207" y="252"/>
                      <a:pt x="473" y="193"/>
                    </a:cubicBezTo>
                    <a:cubicBezTo>
                      <a:pt x="524" y="181"/>
                      <a:pt x="590" y="177"/>
                      <a:pt x="661" y="177"/>
                    </a:cubicBezTo>
                    <a:close/>
                    <a:moveTo>
                      <a:pt x="672" y="1"/>
                    </a:moveTo>
                    <a:cubicBezTo>
                      <a:pt x="478" y="1"/>
                      <a:pt x="287" y="24"/>
                      <a:pt x="184" y="104"/>
                    </a:cubicBezTo>
                    <a:cubicBezTo>
                      <a:pt x="0" y="246"/>
                      <a:pt x="48" y="566"/>
                      <a:pt x="48" y="779"/>
                    </a:cubicBezTo>
                    <a:lnTo>
                      <a:pt x="48" y="3564"/>
                    </a:lnTo>
                    <a:lnTo>
                      <a:pt x="48" y="4824"/>
                    </a:lnTo>
                    <a:cubicBezTo>
                      <a:pt x="48" y="5025"/>
                      <a:pt x="0" y="5332"/>
                      <a:pt x="119" y="5504"/>
                    </a:cubicBezTo>
                    <a:cubicBezTo>
                      <a:pt x="216" y="5640"/>
                      <a:pt x="414" y="5673"/>
                      <a:pt x="615" y="5673"/>
                    </a:cubicBezTo>
                    <a:cubicBezTo>
                      <a:pt x="780" y="5673"/>
                      <a:pt x="948" y="5651"/>
                      <a:pt x="1065" y="5646"/>
                    </a:cubicBezTo>
                    <a:cubicBezTo>
                      <a:pt x="1378" y="5628"/>
                      <a:pt x="1556" y="5516"/>
                      <a:pt x="1597" y="5190"/>
                    </a:cubicBezTo>
                    <a:cubicBezTo>
                      <a:pt x="1685" y="4592"/>
                      <a:pt x="1633" y="3924"/>
                      <a:pt x="1598" y="3324"/>
                    </a:cubicBezTo>
                    <a:lnTo>
                      <a:pt x="1598" y="3324"/>
                    </a:lnTo>
                    <a:cubicBezTo>
                      <a:pt x="1601" y="3315"/>
                      <a:pt x="1603" y="3304"/>
                      <a:pt x="1603" y="3292"/>
                    </a:cubicBezTo>
                    <a:lnTo>
                      <a:pt x="1603" y="2103"/>
                    </a:lnTo>
                    <a:cubicBezTo>
                      <a:pt x="1603" y="1547"/>
                      <a:pt x="1733" y="926"/>
                      <a:pt x="1591" y="394"/>
                    </a:cubicBezTo>
                    <a:cubicBezTo>
                      <a:pt x="1532" y="181"/>
                      <a:pt x="1408" y="63"/>
                      <a:pt x="1183" y="39"/>
                    </a:cubicBezTo>
                    <a:cubicBezTo>
                      <a:pt x="1065" y="24"/>
                      <a:pt x="867" y="1"/>
                      <a:pt x="6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3" name="Google Shape;893;p35"/>
          <p:cNvGrpSpPr/>
          <p:nvPr/>
        </p:nvGrpSpPr>
        <p:grpSpPr>
          <a:xfrm>
            <a:off x="939572" y="1799203"/>
            <a:ext cx="1350726" cy="433980"/>
            <a:chOff x="868994" y="1814566"/>
            <a:chExt cx="1350726" cy="433980"/>
          </a:xfrm>
        </p:grpSpPr>
        <p:grpSp>
          <p:nvGrpSpPr>
            <p:cNvPr id="894" name="Google Shape;894;p35"/>
            <p:cNvGrpSpPr/>
            <p:nvPr/>
          </p:nvGrpSpPr>
          <p:grpSpPr>
            <a:xfrm rot="5400000">
              <a:off x="1328378" y="1355182"/>
              <a:ext cx="431959" cy="1350726"/>
              <a:chOff x="1899500" y="2332000"/>
              <a:chExt cx="526201" cy="1645421"/>
            </a:xfrm>
          </p:grpSpPr>
          <p:sp>
            <p:nvSpPr>
              <p:cNvPr id="895" name="Google Shape;895;p35"/>
              <p:cNvSpPr/>
              <p:nvPr/>
            </p:nvSpPr>
            <p:spPr>
              <a:xfrm>
                <a:off x="1927898" y="2354343"/>
                <a:ext cx="476922" cy="467108"/>
              </a:xfrm>
              <a:custGeom>
                <a:rect b="b" l="l" r="r" t="t"/>
                <a:pathLst>
                  <a:path extrusionOk="0" h="2237" w="2284">
                    <a:moveTo>
                      <a:pt x="1130" y="1"/>
                    </a:moveTo>
                    <a:cubicBezTo>
                      <a:pt x="751" y="746"/>
                      <a:pt x="373" y="1497"/>
                      <a:pt x="0" y="2236"/>
                    </a:cubicBezTo>
                    <a:lnTo>
                      <a:pt x="2265" y="2207"/>
                    </a:lnTo>
                    <a:cubicBezTo>
                      <a:pt x="2283" y="2130"/>
                      <a:pt x="2236" y="2059"/>
                      <a:pt x="2206" y="2005"/>
                    </a:cubicBezTo>
                    <a:cubicBezTo>
                      <a:pt x="1834" y="1420"/>
                      <a:pt x="1508" y="592"/>
                      <a:pt x="1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5"/>
              <p:cNvSpPr/>
              <p:nvPr/>
            </p:nvSpPr>
            <p:spPr>
              <a:xfrm>
                <a:off x="1899500" y="2332000"/>
                <a:ext cx="526201" cy="514090"/>
              </a:xfrm>
              <a:custGeom>
                <a:rect b="b" l="l" r="r" t="t"/>
                <a:pathLst>
                  <a:path extrusionOk="0" h="2462" w="2520">
                    <a:moveTo>
                      <a:pt x="1273" y="343"/>
                    </a:moveTo>
                    <a:cubicBezTo>
                      <a:pt x="1444" y="632"/>
                      <a:pt x="1592" y="931"/>
                      <a:pt x="1739" y="1225"/>
                    </a:cubicBezTo>
                    <a:cubicBezTo>
                      <a:pt x="1816" y="1385"/>
                      <a:pt x="1899" y="1557"/>
                      <a:pt x="1987" y="1722"/>
                    </a:cubicBezTo>
                    <a:cubicBezTo>
                      <a:pt x="2060" y="1858"/>
                      <a:pt x="2204" y="2037"/>
                      <a:pt x="2264" y="2208"/>
                    </a:cubicBezTo>
                    <a:lnTo>
                      <a:pt x="2264" y="2208"/>
                    </a:lnTo>
                    <a:cubicBezTo>
                      <a:pt x="1619" y="2215"/>
                      <a:pt x="967" y="2228"/>
                      <a:pt x="318" y="2235"/>
                    </a:cubicBezTo>
                    <a:lnTo>
                      <a:pt x="318" y="2235"/>
                    </a:lnTo>
                    <a:cubicBezTo>
                      <a:pt x="633" y="1604"/>
                      <a:pt x="953" y="970"/>
                      <a:pt x="1273" y="343"/>
                    </a:cubicBezTo>
                    <a:close/>
                    <a:moveTo>
                      <a:pt x="1255" y="1"/>
                    </a:moveTo>
                    <a:cubicBezTo>
                      <a:pt x="1224" y="1"/>
                      <a:pt x="1193" y="15"/>
                      <a:pt x="1173" y="51"/>
                    </a:cubicBezTo>
                    <a:lnTo>
                      <a:pt x="1173" y="51"/>
                    </a:lnTo>
                    <a:cubicBezTo>
                      <a:pt x="1163" y="63"/>
                      <a:pt x="1156" y="77"/>
                      <a:pt x="1152" y="92"/>
                    </a:cubicBezTo>
                    <a:lnTo>
                      <a:pt x="1152" y="92"/>
                    </a:lnTo>
                    <a:cubicBezTo>
                      <a:pt x="780" y="830"/>
                      <a:pt x="408" y="1563"/>
                      <a:pt x="36" y="2290"/>
                    </a:cubicBezTo>
                    <a:cubicBezTo>
                      <a:pt x="0" y="2361"/>
                      <a:pt x="48" y="2461"/>
                      <a:pt x="136" y="2461"/>
                    </a:cubicBezTo>
                    <a:cubicBezTo>
                      <a:pt x="887" y="2450"/>
                      <a:pt x="1650" y="2438"/>
                      <a:pt x="2401" y="2432"/>
                    </a:cubicBezTo>
                    <a:cubicBezTo>
                      <a:pt x="2455" y="2432"/>
                      <a:pt x="2520" y="2379"/>
                      <a:pt x="2514" y="2319"/>
                    </a:cubicBezTo>
                    <a:cubicBezTo>
                      <a:pt x="2466" y="1965"/>
                      <a:pt x="2171" y="1598"/>
                      <a:pt x="2011" y="1285"/>
                    </a:cubicBezTo>
                    <a:cubicBezTo>
                      <a:pt x="1804" y="871"/>
                      <a:pt x="1603" y="451"/>
                      <a:pt x="1360" y="54"/>
                    </a:cubicBezTo>
                    <a:cubicBezTo>
                      <a:pt x="1341" y="24"/>
                      <a:pt x="1314" y="9"/>
                      <a:pt x="1285" y="5"/>
                    </a:cubicBezTo>
                    <a:lnTo>
                      <a:pt x="1285" y="5"/>
                    </a:lnTo>
                    <a:cubicBezTo>
                      <a:pt x="1275" y="2"/>
                      <a:pt x="1265" y="1"/>
                      <a:pt x="1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2015598" y="2732287"/>
                <a:ext cx="299016" cy="1224044"/>
              </a:xfrm>
              <a:custGeom>
                <a:rect b="b" l="l" r="r" t="t"/>
                <a:pathLst>
                  <a:path extrusionOk="0" h="5862" w="1432">
                    <a:moveTo>
                      <a:pt x="343" y="0"/>
                    </a:moveTo>
                    <a:cubicBezTo>
                      <a:pt x="266" y="0"/>
                      <a:pt x="178" y="0"/>
                      <a:pt x="113" y="59"/>
                    </a:cubicBezTo>
                    <a:cubicBezTo>
                      <a:pt x="12" y="142"/>
                      <a:pt x="0" y="290"/>
                      <a:pt x="0" y="420"/>
                    </a:cubicBezTo>
                    <a:lnTo>
                      <a:pt x="0" y="5441"/>
                    </a:lnTo>
                    <a:cubicBezTo>
                      <a:pt x="6" y="5577"/>
                      <a:pt x="12" y="5725"/>
                      <a:pt x="113" y="5802"/>
                    </a:cubicBezTo>
                    <a:cubicBezTo>
                      <a:pt x="178" y="5861"/>
                      <a:pt x="266" y="5861"/>
                      <a:pt x="343" y="5861"/>
                    </a:cubicBezTo>
                    <a:lnTo>
                      <a:pt x="946" y="5861"/>
                    </a:lnTo>
                    <a:cubicBezTo>
                      <a:pt x="1059" y="5861"/>
                      <a:pt x="1177" y="5855"/>
                      <a:pt x="1266" y="5784"/>
                    </a:cubicBezTo>
                    <a:cubicBezTo>
                      <a:pt x="1384" y="5678"/>
                      <a:pt x="1402" y="5495"/>
                      <a:pt x="1414" y="5335"/>
                    </a:cubicBezTo>
                    <a:cubicBezTo>
                      <a:pt x="1425" y="4962"/>
                      <a:pt x="1425" y="3839"/>
                      <a:pt x="1396" y="3472"/>
                    </a:cubicBezTo>
                    <a:lnTo>
                      <a:pt x="1396" y="1650"/>
                    </a:lnTo>
                    <a:cubicBezTo>
                      <a:pt x="1425" y="1278"/>
                      <a:pt x="1431" y="905"/>
                      <a:pt x="1414" y="533"/>
                    </a:cubicBezTo>
                    <a:cubicBezTo>
                      <a:pt x="1402" y="361"/>
                      <a:pt x="1384" y="178"/>
                      <a:pt x="1266" y="83"/>
                    </a:cubicBezTo>
                    <a:cubicBezTo>
                      <a:pt x="1177" y="6"/>
                      <a:pt x="1059" y="0"/>
                      <a:pt x="9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1989497" y="2715582"/>
                <a:ext cx="352262" cy="1261839"/>
              </a:xfrm>
              <a:custGeom>
                <a:rect b="b" l="l" r="r" t="t"/>
                <a:pathLst>
                  <a:path extrusionOk="0" h="6043" w="1687">
                    <a:moveTo>
                      <a:pt x="782" y="170"/>
                    </a:moveTo>
                    <a:cubicBezTo>
                      <a:pt x="950" y="170"/>
                      <a:pt x="1101" y="202"/>
                      <a:pt x="1249" y="311"/>
                    </a:cubicBezTo>
                    <a:cubicBezTo>
                      <a:pt x="1456" y="459"/>
                      <a:pt x="1432" y="459"/>
                      <a:pt x="1450" y="695"/>
                    </a:cubicBezTo>
                    <a:cubicBezTo>
                      <a:pt x="1456" y="837"/>
                      <a:pt x="1456" y="979"/>
                      <a:pt x="1456" y="1115"/>
                    </a:cubicBezTo>
                    <a:cubicBezTo>
                      <a:pt x="1462" y="1922"/>
                      <a:pt x="1438" y="2728"/>
                      <a:pt x="1438" y="3541"/>
                    </a:cubicBezTo>
                    <a:lnTo>
                      <a:pt x="1438" y="3541"/>
                    </a:lnTo>
                    <a:cubicBezTo>
                      <a:pt x="1438" y="3544"/>
                      <a:pt x="1438" y="3548"/>
                      <a:pt x="1438" y="3552"/>
                    </a:cubicBezTo>
                    <a:cubicBezTo>
                      <a:pt x="1438" y="3552"/>
                      <a:pt x="1438" y="3552"/>
                      <a:pt x="1438" y="3552"/>
                    </a:cubicBezTo>
                    <a:lnTo>
                      <a:pt x="1438" y="3552"/>
                    </a:lnTo>
                    <a:cubicBezTo>
                      <a:pt x="1438" y="3557"/>
                      <a:pt x="1438" y="3561"/>
                      <a:pt x="1439" y="3565"/>
                    </a:cubicBezTo>
                    <a:lnTo>
                      <a:pt x="1439" y="3565"/>
                    </a:lnTo>
                    <a:cubicBezTo>
                      <a:pt x="1479" y="4082"/>
                      <a:pt x="1468" y="4603"/>
                      <a:pt x="1462" y="5125"/>
                    </a:cubicBezTo>
                    <a:cubicBezTo>
                      <a:pt x="1462" y="5220"/>
                      <a:pt x="1462" y="5326"/>
                      <a:pt x="1456" y="5421"/>
                    </a:cubicBezTo>
                    <a:cubicBezTo>
                      <a:pt x="1432" y="5734"/>
                      <a:pt x="1125" y="5864"/>
                      <a:pt x="835" y="5864"/>
                    </a:cubicBezTo>
                    <a:cubicBezTo>
                      <a:pt x="810" y="5864"/>
                      <a:pt x="785" y="5864"/>
                      <a:pt x="759" y="5864"/>
                    </a:cubicBezTo>
                    <a:cubicBezTo>
                      <a:pt x="484" y="5864"/>
                      <a:pt x="225" y="5850"/>
                      <a:pt x="214" y="5492"/>
                    </a:cubicBezTo>
                    <a:cubicBezTo>
                      <a:pt x="190" y="4900"/>
                      <a:pt x="214" y="4303"/>
                      <a:pt x="214" y="3712"/>
                    </a:cubicBezTo>
                    <a:lnTo>
                      <a:pt x="214" y="1216"/>
                    </a:lnTo>
                    <a:cubicBezTo>
                      <a:pt x="214" y="997"/>
                      <a:pt x="208" y="778"/>
                      <a:pt x="214" y="565"/>
                    </a:cubicBezTo>
                    <a:cubicBezTo>
                      <a:pt x="220" y="311"/>
                      <a:pt x="338" y="210"/>
                      <a:pt x="592" y="181"/>
                    </a:cubicBezTo>
                    <a:cubicBezTo>
                      <a:pt x="658" y="175"/>
                      <a:pt x="721" y="170"/>
                      <a:pt x="782" y="170"/>
                    </a:cubicBezTo>
                    <a:close/>
                    <a:moveTo>
                      <a:pt x="1016" y="0"/>
                    </a:moveTo>
                    <a:cubicBezTo>
                      <a:pt x="914" y="0"/>
                      <a:pt x="809" y="9"/>
                      <a:pt x="711" y="9"/>
                    </a:cubicBezTo>
                    <a:cubicBezTo>
                      <a:pt x="645" y="9"/>
                      <a:pt x="568" y="3"/>
                      <a:pt x="492" y="3"/>
                    </a:cubicBezTo>
                    <a:cubicBezTo>
                      <a:pt x="383" y="3"/>
                      <a:pt x="273" y="15"/>
                      <a:pt x="190" y="74"/>
                    </a:cubicBezTo>
                    <a:cubicBezTo>
                      <a:pt x="1" y="222"/>
                      <a:pt x="42" y="565"/>
                      <a:pt x="42" y="784"/>
                    </a:cubicBezTo>
                    <a:lnTo>
                      <a:pt x="42" y="3676"/>
                    </a:lnTo>
                    <a:lnTo>
                      <a:pt x="42" y="5072"/>
                    </a:lnTo>
                    <a:cubicBezTo>
                      <a:pt x="42" y="5297"/>
                      <a:pt x="7" y="5592"/>
                      <a:pt x="78" y="5799"/>
                    </a:cubicBezTo>
                    <a:cubicBezTo>
                      <a:pt x="159" y="6010"/>
                      <a:pt x="356" y="6043"/>
                      <a:pt x="558" y="6043"/>
                    </a:cubicBezTo>
                    <a:cubicBezTo>
                      <a:pt x="651" y="6043"/>
                      <a:pt x="745" y="6036"/>
                      <a:pt x="829" y="6036"/>
                    </a:cubicBezTo>
                    <a:cubicBezTo>
                      <a:pt x="848" y="6036"/>
                      <a:pt x="868" y="6036"/>
                      <a:pt x="887" y="6036"/>
                    </a:cubicBezTo>
                    <a:cubicBezTo>
                      <a:pt x="1217" y="6036"/>
                      <a:pt x="1496" y="6025"/>
                      <a:pt x="1586" y="5640"/>
                    </a:cubicBezTo>
                    <a:cubicBezTo>
                      <a:pt x="1663" y="5326"/>
                      <a:pt x="1627" y="4954"/>
                      <a:pt x="1627" y="4628"/>
                    </a:cubicBezTo>
                    <a:cubicBezTo>
                      <a:pt x="1627" y="4268"/>
                      <a:pt x="1627" y="3913"/>
                      <a:pt x="1604" y="3552"/>
                    </a:cubicBezTo>
                    <a:lnTo>
                      <a:pt x="1604" y="2322"/>
                    </a:lnTo>
                    <a:cubicBezTo>
                      <a:pt x="1604" y="1730"/>
                      <a:pt x="1686" y="1109"/>
                      <a:pt x="1610" y="518"/>
                    </a:cubicBezTo>
                    <a:cubicBezTo>
                      <a:pt x="1574" y="252"/>
                      <a:pt x="1485" y="68"/>
                      <a:pt x="1202" y="15"/>
                    </a:cubicBezTo>
                    <a:cubicBezTo>
                      <a:pt x="1142" y="4"/>
                      <a:pt x="1080" y="0"/>
                      <a:pt x="1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9" name="Google Shape;899;p35"/>
            <p:cNvGrpSpPr/>
            <p:nvPr/>
          </p:nvGrpSpPr>
          <p:grpSpPr>
            <a:xfrm rot="5400000">
              <a:off x="1328378" y="1357203"/>
              <a:ext cx="431959" cy="1350726"/>
              <a:chOff x="1899500" y="2332000"/>
              <a:chExt cx="526201" cy="1645421"/>
            </a:xfrm>
          </p:grpSpPr>
          <p:sp>
            <p:nvSpPr>
              <p:cNvPr id="900" name="Google Shape;900;p35"/>
              <p:cNvSpPr/>
              <p:nvPr/>
            </p:nvSpPr>
            <p:spPr>
              <a:xfrm>
                <a:off x="1927898" y="2354343"/>
                <a:ext cx="476922" cy="467108"/>
              </a:xfrm>
              <a:custGeom>
                <a:rect b="b" l="l" r="r" t="t"/>
                <a:pathLst>
                  <a:path extrusionOk="0" h="2237" w="2284">
                    <a:moveTo>
                      <a:pt x="1130" y="1"/>
                    </a:moveTo>
                    <a:cubicBezTo>
                      <a:pt x="751" y="746"/>
                      <a:pt x="373" y="1497"/>
                      <a:pt x="0" y="2236"/>
                    </a:cubicBezTo>
                    <a:lnTo>
                      <a:pt x="2265" y="2207"/>
                    </a:lnTo>
                    <a:cubicBezTo>
                      <a:pt x="2283" y="2130"/>
                      <a:pt x="2236" y="2059"/>
                      <a:pt x="2206" y="2005"/>
                    </a:cubicBezTo>
                    <a:cubicBezTo>
                      <a:pt x="1834" y="1420"/>
                      <a:pt x="1508" y="592"/>
                      <a:pt x="11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5"/>
              <p:cNvSpPr/>
              <p:nvPr/>
            </p:nvSpPr>
            <p:spPr>
              <a:xfrm>
                <a:off x="1899500" y="2332000"/>
                <a:ext cx="526201" cy="514090"/>
              </a:xfrm>
              <a:custGeom>
                <a:rect b="b" l="l" r="r" t="t"/>
                <a:pathLst>
                  <a:path extrusionOk="0" h="2462" w="2520">
                    <a:moveTo>
                      <a:pt x="1273" y="343"/>
                    </a:moveTo>
                    <a:cubicBezTo>
                      <a:pt x="1444" y="632"/>
                      <a:pt x="1592" y="931"/>
                      <a:pt x="1739" y="1225"/>
                    </a:cubicBezTo>
                    <a:cubicBezTo>
                      <a:pt x="1816" y="1385"/>
                      <a:pt x="1899" y="1557"/>
                      <a:pt x="1987" y="1722"/>
                    </a:cubicBezTo>
                    <a:cubicBezTo>
                      <a:pt x="2060" y="1858"/>
                      <a:pt x="2204" y="2037"/>
                      <a:pt x="2264" y="2208"/>
                    </a:cubicBezTo>
                    <a:lnTo>
                      <a:pt x="2264" y="2208"/>
                    </a:lnTo>
                    <a:cubicBezTo>
                      <a:pt x="1619" y="2215"/>
                      <a:pt x="967" y="2228"/>
                      <a:pt x="318" y="2235"/>
                    </a:cubicBezTo>
                    <a:lnTo>
                      <a:pt x="318" y="2235"/>
                    </a:lnTo>
                    <a:cubicBezTo>
                      <a:pt x="633" y="1604"/>
                      <a:pt x="953" y="970"/>
                      <a:pt x="1273" y="343"/>
                    </a:cubicBezTo>
                    <a:close/>
                    <a:moveTo>
                      <a:pt x="1255" y="1"/>
                    </a:moveTo>
                    <a:cubicBezTo>
                      <a:pt x="1224" y="1"/>
                      <a:pt x="1193" y="15"/>
                      <a:pt x="1173" y="51"/>
                    </a:cubicBezTo>
                    <a:lnTo>
                      <a:pt x="1173" y="51"/>
                    </a:lnTo>
                    <a:cubicBezTo>
                      <a:pt x="1163" y="63"/>
                      <a:pt x="1156" y="77"/>
                      <a:pt x="1152" y="92"/>
                    </a:cubicBezTo>
                    <a:lnTo>
                      <a:pt x="1152" y="92"/>
                    </a:lnTo>
                    <a:cubicBezTo>
                      <a:pt x="780" y="830"/>
                      <a:pt x="408" y="1563"/>
                      <a:pt x="36" y="2290"/>
                    </a:cubicBezTo>
                    <a:cubicBezTo>
                      <a:pt x="0" y="2361"/>
                      <a:pt x="48" y="2461"/>
                      <a:pt x="136" y="2461"/>
                    </a:cubicBezTo>
                    <a:cubicBezTo>
                      <a:pt x="887" y="2450"/>
                      <a:pt x="1650" y="2438"/>
                      <a:pt x="2401" y="2432"/>
                    </a:cubicBezTo>
                    <a:cubicBezTo>
                      <a:pt x="2455" y="2432"/>
                      <a:pt x="2520" y="2379"/>
                      <a:pt x="2514" y="2319"/>
                    </a:cubicBezTo>
                    <a:cubicBezTo>
                      <a:pt x="2466" y="1965"/>
                      <a:pt x="2171" y="1598"/>
                      <a:pt x="2011" y="1285"/>
                    </a:cubicBezTo>
                    <a:cubicBezTo>
                      <a:pt x="1804" y="871"/>
                      <a:pt x="1603" y="451"/>
                      <a:pt x="1360" y="54"/>
                    </a:cubicBezTo>
                    <a:cubicBezTo>
                      <a:pt x="1341" y="24"/>
                      <a:pt x="1314" y="9"/>
                      <a:pt x="1285" y="5"/>
                    </a:cubicBezTo>
                    <a:lnTo>
                      <a:pt x="1285" y="5"/>
                    </a:lnTo>
                    <a:cubicBezTo>
                      <a:pt x="1275" y="2"/>
                      <a:pt x="1265" y="1"/>
                      <a:pt x="12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2015598" y="2732287"/>
                <a:ext cx="299016" cy="1224044"/>
              </a:xfrm>
              <a:custGeom>
                <a:rect b="b" l="l" r="r" t="t"/>
                <a:pathLst>
                  <a:path extrusionOk="0" h="5862" w="1432">
                    <a:moveTo>
                      <a:pt x="343" y="0"/>
                    </a:moveTo>
                    <a:cubicBezTo>
                      <a:pt x="266" y="0"/>
                      <a:pt x="178" y="0"/>
                      <a:pt x="113" y="59"/>
                    </a:cubicBezTo>
                    <a:cubicBezTo>
                      <a:pt x="12" y="142"/>
                      <a:pt x="0" y="290"/>
                      <a:pt x="0" y="420"/>
                    </a:cubicBezTo>
                    <a:lnTo>
                      <a:pt x="0" y="5441"/>
                    </a:lnTo>
                    <a:cubicBezTo>
                      <a:pt x="6" y="5577"/>
                      <a:pt x="12" y="5725"/>
                      <a:pt x="113" y="5802"/>
                    </a:cubicBezTo>
                    <a:cubicBezTo>
                      <a:pt x="178" y="5861"/>
                      <a:pt x="266" y="5861"/>
                      <a:pt x="343" y="5861"/>
                    </a:cubicBezTo>
                    <a:lnTo>
                      <a:pt x="946" y="5861"/>
                    </a:lnTo>
                    <a:cubicBezTo>
                      <a:pt x="1059" y="5861"/>
                      <a:pt x="1177" y="5855"/>
                      <a:pt x="1266" y="5784"/>
                    </a:cubicBezTo>
                    <a:cubicBezTo>
                      <a:pt x="1384" y="5678"/>
                      <a:pt x="1402" y="5495"/>
                      <a:pt x="1414" y="5335"/>
                    </a:cubicBezTo>
                    <a:cubicBezTo>
                      <a:pt x="1425" y="4962"/>
                      <a:pt x="1425" y="3839"/>
                      <a:pt x="1396" y="3472"/>
                    </a:cubicBezTo>
                    <a:lnTo>
                      <a:pt x="1396" y="1650"/>
                    </a:lnTo>
                    <a:cubicBezTo>
                      <a:pt x="1425" y="1278"/>
                      <a:pt x="1431" y="905"/>
                      <a:pt x="1414" y="533"/>
                    </a:cubicBezTo>
                    <a:cubicBezTo>
                      <a:pt x="1402" y="361"/>
                      <a:pt x="1384" y="178"/>
                      <a:pt x="1266" y="83"/>
                    </a:cubicBezTo>
                    <a:cubicBezTo>
                      <a:pt x="1177" y="6"/>
                      <a:pt x="1059" y="0"/>
                      <a:pt x="9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1989497" y="2715582"/>
                <a:ext cx="352262" cy="1261839"/>
              </a:xfrm>
              <a:custGeom>
                <a:rect b="b" l="l" r="r" t="t"/>
                <a:pathLst>
                  <a:path extrusionOk="0" h="6043" w="1687">
                    <a:moveTo>
                      <a:pt x="782" y="170"/>
                    </a:moveTo>
                    <a:cubicBezTo>
                      <a:pt x="950" y="170"/>
                      <a:pt x="1101" y="202"/>
                      <a:pt x="1249" y="311"/>
                    </a:cubicBezTo>
                    <a:cubicBezTo>
                      <a:pt x="1456" y="459"/>
                      <a:pt x="1432" y="459"/>
                      <a:pt x="1450" y="695"/>
                    </a:cubicBezTo>
                    <a:cubicBezTo>
                      <a:pt x="1456" y="837"/>
                      <a:pt x="1456" y="979"/>
                      <a:pt x="1456" y="1115"/>
                    </a:cubicBezTo>
                    <a:cubicBezTo>
                      <a:pt x="1462" y="1922"/>
                      <a:pt x="1438" y="2728"/>
                      <a:pt x="1438" y="3541"/>
                    </a:cubicBezTo>
                    <a:lnTo>
                      <a:pt x="1438" y="3541"/>
                    </a:lnTo>
                    <a:cubicBezTo>
                      <a:pt x="1438" y="3544"/>
                      <a:pt x="1438" y="3548"/>
                      <a:pt x="1438" y="3552"/>
                    </a:cubicBezTo>
                    <a:cubicBezTo>
                      <a:pt x="1438" y="3552"/>
                      <a:pt x="1438" y="3552"/>
                      <a:pt x="1438" y="3552"/>
                    </a:cubicBezTo>
                    <a:lnTo>
                      <a:pt x="1438" y="3552"/>
                    </a:lnTo>
                    <a:cubicBezTo>
                      <a:pt x="1438" y="3557"/>
                      <a:pt x="1438" y="3561"/>
                      <a:pt x="1439" y="3565"/>
                    </a:cubicBezTo>
                    <a:lnTo>
                      <a:pt x="1439" y="3565"/>
                    </a:lnTo>
                    <a:cubicBezTo>
                      <a:pt x="1479" y="4082"/>
                      <a:pt x="1468" y="4603"/>
                      <a:pt x="1462" y="5125"/>
                    </a:cubicBezTo>
                    <a:cubicBezTo>
                      <a:pt x="1462" y="5220"/>
                      <a:pt x="1462" y="5326"/>
                      <a:pt x="1456" y="5421"/>
                    </a:cubicBezTo>
                    <a:cubicBezTo>
                      <a:pt x="1432" y="5734"/>
                      <a:pt x="1125" y="5864"/>
                      <a:pt x="835" y="5864"/>
                    </a:cubicBezTo>
                    <a:cubicBezTo>
                      <a:pt x="810" y="5864"/>
                      <a:pt x="785" y="5864"/>
                      <a:pt x="759" y="5864"/>
                    </a:cubicBezTo>
                    <a:cubicBezTo>
                      <a:pt x="484" y="5864"/>
                      <a:pt x="225" y="5850"/>
                      <a:pt x="214" y="5492"/>
                    </a:cubicBezTo>
                    <a:cubicBezTo>
                      <a:pt x="190" y="4900"/>
                      <a:pt x="214" y="4303"/>
                      <a:pt x="214" y="3712"/>
                    </a:cubicBezTo>
                    <a:lnTo>
                      <a:pt x="214" y="1216"/>
                    </a:lnTo>
                    <a:cubicBezTo>
                      <a:pt x="214" y="997"/>
                      <a:pt x="208" y="778"/>
                      <a:pt x="214" y="565"/>
                    </a:cubicBezTo>
                    <a:cubicBezTo>
                      <a:pt x="220" y="311"/>
                      <a:pt x="338" y="210"/>
                      <a:pt x="592" y="181"/>
                    </a:cubicBezTo>
                    <a:cubicBezTo>
                      <a:pt x="658" y="175"/>
                      <a:pt x="721" y="170"/>
                      <a:pt x="782" y="170"/>
                    </a:cubicBezTo>
                    <a:close/>
                    <a:moveTo>
                      <a:pt x="1016" y="0"/>
                    </a:moveTo>
                    <a:cubicBezTo>
                      <a:pt x="914" y="0"/>
                      <a:pt x="809" y="9"/>
                      <a:pt x="711" y="9"/>
                    </a:cubicBezTo>
                    <a:cubicBezTo>
                      <a:pt x="645" y="9"/>
                      <a:pt x="568" y="3"/>
                      <a:pt x="492" y="3"/>
                    </a:cubicBezTo>
                    <a:cubicBezTo>
                      <a:pt x="383" y="3"/>
                      <a:pt x="273" y="15"/>
                      <a:pt x="190" y="74"/>
                    </a:cubicBezTo>
                    <a:cubicBezTo>
                      <a:pt x="1" y="222"/>
                      <a:pt x="42" y="565"/>
                      <a:pt x="42" y="784"/>
                    </a:cubicBezTo>
                    <a:lnTo>
                      <a:pt x="42" y="3676"/>
                    </a:lnTo>
                    <a:lnTo>
                      <a:pt x="42" y="5072"/>
                    </a:lnTo>
                    <a:cubicBezTo>
                      <a:pt x="42" y="5297"/>
                      <a:pt x="7" y="5592"/>
                      <a:pt x="78" y="5799"/>
                    </a:cubicBezTo>
                    <a:cubicBezTo>
                      <a:pt x="159" y="6010"/>
                      <a:pt x="356" y="6043"/>
                      <a:pt x="558" y="6043"/>
                    </a:cubicBezTo>
                    <a:cubicBezTo>
                      <a:pt x="651" y="6043"/>
                      <a:pt x="745" y="6036"/>
                      <a:pt x="829" y="6036"/>
                    </a:cubicBezTo>
                    <a:cubicBezTo>
                      <a:pt x="848" y="6036"/>
                      <a:pt x="868" y="6036"/>
                      <a:pt x="887" y="6036"/>
                    </a:cubicBezTo>
                    <a:cubicBezTo>
                      <a:pt x="1217" y="6036"/>
                      <a:pt x="1496" y="6025"/>
                      <a:pt x="1586" y="5640"/>
                    </a:cubicBezTo>
                    <a:cubicBezTo>
                      <a:pt x="1663" y="5326"/>
                      <a:pt x="1627" y="4954"/>
                      <a:pt x="1627" y="4628"/>
                    </a:cubicBezTo>
                    <a:cubicBezTo>
                      <a:pt x="1627" y="4268"/>
                      <a:pt x="1627" y="3913"/>
                      <a:pt x="1604" y="3552"/>
                    </a:cubicBezTo>
                    <a:lnTo>
                      <a:pt x="1604" y="2322"/>
                    </a:lnTo>
                    <a:cubicBezTo>
                      <a:pt x="1604" y="1730"/>
                      <a:pt x="1686" y="1109"/>
                      <a:pt x="1610" y="518"/>
                    </a:cubicBezTo>
                    <a:cubicBezTo>
                      <a:pt x="1574" y="252"/>
                      <a:pt x="1485" y="68"/>
                      <a:pt x="1202" y="15"/>
                    </a:cubicBezTo>
                    <a:cubicBezTo>
                      <a:pt x="1142" y="4"/>
                      <a:pt x="1080" y="0"/>
                      <a:pt x="10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4" name="Google Shape;904;p35"/>
          <p:cNvGrpSpPr/>
          <p:nvPr/>
        </p:nvGrpSpPr>
        <p:grpSpPr>
          <a:xfrm>
            <a:off x="3784775" y="1606000"/>
            <a:ext cx="739432" cy="811321"/>
            <a:chOff x="3645396" y="1645862"/>
            <a:chExt cx="739432" cy="811321"/>
          </a:xfrm>
        </p:grpSpPr>
        <p:sp>
          <p:nvSpPr>
            <p:cNvPr id="905" name="Google Shape;905;p35"/>
            <p:cNvSpPr/>
            <p:nvPr/>
          </p:nvSpPr>
          <p:spPr>
            <a:xfrm>
              <a:off x="3645396" y="1645862"/>
              <a:ext cx="739432" cy="760770"/>
            </a:xfrm>
            <a:custGeom>
              <a:rect b="b" l="l" r="r" t="t"/>
              <a:pathLst>
                <a:path extrusionOk="0" h="7915" w="7693">
                  <a:moveTo>
                    <a:pt x="2906" y="263"/>
                  </a:moveTo>
                  <a:cubicBezTo>
                    <a:pt x="2914" y="283"/>
                    <a:pt x="2918" y="307"/>
                    <a:pt x="2918" y="327"/>
                  </a:cubicBezTo>
                  <a:cubicBezTo>
                    <a:pt x="2918" y="343"/>
                    <a:pt x="2922" y="380"/>
                    <a:pt x="2914" y="388"/>
                  </a:cubicBezTo>
                  <a:cubicBezTo>
                    <a:pt x="2914" y="394"/>
                    <a:pt x="2907" y="397"/>
                    <a:pt x="2898" y="397"/>
                  </a:cubicBezTo>
                  <a:cubicBezTo>
                    <a:pt x="2894" y="397"/>
                    <a:pt x="2890" y="397"/>
                    <a:pt x="2886" y="396"/>
                  </a:cubicBezTo>
                  <a:cubicBezTo>
                    <a:pt x="2817" y="396"/>
                    <a:pt x="2817" y="299"/>
                    <a:pt x="2878" y="283"/>
                  </a:cubicBezTo>
                  <a:cubicBezTo>
                    <a:pt x="2882" y="283"/>
                    <a:pt x="2886" y="279"/>
                    <a:pt x="2886" y="275"/>
                  </a:cubicBezTo>
                  <a:cubicBezTo>
                    <a:pt x="2894" y="267"/>
                    <a:pt x="2902" y="267"/>
                    <a:pt x="2906" y="263"/>
                  </a:cubicBezTo>
                  <a:close/>
                  <a:moveTo>
                    <a:pt x="3608" y="98"/>
                  </a:moveTo>
                  <a:cubicBezTo>
                    <a:pt x="4139" y="98"/>
                    <a:pt x="4645" y="378"/>
                    <a:pt x="4755" y="988"/>
                  </a:cubicBezTo>
                  <a:cubicBezTo>
                    <a:pt x="4352" y="1065"/>
                    <a:pt x="3925" y="1069"/>
                    <a:pt x="3510" y="1101"/>
                  </a:cubicBezTo>
                  <a:cubicBezTo>
                    <a:pt x="3381" y="1110"/>
                    <a:pt x="3256" y="1116"/>
                    <a:pt x="3132" y="1116"/>
                  </a:cubicBezTo>
                  <a:cubicBezTo>
                    <a:pt x="2846" y="1116"/>
                    <a:pt x="2572" y="1082"/>
                    <a:pt x="2293" y="964"/>
                  </a:cubicBezTo>
                  <a:cubicBezTo>
                    <a:pt x="2297" y="944"/>
                    <a:pt x="2305" y="916"/>
                    <a:pt x="2318" y="896"/>
                  </a:cubicBezTo>
                  <a:cubicBezTo>
                    <a:pt x="2326" y="891"/>
                    <a:pt x="2326" y="887"/>
                    <a:pt x="2326" y="875"/>
                  </a:cubicBezTo>
                  <a:cubicBezTo>
                    <a:pt x="2422" y="646"/>
                    <a:pt x="2596" y="464"/>
                    <a:pt x="2797" y="331"/>
                  </a:cubicBezTo>
                  <a:lnTo>
                    <a:pt x="2797" y="331"/>
                  </a:lnTo>
                  <a:cubicBezTo>
                    <a:pt x="2785" y="376"/>
                    <a:pt x="2805" y="420"/>
                    <a:pt x="2849" y="440"/>
                  </a:cubicBezTo>
                  <a:cubicBezTo>
                    <a:pt x="2860" y="443"/>
                    <a:pt x="2873" y="445"/>
                    <a:pt x="2887" y="445"/>
                  </a:cubicBezTo>
                  <a:cubicBezTo>
                    <a:pt x="2916" y="445"/>
                    <a:pt x="2947" y="437"/>
                    <a:pt x="2958" y="412"/>
                  </a:cubicBezTo>
                  <a:cubicBezTo>
                    <a:pt x="2966" y="388"/>
                    <a:pt x="2962" y="347"/>
                    <a:pt x="2962" y="319"/>
                  </a:cubicBezTo>
                  <a:cubicBezTo>
                    <a:pt x="2958" y="295"/>
                    <a:pt x="2954" y="267"/>
                    <a:pt x="2946" y="247"/>
                  </a:cubicBezTo>
                  <a:cubicBezTo>
                    <a:pt x="3152" y="149"/>
                    <a:pt x="3382" y="98"/>
                    <a:pt x="3608" y="98"/>
                  </a:cubicBezTo>
                  <a:close/>
                  <a:moveTo>
                    <a:pt x="4993" y="1246"/>
                  </a:moveTo>
                  <a:lnTo>
                    <a:pt x="4993" y="1246"/>
                  </a:lnTo>
                  <a:cubicBezTo>
                    <a:pt x="5013" y="1294"/>
                    <a:pt x="4957" y="1302"/>
                    <a:pt x="4896" y="1307"/>
                  </a:cubicBezTo>
                  <a:cubicBezTo>
                    <a:pt x="4933" y="1290"/>
                    <a:pt x="4961" y="1270"/>
                    <a:pt x="4993" y="1246"/>
                  </a:cubicBezTo>
                  <a:close/>
                  <a:moveTo>
                    <a:pt x="2225" y="1210"/>
                  </a:moveTo>
                  <a:lnTo>
                    <a:pt x="2225" y="1210"/>
                  </a:lnTo>
                  <a:cubicBezTo>
                    <a:pt x="2221" y="1270"/>
                    <a:pt x="2249" y="1331"/>
                    <a:pt x="2289" y="1375"/>
                  </a:cubicBezTo>
                  <a:cubicBezTo>
                    <a:pt x="2221" y="1371"/>
                    <a:pt x="2120" y="1371"/>
                    <a:pt x="2112" y="1355"/>
                  </a:cubicBezTo>
                  <a:cubicBezTo>
                    <a:pt x="2064" y="1311"/>
                    <a:pt x="2104" y="1270"/>
                    <a:pt x="2140" y="1222"/>
                  </a:cubicBezTo>
                  <a:cubicBezTo>
                    <a:pt x="2148" y="1223"/>
                    <a:pt x="2156" y="1223"/>
                    <a:pt x="2164" y="1223"/>
                  </a:cubicBezTo>
                  <a:cubicBezTo>
                    <a:pt x="2186" y="1223"/>
                    <a:pt x="2207" y="1219"/>
                    <a:pt x="2225" y="1210"/>
                  </a:cubicBezTo>
                  <a:close/>
                  <a:moveTo>
                    <a:pt x="4840" y="906"/>
                  </a:moveTo>
                  <a:cubicBezTo>
                    <a:pt x="4970" y="906"/>
                    <a:pt x="5041" y="1059"/>
                    <a:pt x="4969" y="1174"/>
                  </a:cubicBezTo>
                  <a:cubicBezTo>
                    <a:pt x="4964" y="1174"/>
                    <a:pt x="4962" y="1177"/>
                    <a:pt x="4961" y="1177"/>
                  </a:cubicBezTo>
                  <a:cubicBezTo>
                    <a:pt x="4961" y="1177"/>
                    <a:pt x="4961" y="1176"/>
                    <a:pt x="4961" y="1174"/>
                  </a:cubicBezTo>
                  <a:cubicBezTo>
                    <a:pt x="4920" y="1228"/>
                    <a:pt x="4866" y="1251"/>
                    <a:pt x="4810" y="1251"/>
                  </a:cubicBezTo>
                  <a:cubicBezTo>
                    <a:pt x="4734" y="1251"/>
                    <a:pt x="4656" y="1210"/>
                    <a:pt x="4602" y="1149"/>
                  </a:cubicBezTo>
                  <a:cubicBezTo>
                    <a:pt x="4594" y="1141"/>
                    <a:pt x="4582" y="1133"/>
                    <a:pt x="4574" y="1133"/>
                  </a:cubicBezTo>
                  <a:cubicBezTo>
                    <a:pt x="4562" y="1133"/>
                    <a:pt x="4554" y="1141"/>
                    <a:pt x="4550" y="1153"/>
                  </a:cubicBezTo>
                  <a:cubicBezTo>
                    <a:pt x="4531" y="1245"/>
                    <a:pt x="4468" y="1288"/>
                    <a:pt x="4399" y="1288"/>
                  </a:cubicBezTo>
                  <a:cubicBezTo>
                    <a:pt x="4350" y="1288"/>
                    <a:pt x="4299" y="1266"/>
                    <a:pt x="4260" y="1222"/>
                  </a:cubicBezTo>
                  <a:cubicBezTo>
                    <a:pt x="4260" y="1210"/>
                    <a:pt x="4256" y="1206"/>
                    <a:pt x="4248" y="1202"/>
                  </a:cubicBezTo>
                  <a:lnTo>
                    <a:pt x="4240" y="1194"/>
                  </a:lnTo>
                  <a:cubicBezTo>
                    <a:pt x="4237" y="1190"/>
                    <a:pt x="4232" y="1188"/>
                    <a:pt x="4227" y="1188"/>
                  </a:cubicBezTo>
                  <a:cubicBezTo>
                    <a:pt x="4217" y="1188"/>
                    <a:pt x="4205" y="1196"/>
                    <a:pt x="4207" y="1210"/>
                  </a:cubicBezTo>
                  <a:lnTo>
                    <a:pt x="4207" y="1214"/>
                  </a:lnTo>
                  <a:cubicBezTo>
                    <a:pt x="4179" y="1323"/>
                    <a:pt x="4123" y="1423"/>
                    <a:pt x="4002" y="1423"/>
                  </a:cubicBezTo>
                  <a:cubicBezTo>
                    <a:pt x="4000" y="1423"/>
                    <a:pt x="3997" y="1423"/>
                    <a:pt x="3995" y="1423"/>
                  </a:cubicBezTo>
                  <a:cubicBezTo>
                    <a:pt x="3878" y="1423"/>
                    <a:pt x="3812" y="1321"/>
                    <a:pt x="3784" y="1222"/>
                  </a:cubicBezTo>
                  <a:cubicBezTo>
                    <a:pt x="3783" y="1215"/>
                    <a:pt x="3776" y="1212"/>
                    <a:pt x="3769" y="1212"/>
                  </a:cubicBezTo>
                  <a:cubicBezTo>
                    <a:pt x="3761" y="1212"/>
                    <a:pt x="3752" y="1217"/>
                    <a:pt x="3752" y="1226"/>
                  </a:cubicBezTo>
                  <a:lnTo>
                    <a:pt x="3752" y="1246"/>
                  </a:lnTo>
                  <a:cubicBezTo>
                    <a:pt x="3748" y="1246"/>
                    <a:pt x="3744" y="1246"/>
                    <a:pt x="3740" y="1250"/>
                  </a:cubicBezTo>
                  <a:cubicBezTo>
                    <a:pt x="3710" y="1280"/>
                    <a:pt x="3672" y="1302"/>
                    <a:pt x="3632" y="1302"/>
                  </a:cubicBezTo>
                  <a:cubicBezTo>
                    <a:pt x="3618" y="1302"/>
                    <a:pt x="3605" y="1299"/>
                    <a:pt x="3591" y="1294"/>
                  </a:cubicBezTo>
                  <a:cubicBezTo>
                    <a:pt x="3543" y="1274"/>
                    <a:pt x="3518" y="1230"/>
                    <a:pt x="3510" y="1182"/>
                  </a:cubicBezTo>
                  <a:cubicBezTo>
                    <a:pt x="3849" y="1165"/>
                    <a:pt x="4224" y="1170"/>
                    <a:pt x="4566" y="1109"/>
                  </a:cubicBezTo>
                  <a:cubicBezTo>
                    <a:pt x="4643" y="1101"/>
                    <a:pt x="4719" y="1081"/>
                    <a:pt x="4792" y="1061"/>
                  </a:cubicBezTo>
                  <a:cubicBezTo>
                    <a:pt x="4816" y="1053"/>
                    <a:pt x="4820" y="1033"/>
                    <a:pt x="4816" y="1012"/>
                  </a:cubicBezTo>
                  <a:cubicBezTo>
                    <a:pt x="4828" y="1008"/>
                    <a:pt x="4832" y="992"/>
                    <a:pt x="4832" y="980"/>
                  </a:cubicBezTo>
                  <a:cubicBezTo>
                    <a:pt x="4828" y="952"/>
                    <a:pt x="4820" y="932"/>
                    <a:pt x="4816" y="908"/>
                  </a:cubicBezTo>
                  <a:cubicBezTo>
                    <a:pt x="4824" y="906"/>
                    <a:pt x="4832" y="906"/>
                    <a:pt x="4840" y="906"/>
                  </a:cubicBezTo>
                  <a:close/>
                  <a:moveTo>
                    <a:pt x="2256" y="891"/>
                  </a:moveTo>
                  <a:cubicBezTo>
                    <a:pt x="2257" y="891"/>
                    <a:pt x="2259" y="891"/>
                    <a:pt x="2261" y="891"/>
                  </a:cubicBezTo>
                  <a:cubicBezTo>
                    <a:pt x="2257" y="912"/>
                    <a:pt x="2253" y="940"/>
                    <a:pt x="2249" y="960"/>
                  </a:cubicBezTo>
                  <a:cubicBezTo>
                    <a:pt x="2233" y="964"/>
                    <a:pt x="2229" y="988"/>
                    <a:pt x="2249" y="1000"/>
                  </a:cubicBezTo>
                  <a:cubicBezTo>
                    <a:pt x="2489" y="1163"/>
                    <a:pt x="2785" y="1202"/>
                    <a:pt x="3077" y="1202"/>
                  </a:cubicBezTo>
                  <a:cubicBezTo>
                    <a:pt x="3162" y="1202"/>
                    <a:pt x="3246" y="1198"/>
                    <a:pt x="3329" y="1194"/>
                  </a:cubicBezTo>
                  <a:lnTo>
                    <a:pt x="3329" y="1194"/>
                  </a:lnTo>
                  <a:cubicBezTo>
                    <a:pt x="3312" y="1296"/>
                    <a:pt x="3232" y="1349"/>
                    <a:pt x="3144" y="1349"/>
                  </a:cubicBezTo>
                  <a:cubicBezTo>
                    <a:pt x="3103" y="1349"/>
                    <a:pt x="3061" y="1337"/>
                    <a:pt x="3023" y="1315"/>
                  </a:cubicBezTo>
                  <a:cubicBezTo>
                    <a:pt x="3019" y="1315"/>
                    <a:pt x="3019" y="1311"/>
                    <a:pt x="3015" y="1307"/>
                  </a:cubicBezTo>
                  <a:cubicBezTo>
                    <a:pt x="3009" y="1296"/>
                    <a:pt x="2999" y="1291"/>
                    <a:pt x="2989" y="1291"/>
                  </a:cubicBezTo>
                  <a:cubicBezTo>
                    <a:pt x="2979" y="1291"/>
                    <a:pt x="2970" y="1296"/>
                    <a:pt x="2966" y="1307"/>
                  </a:cubicBezTo>
                  <a:cubicBezTo>
                    <a:pt x="2949" y="1377"/>
                    <a:pt x="2900" y="1435"/>
                    <a:pt x="2829" y="1435"/>
                  </a:cubicBezTo>
                  <a:cubicBezTo>
                    <a:pt x="2819" y="1435"/>
                    <a:pt x="2808" y="1434"/>
                    <a:pt x="2797" y="1431"/>
                  </a:cubicBezTo>
                  <a:cubicBezTo>
                    <a:pt x="2721" y="1415"/>
                    <a:pt x="2664" y="1355"/>
                    <a:pt x="2624" y="1290"/>
                  </a:cubicBezTo>
                  <a:cubicBezTo>
                    <a:pt x="2632" y="1286"/>
                    <a:pt x="2632" y="1286"/>
                    <a:pt x="2632" y="1282"/>
                  </a:cubicBezTo>
                  <a:cubicBezTo>
                    <a:pt x="2637" y="1264"/>
                    <a:pt x="2621" y="1247"/>
                    <a:pt x="2605" y="1247"/>
                  </a:cubicBezTo>
                  <a:cubicBezTo>
                    <a:pt x="2597" y="1247"/>
                    <a:pt x="2589" y="1251"/>
                    <a:pt x="2584" y="1262"/>
                  </a:cubicBezTo>
                  <a:cubicBezTo>
                    <a:pt x="2557" y="1329"/>
                    <a:pt x="2500" y="1382"/>
                    <a:pt x="2428" y="1382"/>
                  </a:cubicBezTo>
                  <a:cubicBezTo>
                    <a:pt x="2413" y="1382"/>
                    <a:pt x="2398" y="1380"/>
                    <a:pt x="2382" y="1375"/>
                  </a:cubicBezTo>
                  <a:cubicBezTo>
                    <a:pt x="2293" y="1351"/>
                    <a:pt x="2257" y="1242"/>
                    <a:pt x="2277" y="1153"/>
                  </a:cubicBezTo>
                  <a:cubicBezTo>
                    <a:pt x="2280" y="1141"/>
                    <a:pt x="2271" y="1133"/>
                    <a:pt x="2262" y="1133"/>
                  </a:cubicBezTo>
                  <a:cubicBezTo>
                    <a:pt x="2257" y="1133"/>
                    <a:pt x="2252" y="1135"/>
                    <a:pt x="2249" y="1141"/>
                  </a:cubicBezTo>
                  <a:cubicBezTo>
                    <a:pt x="2241" y="1141"/>
                    <a:pt x="2237" y="1141"/>
                    <a:pt x="2233" y="1145"/>
                  </a:cubicBezTo>
                  <a:cubicBezTo>
                    <a:pt x="2212" y="1161"/>
                    <a:pt x="2191" y="1172"/>
                    <a:pt x="2169" y="1172"/>
                  </a:cubicBezTo>
                  <a:cubicBezTo>
                    <a:pt x="2157" y="1172"/>
                    <a:pt x="2145" y="1169"/>
                    <a:pt x="2132" y="1161"/>
                  </a:cubicBezTo>
                  <a:cubicBezTo>
                    <a:pt x="2088" y="1133"/>
                    <a:pt x="2088" y="1081"/>
                    <a:pt x="2096" y="1033"/>
                  </a:cubicBezTo>
                  <a:cubicBezTo>
                    <a:pt x="2112" y="966"/>
                    <a:pt x="2185" y="891"/>
                    <a:pt x="2256" y="891"/>
                  </a:cubicBezTo>
                  <a:close/>
                  <a:moveTo>
                    <a:pt x="2612" y="1335"/>
                  </a:moveTo>
                  <a:cubicBezTo>
                    <a:pt x="2636" y="1371"/>
                    <a:pt x="2660" y="1407"/>
                    <a:pt x="2696" y="1435"/>
                  </a:cubicBezTo>
                  <a:cubicBezTo>
                    <a:pt x="2640" y="1423"/>
                    <a:pt x="2584" y="1411"/>
                    <a:pt x="2535" y="1407"/>
                  </a:cubicBezTo>
                  <a:cubicBezTo>
                    <a:pt x="2563" y="1391"/>
                    <a:pt x="2592" y="1367"/>
                    <a:pt x="2612" y="1335"/>
                  </a:cubicBezTo>
                  <a:close/>
                  <a:moveTo>
                    <a:pt x="3466" y="1186"/>
                  </a:moveTo>
                  <a:cubicBezTo>
                    <a:pt x="3466" y="1286"/>
                    <a:pt x="3556" y="1357"/>
                    <a:pt x="3644" y="1357"/>
                  </a:cubicBezTo>
                  <a:cubicBezTo>
                    <a:pt x="3686" y="1357"/>
                    <a:pt x="3729" y="1341"/>
                    <a:pt x="3760" y="1302"/>
                  </a:cubicBezTo>
                  <a:cubicBezTo>
                    <a:pt x="3784" y="1403"/>
                    <a:pt x="3893" y="1488"/>
                    <a:pt x="4002" y="1488"/>
                  </a:cubicBezTo>
                  <a:cubicBezTo>
                    <a:pt x="4111" y="1488"/>
                    <a:pt x="4224" y="1403"/>
                    <a:pt x="4252" y="1294"/>
                  </a:cubicBezTo>
                  <a:cubicBezTo>
                    <a:pt x="4288" y="1331"/>
                    <a:pt x="4336" y="1348"/>
                    <a:pt x="4386" y="1348"/>
                  </a:cubicBezTo>
                  <a:cubicBezTo>
                    <a:pt x="4469" y="1348"/>
                    <a:pt x="4555" y="1300"/>
                    <a:pt x="4590" y="1214"/>
                  </a:cubicBezTo>
                  <a:cubicBezTo>
                    <a:pt x="4639" y="1274"/>
                    <a:pt x="4715" y="1311"/>
                    <a:pt x="4788" y="1315"/>
                  </a:cubicBezTo>
                  <a:cubicBezTo>
                    <a:pt x="4651" y="1343"/>
                    <a:pt x="4510" y="1375"/>
                    <a:pt x="4373" y="1415"/>
                  </a:cubicBezTo>
                  <a:cubicBezTo>
                    <a:pt x="4252" y="1452"/>
                    <a:pt x="4131" y="1492"/>
                    <a:pt x="4014" y="1544"/>
                  </a:cubicBezTo>
                  <a:cubicBezTo>
                    <a:pt x="3894" y="1599"/>
                    <a:pt x="3757" y="1697"/>
                    <a:pt x="3615" y="1697"/>
                  </a:cubicBezTo>
                  <a:cubicBezTo>
                    <a:pt x="3600" y="1697"/>
                    <a:pt x="3586" y="1696"/>
                    <a:pt x="3571" y="1693"/>
                  </a:cubicBezTo>
                  <a:cubicBezTo>
                    <a:pt x="3438" y="1669"/>
                    <a:pt x="3301" y="1593"/>
                    <a:pt x="3168" y="1552"/>
                  </a:cubicBezTo>
                  <a:cubicBezTo>
                    <a:pt x="3079" y="1524"/>
                    <a:pt x="2986" y="1496"/>
                    <a:pt x="2898" y="1476"/>
                  </a:cubicBezTo>
                  <a:cubicBezTo>
                    <a:pt x="2954" y="1464"/>
                    <a:pt x="3003" y="1415"/>
                    <a:pt x="3019" y="1367"/>
                  </a:cubicBezTo>
                  <a:cubicBezTo>
                    <a:pt x="3056" y="1393"/>
                    <a:pt x="3096" y="1405"/>
                    <a:pt x="3136" y="1405"/>
                  </a:cubicBezTo>
                  <a:cubicBezTo>
                    <a:pt x="3248" y="1405"/>
                    <a:pt x="3358" y="1312"/>
                    <a:pt x="3381" y="1190"/>
                  </a:cubicBezTo>
                  <a:cubicBezTo>
                    <a:pt x="3397" y="1186"/>
                    <a:pt x="3410" y="1186"/>
                    <a:pt x="3426" y="1186"/>
                  </a:cubicBezTo>
                  <a:close/>
                  <a:moveTo>
                    <a:pt x="4751" y="1375"/>
                  </a:moveTo>
                  <a:lnTo>
                    <a:pt x="4751" y="1383"/>
                  </a:lnTo>
                  <a:cubicBezTo>
                    <a:pt x="4910" y="1721"/>
                    <a:pt x="4172" y="1894"/>
                    <a:pt x="3456" y="1894"/>
                  </a:cubicBezTo>
                  <a:cubicBezTo>
                    <a:pt x="2788" y="1894"/>
                    <a:pt x="2138" y="1743"/>
                    <a:pt x="2257" y="1431"/>
                  </a:cubicBezTo>
                  <a:lnTo>
                    <a:pt x="2257" y="1423"/>
                  </a:lnTo>
                  <a:cubicBezTo>
                    <a:pt x="2491" y="1448"/>
                    <a:pt x="2716" y="1488"/>
                    <a:pt x="2942" y="1544"/>
                  </a:cubicBezTo>
                  <a:cubicBezTo>
                    <a:pt x="3075" y="1577"/>
                    <a:pt x="3204" y="1613"/>
                    <a:pt x="3329" y="1657"/>
                  </a:cubicBezTo>
                  <a:cubicBezTo>
                    <a:pt x="3426" y="1689"/>
                    <a:pt x="3526" y="1754"/>
                    <a:pt x="3631" y="1754"/>
                  </a:cubicBezTo>
                  <a:cubicBezTo>
                    <a:pt x="3633" y="1754"/>
                    <a:pt x="3636" y="1754"/>
                    <a:pt x="3638" y="1754"/>
                  </a:cubicBezTo>
                  <a:cubicBezTo>
                    <a:pt x="3818" y="1754"/>
                    <a:pt x="4032" y="1592"/>
                    <a:pt x="4191" y="1532"/>
                  </a:cubicBezTo>
                  <a:cubicBezTo>
                    <a:pt x="4373" y="1464"/>
                    <a:pt x="4558" y="1411"/>
                    <a:pt x="4751" y="1375"/>
                  </a:cubicBezTo>
                  <a:close/>
                  <a:moveTo>
                    <a:pt x="4735" y="1705"/>
                  </a:moveTo>
                  <a:lnTo>
                    <a:pt x="4735" y="1705"/>
                  </a:lnTo>
                  <a:cubicBezTo>
                    <a:pt x="4812" y="1851"/>
                    <a:pt x="4707" y="1935"/>
                    <a:pt x="4554" y="1992"/>
                  </a:cubicBezTo>
                  <a:cubicBezTo>
                    <a:pt x="4550" y="1992"/>
                    <a:pt x="4538" y="1992"/>
                    <a:pt x="4534" y="1996"/>
                  </a:cubicBezTo>
                  <a:cubicBezTo>
                    <a:pt x="4473" y="2016"/>
                    <a:pt x="4413" y="2032"/>
                    <a:pt x="4352" y="2040"/>
                  </a:cubicBezTo>
                  <a:cubicBezTo>
                    <a:pt x="4351" y="2032"/>
                    <a:pt x="4343" y="2028"/>
                    <a:pt x="4336" y="2028"/>
                  </a:cubicBezTo>
                  <a:cubicBezTo>
                    <a:pt x="4328" y="2028"/>
                    <a:pt x="4320" y="2033"/>
                    <a:pt x="4320" y="2044"/>
                  </a:cubicBezTo>
                  <a:cubicBezTo>
                    <a:pt x="4220" y="2060"/>
                    <a:pt x="4135" y="2072"/>
                    <a:pt x="4091" y="2076"/>
                  </a:cubicBezTo>
                  <a:cubicBezTo>
                    <a:pt x="3905" y="2096"/>
                    <a:pt x="3724" y="2112"/>
                    <a:pt x="3534" y="2112"/>
                  </a:cubicBezTo>
                  <a:cubicBezTo>
                    <a:pt x="3465" y="2113"/>
                    <a:pt x="3367" y="2117"/>
                    <a:pt x="3257" y="2117"/>
                  </a:cubicBezTo>
                  <a:cubicBezTo>
                    <a:pt x="2862" y="2117"/>
                    <a:pt x="2303" y="2073"/>
                    <a:pt x="2281" y="1718"/>
                  </a:cubicBezTo>
                  <a:lnTo>
                    <a:pt x="2281" y="1718"/>
                  </a:lnTo>
                  <a:cubicBezTo>
                    <a:pt x="2518" y="1909"/>
                    <a:pt x="3142" y="1941"/>
                    <a:pt x="3425" y="1941"/>
                  </a:cubicBezTo>
                  <a:cubicBezTo>
                    <a:pt x="3470" y="1941"/>
                    <a:pt x="3506" y="1940"/>
                    <a:pt x="3530" y="1939"/>
                  </a:cubicBezTo>
                  <a:cubicBezTo>
                    <a:pt x="3732" y="1939"/>
                    <a:pt x="4457" y="1923"/>
                    <a:pt x="4735" y="1705"/>
                  </a:cubicBezTo>
                  <a:close/>
                  <a:moveTo>
                    <a:pt x="2922" y="2137"/>
                  </a:moveTo>
                  <a:lnTo>
                    <a:pt x="2922" y="2137"/>
                  </a:lnTo>
                  <a:cubicBezTo>
                    <a:pt x="2958" y="2141"/>
                    <a:pt x="2986" y="2149"/>
                    <a:pt x="3023" y="2149"/>
                  </a:cubicBezTo>
                  <a:cubicBezTo>
                    <a:pt x="3027" y="2213"/>
                    <a:pt x="3027" y="2282"/>
                    <a:pt x="3039" y="2350"/>
                  </a:cubicBezTo>
                  <a:cubicBezTo>
                    <a:pt x="3039" y="2362"/>
                    <a:pt x="3055" y="2374"/>
                    <a:pt x="3063" y="2374"/>
                  </a:cubicBezTo>
                  <a:cubicBezTo>
                    <a:pt x="3027" y="2374"/>
                    <a:pt x="2999" y="2378"/>
                    <a:pt x="2962" y="2378"/>
                  </a:cubicBezTo>
                  <a:cubicBezTo>
                    <a:pt x="2958" y="2298"/>
                    <a:pt x="2938" y="2213"/>
                    <a:pt x="2922" y="2137"/>
                  </a:cubicBezTo>
                  <a:close/>
                  <a:moveTo>
                    <a:pt x="4328" y="2096"/>
                  </a:moveTo>
                  <a:cubicBezTo>
                    <a:pt x="4332" y="2201"/>
                    <a:pt x="4340" y="2310"/>
                    <a:pt x="4365" y="2415"/>
                  </a:cubicBezTo>
                  <a:cubicBezTo>
                    <a:pt x="4054" y="2383"/>
                    <a:pt x="3740" y="2366"/>
                    <a:pt x="3432" y="2366"/>
                  </a:cubicBezTo>
                  <a:cubicBezTo>
                    <a:pt x="3308" y="2366"/>
                    <a:pt x="3186" y="2369"/>
                    <a:pt x="3065" y="2374"/>
                  </a:cubicBezTo>
                  <a:lnTo>
                    <a:pt x="3065" y="2374"/>
                  </a:lnTo>
                  <a:cubicBezTo>
                    <a:pt x="3076" y="2373"/>
                    <a:pt x="3083" y="2362"/>
                    <a:pt x="3083" y="2350"/>
                  </a:cubicBezTo>
                  <a:cubicBezTo>
                    <a:pt x="3075" y="2282"/>
                    <a:pt x="3059" y="2217"/>
                    <a:pt x="3047" y="2153"/>
                  </a:cubicBezTo>
                  <a:lnTo>
                    <a:pt x="3047" y="2153"/>
                  </a:lnTo>
                  <a:cubicBezTo>
                    <a:pt x="3170" y="2161"/>
                    <a:pt x="3292" y="2165"/>
                    <a:pt x="3413" y="2165"/>
                  </a:cubicBezTo>
                  <a:cubicBezTo>
                    <a:pt x="3517" y="2165"/>
                    <a:pt x="3621" y="2162"/>
                    <a:pt x="3724" y="2157"/>
                  </a:cubicBezTo>
                  <a:cubicBezTo>
                    <a:pt x="3804" y="2153"/>
                    <a:pt x="4070" y="2141"/>
                    <a:pt x="4328" y="2096"/>
                  </a:cubicBezTo>
                  <a:close/>
                  <a:moveTo>
                    <a:pt x="4530" y="2048"/>
                  </a:moveTo>
                  <a:lnTo>
                    <a:pt x="4530" y="2048"/>
                  </a:lnTo>
                  <a:cubicBezTo>
                    <a:pt x="4514" y="2177"/>
                    <a:pt x="4518" y="2310"/>
                    <a:pt x="4518" y="2435"/>
                  </a:cubicBezTo>
                  <a:cubicBezTo>
                    <a:pt x="4485" y="2431"/>
                    <a:pt x="4449" y="2423"/>
                    <a:pt x="4417" y="2419"/>
                  </a:cubicBezTo>
                  <a:cubicBezTo>
                    <a:pt x="4409" y="2310"/>
                    <a:pt x="4393" y="2197"/>
                    <a:pt x="4369" y="2088"/>
                  </a:cubicBezTo>
                  <a:cubicBezTo>
                    <a:pt x="4425" y="2076"/>
                    <a:pt x="4477" y="2060"/>
                    <a:pt x="4530" y="2048"/>
                  </a:cubicBezTo>
                  <a:close/>
                  <a:moveTo>
                    <a:pt x="7576" y="6509"/>
                  </a:moveTo>
                  <a:cubicBezTo>
                    <a:pt x="7588" y="6650"/>
                    <a:pt x="7588" y="6791"/>
                    <a:pt x="7588" y="6932"/>
                  </a:cubicBezTo>
                  <a:cubicBezTo>
                    <a:pt x="7579" y="6933"/>
                    <a:pt x="7569" y="6934"/>
                    <a:pt x="7560" y="6934"/>
                  </a:cubicBezTo>
                  <a:cubicBezTo>
                    <a:pt x="7440" y="6934"/>
                    <a:pt x="7348" y="6818"/>
                    <a:pt x="7375" y="6702"/>
                  </a:cubicBezTo>
                  <a:cubicBezTo>
                    <a:pt x="7403" y="6601"/>
                    <a:pt x="7491" y="6549"/>
                    <a:pt x="7576" y="6509"/>
                  </a:cubicBezTo>
                  <a:close/>
                  <a:moveTo>
                    <a:pt x="7568" y="6360"/>
                  </a:moveTo>
                  <a:cubicBezTo>
                    <a:pt x="7568" y="6388"/>
                    <a:pt x="7572" y="6420"/>
                    <a:pt x="7572" y="6448"/>
                  </a:cubicBezTo>
                  <a:cubicBezTo>
                    <a:pt x="7427" y="6472"/>
                    <a:pt x="7294" y="6613"/>
                    <a:pt x="7306" y="6767"/>
                  </a:cubicBezTo>
                  <a:cubicBezTo>
                    <a:pt x="7313" y="6884"/>
                    <a:pt x="7415" y="6984"/>
                    <a:pt x="7526" y="6984"/>
                  </a:cubicBezTo>
                  <a:cubicBezTo>
                    <a:pt x="7544" y="6984"/>
                    <a:pt x="7562" y="6982"/>
                    <a:pt x="7580" y="6976"/>
                  </a:cubicBezTo>
                  <a:lnTo>
                    <a:pt x="7580" y="7037"/>
                  </a:lnTo>
                  <a:cubicBezTo>
                    <a:pt x="7411" y="7024"/>
                    <a:pt x="7238" y="6936"/>
                    <a:pt x="7213" y="6750"/>
                  </a:cubicBezTo>
                  <a:cubicBezTo>
                    <a:pt x="7185" y="6541"/>
                    <a:pt x="7367" y="6368"/>
                    <a:pt x="7568" y="6360"/>
                  </a:cubicBezTo>
                  <a:close/>
                  <a:moveTo>
                    <a:pt x="3394" y="2432"/>
                  </a:moveTo>
                  <a:cubicBezTo>
                    <a:pt x="4004" y="2432"/>
                    <a:pt x="4620" y="2508"/>
                    <a:pt x="5183" y="2624"/>
                  </a:cubicBezTo>
                  <a:cubicBezTo>
                    <a:pt x="5682" y="2725"/>
                    <a:pt x="6218" y="2874"/>
                    <a:pt x="6609" y="3217"/>
                  </a:cubicBezTo>
                  <a:cubicBezTo>
                    <a:pt x="6952" y="3507"/>
                    <a:pt x="7149" y="3922"/>
                    <a:pt x="7270" y="4349"/>
                  </a:cubicBezTo>
                  <a:cubicBezTo>
                    <a:pt x="7407" y="4840"/>
                    <a:pt x="7467" y="5356"/>
                    <a:pt x="7528" y="5864"/>
                  </a:cubicBezTo>
                  <a:cubicBezTo>
                    <a:pt x="7540" y="6001"/>
                    <a:pt x="7556" y="6138"/>
                    <a:pt x="7568" y="6271"/>
                  </a:cubicBezTo>
                  <a:cubicBezTo>
                    <a:pt x="7330" y="6283"/>
                    <a:pt x="7105" y="6493"/>
                    <a:pt x="7145" y="6746"/>
                  </a:cubicBezTo>
                  <a:cubicBezTo>
                    <a:pt x="7174" y="6922"/>
                    <a:pt x="7346" y="7076"/>
                    <a:pt x="7523" y="7076"/>
                  </a:cubicBezTo>
                  <a:cubicBezTo>
                    <a:pt x="7545" y="7076"/>
                    <a:pt x="7567" y="7074"/>
                    <a:pt x="7588" y="7069"/>
                  </a:cubicBezTo>
                  <a:lnTo>
                    <a:pt x="7588" y="7069"/>
                  </a:lnTo>
                  <a:cubicBezTo>
                    <a:pt x="7576" y="7278"/>
                    <a:pt x="7552" y="7496"/>
                    <a:pt x="7512" y="7713"/>
                  </a:cubicBezTo>
                  <a:cubicBezTo>
                    <a:pt x="7276" y="7777"/>
                    <a:pt x="7045" y="7798"/>
                    <a:pt x="6806" y="7798"/>
                  </a:cubicBezTo>
                  <a:cubicBezTo>
                    <a:pt x="6742" y="7798"/>
                    <a:pt x="6678" y="7797"/>
                    <a:pt x="6613" y="7794"/>
                  </a:cubicBezTo>
                  <a:cubicBezTo>
                    <a:pt x="6809" y="7260"/>
                    <a:pt x="6439" y="6665"/>
                    <a:pt x="5861" y="6665"/>
                  </a:cubicBezTo>
                  <a:cubicBezTo>
                    <a:pt x="5846" y="6665"/>
                    <a:pt x="5831" y="6665"/>
                    <a:pt x="5815" y="6666"/>
                  </a:cubicBezTo>
                  <a:cubicBezTo>
                    <a:pt x="5255" y="6690"/>
                    <a:pt x="4880" y="7226"/>
                    <a:pt x="4989" y="7758"/>
                  </a:cubicBezTo>
                  <a:cubicBezTo>
                    <a:pt x="4103" y="7762"/>
                    <a:pt x="3204" y="7762"/>
                    <a:pt x="2322" y="7854"/>
                  </a:cubicBezTo>
                  <a:lnTo>
                    <a:pt x="2322" y="7838"/>
                  </a:lnTo>
                  <a:cubicBezTo>
                    <a:pt x="2310" y="7528"/>
                    <a:pt x="2213" y="7206"/>
                    <a:pt x="2019" y="6952"/>
                  </a:cubicBezTo>
                  <a:cubicBezTo>
                    <a:pt x="1873" y="6753"/>
                    <a:pt x="1683" y="6690"/>
                    <a:pt x="1454" y="6690"/>
                  </a:cubicBezTo>
                  <a:cubicBezTo>
                    <a:pt x="1419" y="6690"/>
                    <a:pt x="1383" y="6691"/>
                    <a:pt x="1346" y="6694"/>
                  </a:cubicBezTo>
                  <a:cubicBezTo>
                    <a:pt x="1085" y="6714"/>
                    <a:pt x="887" y="6863"/>
                    <a:pt x="782" y="7105"/>
                  </a:cubicBezTo>
                  <a:cubicBezTo>
                    <a:pt x="706" y="7266"/>
                    <a:pt x="625" y="7576"/>
                    <a:pt x="702" y="7770"/>
                  </a:cubicBezTo>
                  <a:cubicBezTo>
                    <a:pt x="637" y="7774"/>
                    <a:pt x="577" y="7798"/>
                    <a:pt x="508" y="7802"/>
                  </a:cubicBezTo>
                  <a:cubicBezTo>
                    <a:pt x="491" y="7805"/>
                    <a:pt x="474" y="7806"/>
                    <a:pt x="457" y="7806"/>
                  </a:cubicBezTo>
                  <a:cubicBezTo>
                    <a:pt x="408" y="7806"/>
                    <a:pt x="359" y="7798"/>
                    <a:pt x="308" y="7798"/>
                  </a:cubicBezTo>
                  <a:cubicBezTo>
                    <a:pt x="301" y="7798"/>
                    <a:pt x="294" y="7798"/>
                    <a:pt x="287" y="7798"/>
                  </a:cubicBezTo>
                  <a:cubicBezTo>
                    <a:pt x="272" y="7801"/>
                    <a:pt x="262" y="7810"/>
                    <a:pt x="257" y="7823"/>
                  </a:cubicBezTo>
                  <a:lnTo>
                    <a:pt x="257" y="7823"/>
                  </a:lnTo>
                  <a:cubicBezTo>
                    <a:pt x="125" y="6759"/>
                    <a:pt x="21" y="5723"/>
                    <a:pt x="162" y="4655"/>
                  </a:cubicBezTo>
                  <a:cubicBezTo>
                    <a:pt x="234" y="4139"/>
                    <a:pt x="383" y="3644"/>
                    <a:pt x="758" y="3265"/>
                  </a:cubicBezTo>
                  <a:cubicBezTo>
                    <a:pt x="1101" y="2918"/>
                    <a:pt x="1552" y="2701"/>
                    <a:pt x="2027" y="2584"/>
                  </a:cubicBezTo>
                  <a:cubicBezTo>
                    <a:pt x="2460" y="2477"/>
                    <a:pt x="2925" y="2432"/>
                    <a:pt x="3394" y="2432"/>
                  </a:cubicBezTo>
                  <a:close/>
                  <a:moveTo>
                    <a:pt x="3628" y="0"/>
                  </a:moveTo>
                  <a:cubicBezTo>
                    <a:pt x="3612" y="0"/>
                    <a:pt x="3595" y="0"/>
                    <a:pt x="3579" y="1"/>
                  </a:cubicBezTo>
                  <a:cubicBezTo>
                    <a:pt x="3063" y="17"/>
                    <a:pt x="2451" y="315"/>
                    <a:pt x="2281" y="831"/>
                  </a:cubicBezTo>
                  <a:cubicBezTo>
                    <a:pt x="2271" y="829"/>
                    <a:pt x="2260" y="827"/>
                    <a:pt x="2250" y="827"/>
                  </a:cubicBezTo>
                  <a:cubicBezTo>
                    <a:pt x="2140" y="827"/>
                    <a:pt x="2040" y="954"/>
                    <a:pt x="2040" y="1061"/>
                  </a:cubicBezTo>
                  <a:cubicBezTo>
                    <a:pt x="2040" y="1121"/>
                    <a:pt x="2068" y="1170"/>
                    <a:pt x="2116" y="1194"/>
                  </a:cubicBezTo>
                  <a:cubicBezTo>
                    <a:pt x="2076" y="1246"/>
                    <a:pt x="2040" y="1302"/>
                    <a:pt x="2007" y="1351"/>
                  </a:cubicBezTo>
                  <a:cubicBezTo>
                    <a:pt x="1991" y="1371"/>
                    <a:pt x="2007" y="1391"/>
                    <a:pt x="2027" y="1391"/>
                  </a:cubicBezTo>
                  <a:cubicBezTo>
                    <a:pt x="2096" y="1395"/>
                    <a:pt x="2168" y="1403"/>
                    <a:pt x="2233" y="1407"/>
                  </a:cubicBezTo>
                  <a:cubicBezTo>
                    <a:pt x="2168" y="1528"/>
                    <a:pt x="2193" y="1625"/>
                    <a:pt x="2273" y="1693"/>
                  </a:cubicBezTo>
                  <a:cubicBezTo>
                    <a:pt x="2269" y="1693"/>
                    <a:pt x="2257" y="1697"/>
                    <a:pt x="2257" y="1709"/>
                  </a:cubicBezTo>
                  <a:cubicBezTo>
                    <a:pt x="2233" y="1935"/>
                    <a:pt x="2430" y="2040"/>
                    <a:pt x="2624" y="2080"/>
                  </a:cubicBezTo>
                  <a:cubicBezTo>
                    <a:pt x="2712" y="2100"/>
                    <a:pt x="2801" y="2116"/>
                    <a:pt x="2886" y="2125"/>
                  </a:cubicBezTo>
                  <a:cubicBezTo>
                    <a:pt x="2894" y="2209"/>
                    <a:pt x="2898" y="2294"/>
                    <a:pt x="2914" y="2374"/>
                  </a:cubicBezTo>
                  <a:cubicBezTo>
                    <a:pt x="2721" y="2390"/>
                    <a:pt x="2535" y="2403"/>
                    <a:pt x="2354" y="2435"/>
                  </a:cubicBezTo>
                  <a:cubicBezTo>
                    <a:pt x="1431" y="2576"/>
                    <a:pt x="545" y="3055"/>
                    <a:pt x="226" y="3982"/>
                  </a:cubicBezTo>
                  <a:cubicBezTo>
                    <a:pt x="33" y="4558"/>
                    <a:pt x="13" y="5215"/>
                    <a:pt x="5" y="5820"/>
                  </a:cubicBezTo>
                  <a:cubicBezTo>
                    <a:pt x="1" y="6488"/>
                    <a:pt x="37" y="7190"/>
                    <a:pt x="202" y="7838"/>
                  </a:cubicBezTo>
                  <a:cubicBezTo>
                    <a:pt x="208" y="7853"/>
                    <a:pt x="220" y="7859"/>
                    <a:pt x="231" y="7859"/>
                  </a:cubicBezTo>
                  <a:cubicBezTo>
                    <a:pt x="241" y="7859"/>
                    <a:pt x="250" y="7855"/>
                    <a:pt x="255" y="7847"/>
                  </a:cubicBezTo>
                  <a:lnTo>
                    <a:pt x="255" y="7847"/>
                  </a:lnTo>
                  <a:cubicBezTo>
                    <a:pt x="257" y="7854"/>
                    <a:pt x="260" y="7860"/>
                    <a:pt x="267" y="7863"/>
                  </a:cubicBezTo>
                  <a:cubicBezTo>
                    <a:pt x="316" y="7887"/>
                    <a:pt x="383" y="7900"/>
                    <a:pt x="453" y="7900"/>
                  </a:cubicBezTo>
                  <a:cubicBezTo>
                    <a:pt x="552" y="7900"/>
                    <a:pt x="656" y="7874"/>
                    <a:pt x="722" y="7822"/>
                  </a:cubicBezTo>
                  <a:cubicBezTo>
                    <a:pt x="726" y="7830"/>
                    <a:pt x="730" y="7838"/>
                    <a:pt x="738" y="7842"/>
                  </a:cubicBezTo>
                  <a:cubicBezTo>
                    <a:pt x="742" y="7848"/>
                    <a:pt x="746" y="7851"/>
                    <a:pt x="751" y="7851"/>
                  </a:cubicBezTo>
                  <a:cubicBezTo>
                    <a:pt x="763" y="7851"/>
                    <a:pt x="776" y="7837"/>
                    <a:pt x="770" y="7822"/>
                  </a:cubicBezTo>
                  <a:cubicBezTo>
                    <a:pt x="710" y="7597"/>
                    <a:pt x="762" y="7286"/>
                    <a:pt x="871" y="7085"/>
                  </a:cubicBezTo>
                  <a:cubicBezTo>
                    <a:pt x="998" y="6858"/>
                    <a:pt x="1202" y="6774"/>
                    <a:pt x="1449" y="6774"/>
                  </a:cubicBezTo>
                  <a:cubicBezTo>
                    <a:pt x="1460" y="6774"/>
                    <a:pt x="1472" y="6774"/>
                    <a:pt x="1483" y="6775"/>
                  </a:cubicBezTo>
                  <a:cubicBezTo>
                    <a:pt x="2015" y="6795"/>
                    <a:pt x="2201" y="7387"/>
                    <a:pt x="2233" y="7842"/>
                  </a:cubicBezTo>
                  <a:cubicBezTo>
                    <a:pt x="2233" y="7875"/>
                    <a:pt x="2257" y="7883"/>
                    <a:pt x="2277" y="7883"/>
                  </a:cubicBezTo>
                  <a:cubicBezTo>
                    <a:pt x="2277" y="7899"/>
                    <a:pt x="2281" y="7915"/>
                    <a:pt x="2301" y="7915"/>
                  </a:cubicBezTo>
                  <a:cubicBezTo>
                    <a:pt x="3200" y="7911"/>
                    <a:pt x="4095" y="7854"/>
                    <a:pt x="4993" y="7850"/>
                  </a:cubicBezTo>
                  <a:cubicBezTo>
                    <a:pt x="5017" y="7842"/>
                    <a:pt x="5033" y="7830"/>
                    <a:pt x="5033" y="7810"/>
                  </a:cubicBezTo>
                  <a:cubicBezTo>
                    <a:pt x="5042" y="7802"/>
                    <a:pt x="5046" y="7794"/>
                    <a:pt x="5046" y="7778"/>
                  </a:cubicBezTo>
                  <a:cubicBezTo>
                    <a:pt x="5037" y="7701"/>
                    <a:pt x="5037" y="7629"/>
                    <a:pt x="5042" y="7552"/>
                  </a:cubicBezTo>
                  <a:cubicBezTo>
                    <a:pt x="5078" y="7137"/>
                    <a:pt x="5352" y="6771"/>
                    <a:pt x="5807" y="6750"/>
                  </a:cubicBezTo>
                  <a:cubicBezTo>
                    <a:pt x="5821" y="6750"/>
                    <a:pt x="5834" y="6749"/>
                    <a:pt x="5848" y="6749"/>
                  </a:cubicBezTo>
                  <a:cubicBezTo>
                    <a:pt x="6395" y="6749"/>
                    <a:pt x="6705" y="7306"/>
                    <a:pt x="6520" y="7798"/>
                  </a:cubicBezTo>
                  <a:lnTo>
                    <a:pt x="6520" y="7810"/>
                  </a:lnTo>
                  <a:cubicBezTo>
                    <a:pt x="6514" y="7837"/>
                    <a:pt x="6537" y="7853"/>
                    <a:pt x="6564" y="7853"/>
                  </a:cubicBezTo>
                  <a:cubicBezTo>
                    <a:pt x="6570" y="7853"/>
                    <a:pt x="6575" y="7852"/>
                    <a:pt x="6581" y="7850"/>
                  </a:cubicBezTo>
                  <a:cubicBezTo>
                    <a:pt x="6581" y="7854"/>
                    <a:pt x="6581" y="7854"/>
                    <a:pt x="6585" y="7854"/>
                  </a:cubicBezTo>
                  <a:cubicBezTo>
                    <a:pt x="6699" y="7880"/>
                    <a:pt x="6816" y="7891"/>
                    <a:pt x="6934" y="7891"/>
                  </a:cubicBezTo>
                  <a:cubicBezTo>
                    <a:pt x="7137" y="7891"/>
                    <a:pt x="7342" y="7857"/>
                    <a:pt x="7536" y="7798"/>
                  </a:cubicBezTo>
                  <a:cubicBezTo>
                    <a:pt x="7540" y="7798"/>
                    <a:pt x="7548" y="7794"/>
                    <a:pt x="7552" y="7790"/>
                  </a:cubicBezTo>
                  <a:cubicBezTo>
                    <a:pt x="7560" y="7790"/>
                    <a:pt x="7572" y="7778"/>
                    <a:pt x="7576" y="7762"/>
                  </a:cubicBezTo>
                  <a:cubicBezTo>
                    <a:pt x="7693" y="7198"/>
                    <a:pt x="7673" y="6630"/>
                    <a:pt x="7616" y="6061"/>
                  </a:cubicBezTo>
                  <a:cubicBezTo>
                    <a:pt x="7564" y="5562"/>
                    <a:pt x="7512" y="5050"/>
                    <a:pt x="7407" y="4534"/>
                  </a:cubicBezTo>
                  <a:cubicBezTo>
                    <a:pt x="7310" y="4123"/>
                    <a:pt x="7157" y="3712"/>
                    <a:pt x="6891" y="3382"/>
                  </a:cubicBezTo>
                  <a:cubicBezTo>
                    <a:pt x="6593" y="3011"/>
                    <a:pt x="6162" y="2801"/>
                    <a:pt x="5714" y="2664"/>
                  </a:cubicBezTo>
                  <a:cubicBezTo>
                    <a:pt x="5356" y="2556"/>
                    <a:pt x="4977" y="2479"/>
                    <a:pt x="4590" y="2423"/>
                  </a:cubicBezTo>
                  <a:cubicBezTo>
                    <a:pt x="4590" y="2286"/>
                    <a:pt x="4590" y="2153"/>
                    <a:pt x="4578" y="2016"/>
                  </a:cubicBezTo>
                  <a:cubicBezTo>
                    <a:pt x="4788" y="1943"/>
                    <a:pt x="4917" y="1830"/>
                    <a:pt x="4788" y="1649"/>
                  </a:cubicBezTo>
                  <a:cubicBezTo>
                    <a:pt x="4856" y="1572"/>
                    <a:pt x="4880" y="1472"/>
                    <a:pt x="4828" y="1347"/>
                  </a:cubicBezTo>
                  <a:cubicBezTo>
                    <a:pt x="4913" y="1331"/>
                    <a:pt x="5001" y="1315"/>
                    <a:pt x="5090" y="1307"/>
                  </a:cubicBezTo>
                  <a:cubicBezTo>
                    <a:pt x="5110" y="1307"/>
                    <a:pt x="5118" y="1282"/>
                    <a:pt x="5102" y="1266"/>
                  </a:cubicBezTo>
                  <a:cubicBezTo>
                    <a:pt x="5078" y="1242"/>
                    <a:pt x="5058" y="1214"/>
                    <a:pt x="5033" y="1190"/>
                  </a:cubicBezTo>
                  <a:cubicBezTo>
                    <a:pt x="5037" y="1186"/>
                    <a:pt x="5042" y="1174"/>
                    <a:pt x="5050" y="1165"/>
                  </a:cubicBezTo>
                  <a:cubicBezTo>
                    <a:pt x="5133" y="1002"/>
                    <a:pt x="5006" y="825"/>
                    <a:pt x="4839" y="825"/>
                  </a:cubicBezTo>
                  <a:cubicBezTo>
                    <a:pt x="4829" y="825"/>
                    <a:pt x="4818" y="826"/>
                    <a:pt x="4808" y="827"/>
                  </a:cubicBezTo>
                  <a:cubicBezTo>
                    <a:pt x="4659" y="315"/>
                    <a:pt x="4158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4351656" y="2271388"/>
              <a:ext cx="23164" cy="40946"/>
            </a:xfrm>
            <a:custGeom>
              <a:rect b="b" l="l" r="r" t="t"/>
              <a:pathLst>
                <a:path extrusionOk="0" h="426" w="241">
                  <a:moveTo>
                    <a:pt x="228" y="1"/>
                  </a:moveTo>
                  <a:cubicBezTo>
                    <a:pt x="139" y="41"/>
                    <a:pt x="59" y="93"/>
                    <a:pt x="31" y="194"/>
                  </a:cubicBezTo>
                  <a:cubicBezTo>
                    <a:pt x="1" y="310"/>
                    <a:pt x="96" y="426"/>
                    <a:pt x="213" y="426"/>
                  </a:cubicBezTo>
                  <a:cubicBezTo>
                    <a:pt x="222" y="426"/>
                    <a:pt x="231" y="425"/>
                    <a:pt x="240" y="424"/>
                  </a:cubicBezTo>
                  <a:cubicBezTo>
                    <a:pt x="240" y="283"/>
                    <a:pt x="240" y="142"/>
                    <a:pt x="228" y="1"/>
                  </a:cubicBezTo>
                  <a:close/>
                </a:path>
              </a:pathLst>
            </a:custGeom>
            <a:solidFill>
              <a:srgbClr val="ECD9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4335220" y="2257067"/>
              <a:ext cx="38831" cy="65168"/>
            </a:xfrm>
            <a:custGeom>
              <a:rect b="b" l="l" r="r" t="t"/>
              <a:pathLst>
                <a:path extrusionOk="0" h="678" w="404">
                  <a:moveTo>
                    <a:pt x="391" y="1"/>
                  </a:moveTo>
                  <a:cubicBezTo>
                    <a:pt x="190" y="9"/>
                    <a:pt x="0" y="182"/>
                    <a:pt x="36" y="391"/>
                  </a:cubicBezTo>
                  <a:cubicBezTo>
                    <a:pt x="69" y="577"/>
                    <a:pt x="234" y="665"/>
                    <a:pt x="403" y="678"/>
                  </a:cubicBezTo>
                  <a:lnTo>
                    <a:pt x="403" y="617"/>
                  </a:lnTo>
                  <a:cubicBezTo>
                    <a:pt x="385" y="623"/>
                    <a:pt x="367" y="625"/>
                    <a:pt x="349" y="625"/>
                  </a:cubicBezTo>
                  <a:cubicBezTo>
                    <a:pt x="238" y="625"/>
                    <a:pt x="136" y="525"/>
                    <a:pt x="129" y="408"/>
                  </a:cubicBezTo>
                  <a:cubicBezTo>
                    <a:pt x="113" y="254"/>
                    <a:pt x="250" y="109"/>
                    <a:pt x="395" y="89"/>
                  </a:cubicBezTo>
                  <a:cubicBezTo>
                    <a:pt x="395" y="61"/>
                    <a:pt x="391" y="29"/>
                    <a:pt x="391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3645781" y="1882501"/>
              <a:ext cx="727898" cy="520284"/>
            </a:xfrm>
            <a:custGeom>
              <a:rect b="b" l="l" r="r" t="t"/>
              <a:pathLst>
                <a:path extrusionOk="0" h="5413" w="7573">
                  <a:moveTo>
                    <a:pt x="2836" y="497"/>
                  </a:moveTo>
                  <a:cubicBezTo>
                    <a:pt x="3075" y="497"/>
                    <a:pt x="3313" y="509"/>
                    <a:pt x="3551" y="533"/>
                  </a:cubicBezTo>
                  <a:lnTo>
                    <a:pt x="3563" y="533"/>
                  </a:lnTo>
                  <a:cubicBezTo>
                    <a:pt x="3796" y="557"/>
                    <a:pt x="4022" y="585"/>
                    <a:pt x="4248" y="634"/>
                  </a:cubicBezTo>
                  <a:cubicBezTo>
                    <a:pt x="4272" y="638"/>
                    <a:pt x="4280" y="662"/>
                    <a:pt x="4268" y="682"/>
                  </a:cubicBezTo>
                  <a:cubicBezTo>
                    <a:pt x="4272" y="682"/>
                    <a:pt x="4272" y="682"/>
                    <a:pt x="4272" y="686"/>
                  </a:cubicBezTo>
                  <a:cubicBezTo>
                    <a:pt x="4312" y="819"/>
                    <a:pt x="4369" y="940"/>
                    <a:pt x="4425" y="1065"/>
                  </a:cubicBezTo>
                  <a:cubicBezTo>
                    <a:pt x="4429" y="1081"/>
                    <a:pt x="4421" y="1097"/>
                    <a:pt x="4409" y="1101"/>
                  </a:cubicBezTo>
                  <a:cubicBezTo>
                    <a:pt x="4421" y="1117"/>
                    <a:pt x="4413" y="1137"/>
                    <a:pt x="4393" y="1145"/>
                  </a:cubicBezTo>
                  <a:cubicBezTo>
                    <a:pt x="4401" y="1182"/>
                    <a:pt x="4393" y="1210"/>
                    <a:pt x="4385" y="1242"/>
                  </a:cubicBezTo>
                  <a:cubicBezTo>
                    <a:pt x="4389" y="1246"/>
                    <a:pt x="4393" y="1250"/>
                    <a:pt x="4393" y="1262"/>
                  </a:cubicBezTo>
                  <a:cubicBezTo>
                    <a:pt x="4401" y="1710"/>
                    <a:pt x="4425" y="2157"/>
                    <a:pt x="4449" y="2608"/>
                  </a:cubicBezTo>
                  <a:cubicBezTo>
                    <a:pt x="4449" y="2624"/>
                    <a:pt x="4440" y="2630"/>
                    <a:pt x="4430" y="2630"/>
                  </a:cubicBezTo>
                  <a:cubicBezTo>
                    <a:pt x="4427" y="2630"/>
                    <a:pt x="4424" y="2629"/>
                    <a:pt x="4421" y="2628"/>
                  </a:cubicBezTo>
                  <a:lnTo>
                    <a:pt x="4421" y="2628"/>
                  </a:lnTo>
                  <a:cubicBezTo>
                    <a:pt x="4453" y="2673"/>
                    <a:pt x="4473" y="2721"/>
                    <a:pt x="4494" y="2773"/>
                  </a:cubicBezTo>
                  <a:cubicBezTo>
                    <a:pt x="4530" y="2842"/>
                    <a:pt x="4562" y="2918"/>
                    <a:pt x="4594" y="2995"/>
                  </a:cubicBezTo>
                  <a:lnTo>
                    <a:pt x="4594" y="3011"/>
                  </a:lnTo>
                  <a:cubicBezTo>
                    <a:pt x="4602" y="3019"/>
                    <a:pt x="4602" y="3031"/>
                    <a:pt x="4594" y="3039"/>
                  </a:cubicBezTo>
                  <a:cubicBezTo>
                    <a:pt x="4622" y="3055"/>
                    <a:pt x="4631" y="3084"/>
                    <a:pt x="4627" y="3112"/>
                  </a:cubicBezTo>
                  <a:cubicBezTo>
                    <a:pt x="4627" y="3124"/>
                    <a:pt x="4622" y="3136"/>
                    <a:pt x="4606" y="3156"/>
                  </a:cubicBezTo>
                  <a:cubicBezTo>
                    <a:pt x="4598" y="3156"/>
                    <a:pt x="4594" y="3160"/>
                    <a:pt x="4590" y="3164"/>
                  </a:cubicBezTo>
                  <a:cubicBezTo>
                    <a:pt x="4590" y="3180"/>
                    <a:pt x="4578" y="3196"/>
                    <a:pt x="4558" y="3196"/>
                  </a:cubicBezTo>
                  <a:cubicBezTo>
                    <a:pt x="3769" y="3213"/>
                    <a:pt x="2971" y="3245"/>
                    <a:pt x="2176" y="3245"/>
                  </a:cubicBezTo>
                  <a:cubicBezTo>
                    <a:pt x="1813" y="3245"/>
                    <a:pt x="1452" y="3238"/>
                    <a:pt x="1093" y="3221"/>
                  </a:cubicBezTo>
                  <a:cubicBezTo>
                    <a:pt x="1085" y="3221"/>
                    <a:pt x="1081" y="3213"/>
                    <a:pt x="1081" y="3200"/>
                  </a:cubicBezTo>
                  <a:cubicBezTo>
                    <a:pt x="1044" y="3160"/>
                    <a:pt x="1048" y="3092"/>
                    <a:pt x="1081" y="3043"/>
                  </a:cubicBezTo>
                  <a:lnTo>
                    <a:pt x="1081" y="3035"/>
                  </a:lnTo>
                  <a:cubicBezTo>
                    <a:pt x="1125" y="2902"/>
                    <a:pt x="1169" y="2777"/>
                    <a:pt x="1226" y="2652"/>
                  </a:cubicBezTo>
                  <a:cubicBezTo>
                    <a:pt x="1205" y="2636"/>
                    <a:pt x="1193" y="2616"/>
                    <a:pt x="1185" y="2596"/>
                  </a:cubicBezTo>
                  <a:cubicBezTo>
                    <a:pt x="1133" y="2475"/>
                    <a:pt x="1189" y="2205"/>
                    <a:pt x="1193" y="2072"/>
                  </a:cubicBezTo>
                  <a:cubicBezTo>
                    <a:pt x="1205" y="1863"/>
                    <a:pt x="1209" y="1645"/>
                    <a:pt x="1226" y="1431"/>
                  </a:cubicBezTo>
                  <a:cubicBezTo>
                    <a:pt x="1165" y="1387"/>
                    <a:pt x="1161" y="1282"/>
                    <a:pt x="1181" y="1206"/>
                  </a:cubicBezTo>
                  <a:lnTo>
                    <a:pt x="1181" y="1206"/>
                  </a:lnTo>
                  <a:cubicBezTo>
                    <a:pt x="1180" y="1206"/>
                    <a:pt x="1178" y="1206"/>
                    <a:pt x="1177" y="1206"/>
                  </a:cubicBezTo>
                  <a:cubicBezTo>
                    <a:pt x="1159" y="1206"/>
                    <a:pt x="1145" y="1184"/>
                    <a:pt x="1149" y="1166"/>
                  </a:cubicBezTo>
                  <a:cubicBezTo>
                    <a:pt x="1209" y="996"/>
                    <a:pt x="1266" y="827"/>
                    <a:pt x="1334" y="662"/>
                  </a:cubicBezTo>
                  <a:cubicBezTo>
                    <a:pt x="1339" y="653"/>
                    <a:pt x="1347" y="649"/>
                    <a:pt x="1354" y="649"/>
                  </a:cubicBezTo>
                  <a:cubicBezTo>
                    <a:pt x="1361" y="649"/>
                    <a:pt x="1367" y="652"/>
                    <a:pt x="1371" y="658"/>
                  </a:cubicBezTo>
                  <a:cubicBezTo>
                    <a:pt x="1849" y="549"/>
                    <a:pt x="2342" y="497"/>
                    <a:pt x="2836" y="497"/>
                  </a:cubicBezTo>
                  <a:close/>
                  <a:moveTo>
                    <a:pt x="5626" y="591"/>
                  </a:moveTo>
                  <a:cubicBezTo>
                    <a:pt x="5811" y="591"/>
                    <a:pt x="6007" y="656"/>
                    <a:pt x="6158" y="734"/>
                  </a:cubicBezTo>
                  <a:cubicBezTo>
                    <a:pt x="6770" y="1041"/>
                    <a:pt x="7032" y="1710"/>
                    <a:pt x="7121" y="2354"/>
                  </a:cubicBezTo>
                  <a:cubicBezTo>
                    <a:pt x="7165" y="2693"/>
                    <a:pt x="7205" y="3071"/>
                    <a:pt x="7157" y="3414"/>
                  </a:cubicBezTo>
                  <a:cubicBezTo>
                    <a:pt x="7133" y="3575"/>
                    <a:pt x="7068" y="3716"/>
                    <a:pt x="7020" y="3877"/>
                  </a:cubicBezTo>
                  <a:cubicBezTo>
                    <a:pt x="6931" y="4123"/>
                    <a:pt x="6931" y="4361"/>
                    <a:pt x="7012" y="4607"/>
                  </a:cubicBezTo>
                  <a:cubicBezTo>
                    <a:pt x="7020" y="4623"/>
                    <a:pt x="7008" y="4635"/>
                    <a:pt x="7000" y="4647"/>
                  </a:cubicBezTo>
                  <a:cubicBezTo>
                    <a:pt x="6951" y="4678"/>
                    <a:pt x="6907" y="4691"/>
                    <a:pt x="6866" y="4691"/>
                  </a:cubicBezTo>
                  <a:cubicBezTo>
                    <a:pt x="6709" y="4691"/>
                    <a:pt x="6605" y="4499"/>
                    <a:pt x="6528" y="4365"/>
                  </a:cubicBezTo>
                  <a:cubicBezTo>
                    <a:pt x="6303" y="3946"/>
                    <a:pt x="5795" y="4002"/>
                    <a:pt x="5380" y="3978"/>
                  </a:cubicBezTo>
                  <a:cubicBezTo>
                    <a:pt x="5356" y="3970"/>
                    <a:pt x="5348" y="3958"/>
                    <a:pt x="5348" y="3938"/>
                  </a:cubicBezTo>
                  <a:lnTo>
                    <a:pt x="5336" y="3938"/>
                  </a:lnTo>
                  <a:cubicBezTo>
                    <a:pt x="5336" y="3950"/>
                    <a:pt x="5327" y="3956"/>
                    <a:pt x="5317" y="3956"/>
                  </a:cubicBezTo>
                  <a:cubicBezTo>
                    <a:pt x="5308" y="3956"/>
                    <a:pt x="5297" y="3950"/>
                    <a:pt x="5295" y="3938"/>
                  </a:cubicBezTo>
                  <a:cubicBezTo>
                    <a:pt x="5195" y="3063"/>
                    <a:pt x="5199" y="2165"/>
                    <a:pt x="5211" y="1282"/>
                  </a:cubicBezTo>
                  <a:cubicBezTo>
                    <a:pt x="5215" y="1069"/>
                    <a:pt x="5142" y="726"/>
                    <a:pt x="5392" y="634"/>
                  </a:cubicBezTo>
                  <a:cubicBezTo>
                    <a:pt x="5465" y="604"/>
                    <a:pt x="5545" y="591"/>
                    <a:pt x="5626" y="591"/>
                  </a:cubicBezTo>
                  <a:close/>
                  <a:moveTo>
                    <a:pt x="3764" y="3468"/>
                  </a:moveTo>
                  <a:cubicBezTo>
                    <a:pt x="4025" y="3468"/>
                    <a:pt x="4286" y="3472"/>
                    <a:pt x="4546" y="3478"/>
                  </a:cubicBezTo>
                  <a:cubicBezTo>
                    <a:pt x="4554" y="3478"/>
                    <a:pt x="4566" y="3483"/>
                    <a:pt x="4570" y="3487"/>
                  </a:cubicBezTo>
                  <a:cubicBezTo>
                    <a:pt x="4577" y="3474"/>
                    <a:pt x="4590" y="3468"/>
                    <a:pt x="4603" y="3468"/>
                  </a:cubicBezTo>
                  <a:cubicBezTo>
                    <a:pt x="4619" y="3468"/>
                    <a:pt x="4633" y="3478"/>
                    <a:pt x="4631" y="3499"/>
                  </a:cubicBezTo>
                  <a:cubicBezTo>
                    <a:pt x="4578" y="3946"/>
                    <a:pt x="4671" y="4361"/>
                    <a:pt x="4675" y="4804"/>
                  </a:cubicBezTo>
                  <a:cubicBezTo>
                    <a:pt x="4675" y="4823"/>
                    <a:pt x="4662" y="4830"/>
                    <a:pt x="4649" y="4830"/>
                  </a:cubicBezTo>
                  <a:cubicBezTo>
                    <a:pt x="4646" y="4830"/>
                    <a:pt x="4642" y="4829"/>
                    <a:pt x="4639" y="4828"/>
                  </a:cubicBezTo>
                  <a:cubicBezTo>
                    <a:pt x="4639" y="4844"/>
                    <a:pt x="4631" y="4865"/>
                    <a:pt x="4606" y="4869"/>
                  </a:cubicBezTo>
                  <a:cubicBezTo>
                    <a:pt x="4264" y="4897"/>
                    <a:pt x="3913" y="4917"/>
                    <a:pt x="3571" y="4929"/>
                  </a:cubicBezTo>
                  <a:cubicBezTo>
                    <a:pt x="3379" y="4932"/>
                    <a:pt x="3163" y="4952"/>
                    <a:pt x="2954" y="4952"/>
                  </a:cubicBezTo>
                  <a:cubicBezTo>
                    <a:pt x="2843" y="4952"/>
                    <a:pt x="2734" y="4946"/>
                    <a:pt x="2632" y="4929"/>
                  </a:cubicBezTo>
                  <a:cubicBezTo>
                    <a:pt x="2459" y="4901"/>
                    <a:pt x="2495" y="4732"/>
                    <a:pt x="2483" y="4587"/>
                  </a:cubicBezTo>
                  <a:cubicBezTo>
                    <a:pt x="2471" y="4236"/>
                    <a:pt x="2443" y="3889"/>
                    <a:pt x="2438" y="3543"/>
                  </a:cubicBezTo>
                  <a:cubicBezTo>
                    <a:pt x="2438" y="3531"/>
                    <a:pt x="2448" y="3525"/>
                    <a:pt x="2456" y="3525"/>
                  </a:cubicBezTo>
                  <a:cubicBezTo>
                    <a:pt x="2458" y="3525"/>
                    <a:pt x="2461" y="3526"/>
                    <a:pt x="2463" y="3527"/>
                  </a:cubicBezTo>
                  <a:cubicBezTo>
                    <a:pt x="2463" y="3519"/>
                    <a:pt x="2475" y="3515"/>
                    <a:pt x="2483" y="3515"/>
                  </a:cubicBezTo>
                  <a:cubicBezTo>
                    <a:pt x="2908" y="3480"/>
                    <a:pt x="3336" y="3468"/>
                    <a:pt x="3764" y="3468"/>
                  </a:cubicBezTo>
                  <a:close/>
                  <a:moveTo>
                    <a:pt x="3371" y="1"/>
                  </a:moveTo>
                  <a:cubicBezTo>
                    <a:pt x="2903" y="1"/>
                    <a:pt x="2439" y="45"/>
                    <a:pt x="2007" y="150"/>
                  </a:cubicBezTo>
                  <a:cubicBezTo>
                    <a:pt x="1532" y="263"/>
                    <a:pt x="1081" y="481"/>
                    <a:pt x="738" y="827"/>
                  </a:cubicBezTo>
                  <a:cubicBezTo>
                    <a:pt x="363" y="1206"/>
                    <a:pt x="214" y="1705"/>
                    <a:pt x="142" y="2217"/>
                  </a:cubicBezTo>
                  <a:cubicBezTo>
                    <a:pt x="1" y="3293"/>
                    <a:pt x="113" y="4333"/>
                    <a:pt x="238" y="5397"/>
                  </a:cubicBezTo>
                  <a:cubicBezTo>
                    <a:pt x="238" y="5376"/>
                    <a:pt x="254" y="5356"/>
                    <a:pt x="275" y="5356"/>
                  </a:cubicBezTo>
                  <a:cubicBezTo>
                    <a:pt x="283" y="5356"/>
                    <a:pt x="291" y="5356"/>
                    <a:pt x="300" y="5356"/>
                  </a:cubicBezTo>
                  <a:cubicBezTo>
                    <a:pt x="349" y="5356"/>
                    <a:pt x="398" y="5363"/>
                    <a:pt x="450" y="5363"/>
                  </a:cubicBezTo>
                  <a:cubicBezTo>
                    <a:pt x="465" y="5363"/>
                    <a:pt x="481" y="5362"/>
                    <a:pt x="496" y="5360"/>
                  </a:cubicBezTo>
                  <a:cubicBezTo>
                    <a:pt x="561" y="5356"/>
                    <a:pt x="621" y="5332"/>
                    <a:pt x="686" y="5328"/>
                  </a:cubicBezTo>
                  <a:cubicBezTo>
                    <a:pt x="609" y="5135"/>
                    <a:pt x="698" y="4824"/>
                    <a:pt x="766" y="4663"/>
                  </a:cubicBezTo>
                  <a:cubicBezTo>
                    <a:pt x="871" y="4413"/>
                    <a:pt x="1068" y="4272"/>
                    <a:pt x="1330" y="4252"/>
                  </a:cubicBezTo>
                  <a:cubicBezTo>
                    <a:pt x="1365" y="4250"/>
                    <a:pt x="1400" y="4248"/>
                    <a:pt x="1433" y="4248"/>
                  </a:cubicBezTo>
                  <a:cubicBezTo>
                    <a:pt x="1662" y="4248"/>
                    <a:pt x="1856" y="4313"/>
                    <a:pt x="2007" y="4510"/>
                  </a:cubicBezTo>
                  <a:cubicBezTo>
                    <a:pt x="2197" y="4764"/>
                    <a:pt x="2293" y="5086"/>
                    <a:pt x="2310" y="5397"/>
                  </a:cubicBezTo>
                  <a:lnTo>
                    <a:pt x="2310" y="5413"/>
                  </a:lnTo>
                  <a:cubicBezTo>
                    <a:pt x="3188" y="5320"/>
                    <a:pt x="4087" y="5320"/>
                    <a:pt x="4973" y="5316"/>
                  </a:cubicBezTo>
                  <a:cubicBezTo>
                    <a:pt x="4868" y="4784"/>
                    <a:pt x="5239" y="4248"/>
                    <a:pt x="5799" y="4224"/>
                  </a:cubicBezTo>
                  <a:cubicBezTo>
                    <a:pt x="5815" y="4223"/>
                    <a:pt x="5830" y="4223"/>
                    <a:pt x="5845" y="4223"/>
                  </a:cubicBezTo>
                  <a:cubicBezTo>
                    <a:pt x="6427" y="4223"/>
                    <a:pt x="6801" y="4818"/>
                    <a:pt x="6601" y="5352"/>
                  </a:cubicBezTo>
                  <a:cubicBezTo>
                    <a:pt x="6659" y="5354"/>
                    <a:pt x="6715" y="5355"/>
                    <a:pt x="6772" y="5355"/>
                  </a:cubicBezTo>
                  <a:cubicBezTo>
                    <a:pt x="7015" y="5355"/>
                    <a:pt x="7250" y="5337"/>
                    <a:pt x="7496" y="5272"/>
                  </a:cubicBezTo>
                  <a:cubicBezTo>
                    <a:pt x="7540" y="5058"/>
                    <a:pt x="7560" y="4844"/>
                    <a:pt x="7572" y="4627"/>
                  </a:cubicBezTo>
                  <a:lnTo>
                    <a:pt x="7572" y="4627"/>
                  </a:lnTo>
                  <a:cubicBezTo>
                    <a:pt x="7549" y="4632"/>
                    <a:pt x="7526" y="4635"/>
                    <a:pt x="7502" y="4635"/>
                  </a:cubicBezTo>
                  <a:cubicBezTo>
                    <a:pt x="7324" y="4635"/>
                    <a:pt x="7154" y="4479"/>
                    <a:pt x="7129" y="4305"/>
                  </a:cubicBezTo>
                  <a:cubicBezTo>
                    <a:pt x="7089" y="4051"/>
                    <a:pt x="7314" y="3841"/>
                    <a:pt x="7552" y="3829"/>
                  </a:cubicBezTo>
                  <a:cubicBezTo>
                    <a:pt x="7540" y="3696"/>
                    <a:pt x="7528" y="3559"/>
                    <a:pt x="7512" y="3422"/>
                  </a:cubicBezTo>
                  <a:cubicBezTo>
                    <a:pt x="7451" y="2914"/>
                    <a:pt x="7395" y="2395"/>
                    <a:pt x="7250" y="1911"/>
                  </a:cubicBezTo>
                  <a:cubicBezTo>
                    <a:pt x="7129" y="1488"/>
                    <a:pt x="6931" y="1069"/>
                    <a:pt x="6589" y="779"/>
                  </a:cubicBezTo>
                  <a:cubicBezTo>
                    <a:pt x="6198" y="436"/>
                    <a:pt x="5662" y="295"/>
                    <a:pt x="5162" y="190"/>
                  </a:cubicBezTo>
                  <a:cubicBezTo>
                    <a:pt x="4599" y="76"/>
                    <a:pt x="3981" y="1"/>
                    <a:pt x="3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4140777" y="1937864"/>
              <a:ext cx="197618" cy="394851"/>
            </a:xfrm>
            <a:custGeom>
              <a:rect b="b" l="l" r="r" t="t"/>
              <a:pathLst>
                <a:path extrusionOk="0" h="4108" w="2056">
                  <a:moveTo>
                    <a:pt x="477" y="0"/>
                  </a:moveTo>
                  <a:cubicBezTo>
                    <a:pt x="396" y="0"/>
                    <a:pt x="318" y="12"/>
                    <a:pt x="246" y="42"/>
                  </a:cubicBezTo>
                  <a:cubicBezTo>
                    <a:pt x="0" y="142"/>
                    <a:pt x="65" y="477"/>
                    <a:pt x="65" y="690"/>
                  </a:cubicBezTo>
                  <a:cubicBezTo>
                    <a:pt x="57" y="1565"/>
                    <a:pt x="49" y="2467"/>
                    <a:pt x="149" y="3346"/>
                  </a:cubicBezTo>
                  <a:cubicBezTo>
                    <a:pt x="153" y="3358"/>
                    <a:pt x="164" y="3364"/>
                    <a:pt x="173" y="3364"/>
                  </a:cubicBezTo>
                  <a:cubicBezTo>
                    <a:pt x="182" y="3364"/>
                    <a:pt x="190" y="3358"/>
                    <a:pt x="190" y="3346"/>
                  </a:cubicBezTo>
                  <a:cubicBezTo>
                    <a:pt x="178" y="2411"/>
                    <a:pt x="117" y="1484"/>
                    <a:pt x="129" y="549"/>
                  </a:cubicBezTo>
                  <a:cubicBezTo>
                    <a:pt x="133" y="469"/>
                    <a:pt x="121" y="328"/>
                    <a:pt x="145" y="247"/>
                  </a:cubicBezTo>
                  <a:cubicBezTo>
                    <a:pt x="194" y="106"/>
                    <a:pt x="327" y="75"/>
                    <a:pt x="453" y="75"/>
                  </a:cubicBezTo>
                  <a:cubicBezTo>
                    <a:pt x="493" y="75"/>
                    <a:pt x="533" y="78"/>
                    <a:pt x="569" y="82"/>
                  </a:cubicBezTo>
                  <a:cubicBezTo>
                    <a:pt x="770" y="94"/>
                    <a:pt x="967" y="179"/>
                    <a:pt x="1133" y="291"/>
                  </a:cubicBezTo>
                  <a:cubicBezTo>
                    <a:pt x="1507" y="549"/>
                    <a:pt x="1729" y="952"/>
                    <a:pt x="1834" y="1387"/>
                  </a:cubicBezTo>
                  <a:cubicBezTo>
                    <a:pt x="1935" y="1794"/>
                    <a:pt x="1971" y="2246"/>
                    <a:pt x="1955" y="2669"/>
                  </a:cubicBezTo>
                  <a:cubicBezTo>
                    <a:pt x="1939" y="3052"/>
                    <a:pt x="1693" y="3382"/>
                    <a:pt x="1737" y="3773"/>
                  </a:cubicBezTo>
                  <a:cubicBezTo>
                    <a:pt x="1749" y="3870"/>
                    <a:pt x="1830" y="3990"/>
                    <a:pt x="1677" y="4023"/>
                  </a:cubicBezTo>
                  <a:cubicBezTo>
                    <a:pt x="1670" y="4024"/>
                    <a:pt x="1664" y="4025"/>
                    <a:pt x="1657" y="4025"/>
                  </a:cubicBezTo>
                  <a:cubicBezTo>
                    <a:pt x="1538" y="4025"/>
                    <a:pt x="1453" y="3749"/>
                    <a:pt x="1407" y="3672"/>
                  </a:cubicBezTo>
                  <a:cubicBezTo>
                    <a:pt x="1346" y="3571"/>
                    <a:pt x="1270" y="3495"/>
                    <a:pt x="1165" y="3446"/>
                  </a:cubicBezTo>
                  <a:cubicBezTo>
                    <a:pt x="891" y="3309"/>
                    <a:pt x="528" y="3334"/>
                    <a:pt x="230" y="3318"/>
                  </a:cubicBezTo>
                  <a:cubicBezTo>
                    <a:pt x="206" y="3318"/>
                    <a:pt x="198" y="3334"/>
                    <a:pt x="198" y="3350"/>
                  </a:cubicBezTo>
                  <a:cubicBezTo>
                    <a:pt x="198" y="3370"/>
                    <a:pt x="206" y="3390"/>
                    <a:pt x="230" y="3390"/>
                  </a:cubicBezTo>
                  <a:cubicBezTo>
                    <a:pt x="645" y="3414"/>
                    <a:pt x="1153" y="3362"/>
                    <a:pt x="1378" y="3777"/>
                  </a:cubicBezTo>
                  <a:cubicBezTo>
                    <a:pt x="1451" y="3916"/>
                    <a:pt x="1554" y="4107"/>
                    <a:pt x="1709" y="4107"/>
                  </a:cubicBezTo>
                  <a:cubicBezTo>
                    <a:pt x="1752" y="4107"/>
                    <a:pt x="1799" y="4093"/>
                    <a:pt x="1850" y="4059"/>
                  </a:cubicBezTo>
                  <a:cubicBezTo>
                    <a:pt x="1858" y="4051"/>
                    <a:pt x="1870" y="4035"/>
                    <a:pt x="1862" y="4019"/>
                  </a:cubicBezTo>
                  <a:cubicBezTo>
                    <a:pt x="1781" y="3773"/>
                    <a:pt x="1781" y="3535"/>
                    <a:pt x="1870" y="3289"/>
                  </a:cubicBezTo>
                  <a:cubicBezTo>
                    <a:pt x="1918" y="3132"/>
                    <a:pt x="1987" y="2999"/>
                    <a:pt x="2007" y="2830"/>
                  </a:cubicBezTo>
                  <a:cubicBezTo>
                    <a:pt x="2055" y="2495"/>
                    <a:pt x="2015" y="2113"/>
                    <a:pt x="1971" y="1774"/>
                  </a:cubicBezTo>
                  <a:cubicBezTo>
                    <a:pt x="1882" y="1129"/>
                    <a:pt x="1620" y="465"/>
                    <a:pt x="1012" y="142"/>
                  </a:cubicBezTo>
                  <a:cubicBezTo>
                    <a:pt x="863" y="66"/>
                    <a:pt x="664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4150870" y="1945938"/>
              <a:ext cx="179355" cy="379568"/>
            </a:xfrm>
            <a:custGeom>
              <a:rect b="b" l="l" r="r" t="t"/>
              <a:pathLst>
                <a:path extrusionOk="0" h="3949" w="1866">
                  <a:moveTo>
                    <a:pt x="422" y="109"/>
                  </a:moveTo>
                  <a:cubicBezTo>
                    <a:pt x="649" y="109"/>
                    <a:pt x="965" y="267"/>
                    <a:pt x="1068" y="356"/>
                  </a:cubicBezTo>
                  <a:cubicBezTo>
                    <a:pt x="1265" y="522"/>
                    <a:pt x="1394" y="751"/>
                    <a:pt x="1471" y="1001"/>
                  </a:cubicBezTo>
                  <a:cubicBezTo>
                    <a:pt x="1523" y="1154"/>
                    <a:pt x="1551" y="1315"/>
                    <a:pt x="1572" y="1477"/>
                  </a:cubicBezTo>
                  <a:cubicBezTo>
                    <a:pt x="1588" y="1589"/>
                    <a:pt x="1640" y="1767"/>
                    <a:pt x="1612" y="1872"/>
                  </a:cubicBezTo>
                  <a:cubicBezTo>
                    <a:pt x="1564" y="2037"/>
                    <a:pt x="1334" y="2009"/>
                    <a:pt x="1193" y="2021"/>
                  </a:cubicBezTo>
                  <a:cubicBezTo>
                    <a:pt x="1085" y="2028"/>
                    <a:pt x="954" y="2038"/>
                    <a:pt x="821" y="2038"/>
                  </a:cubicBezTo>
                  <a:cubicBezTo>
                    <a:pt x="646" y="2038"/>
                    <a:pt x="467" y="2020"/>
                    <a:pt x="335" y="1956"/>
                  </a:cubicBezTo>
                  <a:cubicBezTo>
                    <a:pt x="137" y="1859"/>
                    <a:pt x="185" y="1589"/>
                    <a:pt x="181" y="1412"/>
                  </a:cubicBezTo>
                  <a:cubicBezTo>
                    <a:pt x="177" y="1041"/>
                    <a:pt x="165" y="667"/>
                    <a:pt x="165" y="296"/>
                  </a:cubicBezTo>
                  <a:cubicBezTo>
                    <a:pt x="165" y="280"/>
                    <a:pt x="173" y="276"/>
                    <a:pt x="181" y="276"/>
                  </a:cubicBezTo>
                  <a:cubicBezTo>
                    <a:pt x="207" y="153"/>
                    <a:pt x="302" y="109"/>
                    <a:pt x="422" y="109"/>
                  </a:cubicBezTo>
                  <a:close/>
                  <a:moveTo>
                    <a:pt x="325" y="2250"/>
                  </a:moveTo>
                  <a:cubicBezTo>
                    <a:pt x="326" y="2250"/>
                    <a:pt x="328" y="2250"/>
                    <a:pt x="331" y="2250"/>
                  </a:cubicBezTo>
                  <a:cubicBezTo>
                    <a:pt x="423" y="2254"/>
                    <a:pt x="516" y="2254"/>
                    <a:pt x="605" y="2274"/>
                  </a:cubicBezTo>
                  <a:cubicBezTo>
                    <a:pt x="633" y="2279"/>
                    <a:pt x="625" y="2331"/>
                    <a:pt x="592" y="2331"/>
                  </a:cubicBezTo>
                  <a:cubicBezTo>
                    <a:pt x="508" y="2323"/>
                    <a:pt x="419" y="2311"/>
                    <a:pt x="331" y="2303"/>
                  </a:cubicBezTo>
                  <a:cubicBezTo>
                    <a:pt x="300" y="2299"/>
                    <a:pt x="298" y="2250"/>
                    <a:pt x="325" y="2250"/>
                  </a:cubicBezTo>
                  <a:close/>
                  <a:moveTo>
                    <a:pt x="342" y="1"/>
                  </a:moveTo>
                  <a:cubicBezTo>
                    <a:pt x="213" y="1"/>
                    <a:pt x="81" y="29"/>
                    <a:pt x="28" y="175"/>
                  </a:cubicBezTo>
                  <a:cubicBezTo>
                    <a:pt x="0" y="248"/>
                    <a:pt x="16" y="389"/>
                    <a:pt x="16" y="477"/>
                  </a:cubicBezTo>
                  <a:cubicBezTo>
                    <a:pt x="0" y="1408"/>
                    <a:pt x="61" y="2339"/>
                    <a:pt x="77" y="3270"/>
                  </a:cubicBezTo>
                  <a:lnTo>
                    <a:pt x="85" y="3270"/>
                  </a:lnTo>
                  <a:cubicBezTo>
                    <a:pt x="93" y="3254"/>
                    <a:pt x="101" y="3242"/>
                    <a:pt x="121" y="3242"/>
                  </a:cubicBezTo>
                  <a:cubicBezTo>
                    <a:pt x="419" y="3254"/>
                    <a:pt x="778" y="3229"/>
                    <a:pt x="1052" y="3366"/>
                  </a:cubicBezTo>
                  <a:cubicBezTo>
                    <a:pt x="1161" y="3419"/>
                    <a:pt x="1233" y="3491"/>
                    <a:pt x="1294" y="3592"/>
                  </a:cubicBezTo>
                  <a:cubicBezTo>
                    <a:pt x="1344" y="3677"/>
                    <a:pt x="1427" y="3949"/>
                    <a:pt x="1550" y="3949"/>
                  </a:cubicBezTo>
                  <a:cubicBezTo>
                    <a:pt x="1556" y="3949"/>
                    <a:pt x="1562" y="3948"/>
                    <a:pt x="1568" y="3947"/>
                  </a:cubicBezTo>
                  <a:cubicBezTo>
                    <a:pt x="1725" y="3910"/>
                    <a:pt x="1636" y="3790"/>
                    <a:pt x="1628" y="3693"/>
                  </a:cubicBezTo>
                  <a:cubicBezTo>
                    <a:pt x="1588" y="3302"/>
                    <a:pt x="1830" y="2980"/>
                    <a:pt x="1846" y="2593"/>
                  </a:cubicBezTo>
                  <a:cubicBezTo>
                    <a:pt x="1866" y="2170"/>
                    <a:pt x="1826" y="1714"/>
                    <a:pt x="1725" y="1307"/>
                  </a:cubicBezTo>
                  <a:cubicBezTo>
                    <a:pt x="1612" y="880"/>
                    <a:pt x="1394" y="469"/>
                    <a:pt x="1020" y="219"/>
                  </a:cubicBezTo>
                  <a:cubicBezTo>
                    <a:pt x="850" y="107"/>
                    <a:pt x="657" y="26"/>
                    <a:pt x="455" y="6"/>
                  </a:cubicBezTo>
                  <a:cubicBezTo>
                    <a:pt x="419" y="3"/>
                    <a:pt x="381" y="1"/>
                    <a:pt x="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4164422" y="1955838"/>
              <a:ext cx="144561" cy="185891"/>
            </a:xfrm>
            <a:custGeom>
              <a:rect b="b" l="l" r="r" t="t"/>
              <a:pathLst>
                <a:path extrusionOk="0" h="1934" w="1504">
                  <a:moveTo>
                    <a:pt x="314" y="64"/>
                  </a:moveTo>
                  <a:cubicBezTo>
                    <a:pt x="482" y="64"/>
                    <a:pt x="699" y="160"/>
                    <a:pt x="778" y="209"/>
                  </a:cubicBezTo>
                  <a:cubicBezTo>
                    <a:pt x="931" y="310"/>
                    <a:pt x="1060" y="459"/>
                    <a:pt x="1149" y="620"/>
                  </a:cubicBezTo>
                  <a:cubicBezTo>
                    <a:pt x="1245" y="789"/>
                    <a:pt x="1302" y="987"/>
                    <a:pt x="1334" y="1184"/>
                  </a:cubicBezTo>
                  <a:cubicBezTo>
                    <a:pt x="1354" y="1305"/>
                    <a:pt x="1370" y="1422"/>
                    <a:pt x="1386" y="1543"/>
                  </a:cubicBezTo>
                  <a:cubicBezTo>
                    <a:pt x="1402" y="1688"/>
                    <a:pt x="1447" y="1756"/>
                    <a:pt x="1241" y="1829"/>
                  </a:cubicBezTo>
                  <a:cubicBezTo>
                    <a:pt x="1171" y="1854"/>
                    <a:pt x="1087" y="1862"/>
                    <a:pt x="1001" y="1862"/>
                  </a:cubicBezTo>
                  <a:cubicBezTo>
                    <a:pt x="892" y="1862"/>
                    <a:pt x="780" y="1848"/>
                    <a:pt x="689" y="1837"/>
                  </a:cubicBezTo>
                  <a:cubicBezTo>
                    <a:pt x="580" y="1833"/>
                    <a:pt x="399" y="1841"/>
                    <a:pt x="302" y="1797"/>
                  </a:cubicBezTo>
                  <a:cubicBezTo>
                    <a:pt x="105" y="1712"/>
                    <a:pt x="117" y="1555"/>
                    <a:pt x="113" y="1390"/>
                  </a:cubicBezTo>
                  <a:cubicBezTo>
                    <a:pt x="101" y="1007"/>
                    <a:pt x="85" y="620"/>
                    <a:pt x="65" y="237"/>
                  </a:cubicBezTo>
                  <a:lnTo>
                    <a:pt x="65" y="237"/>
                  </a:lnTo>
                  <a:cubicBezTo>
                    <a:pt x="67" y="238"/>
                    <a:pt x="69" y="238"/>
                    <a:pt x="71" y="238"/>
                  </a:cubicBezTo>
                  <a:cubicBezTo>
                    <a:pt x="85" y="238"/>
                    <a:pt x="97" y="228"/>
                    <a:pt x="101" y="217"/>
                  </a:cubicBezTo>
                  <a:cubicBezTo>
                    <a:pt x="120" y="103"/>
                    <a:pt x="207" y="64"/>
                    <a:pt x="314" y="64"/>
                  </a:cubicBezTo>
                  <a:close/>
                  <a:moveTo>
                    <a:pt x="284" y="0"/>
                  </a:moveTo>
                  <a:cubicBezTo>
                    <a:pt x="164" y="0"/>
                    <a:pt x="69" y="44"/>
                    <a:pt x="44" y="165"/>
                  </a:cubicBezTo>
                  <a:cubicBezTo>
                    <a:pt x="36" y="173"/>
                    <a:pt x="32" y="177"/>
                    <a:pt x="32" y="185"/>
                  </a:cubicBezTo>
                  <a:cubicBezTo>
                    <a:pt x="24" y="560"/>
                    <a:pt x="36" y="930"/>
                    <a:pt x="44" y="1305"/>
                  </a:cubicBezTo>
                  <a:cubicBezTo>
                    <a:pt x="49" y="1486"/>
                    <a:pt x="0" y="1756"/>
                    <a:pt x="198" y="1849"/>
                  </a:cubicBezTo>
                  <a:cubicBezTo>
                    <a:pt x="333" y="1912"/>
                    <a:pt x="516" y="1929"/>
                    <a:pt x="695" y="1929"/>
                  </a:cubicBezTo>
                  <a:cubicBezTo>
                    <a:pt x="824" y="1929"/>
                    <a:pt x="951" y="1920"/>
                    <a:pt x="1056" y="1914"/>
                  </a:cubicBezTo>
                  <a:cubicBezTo>
                    <a:pt x="1197" y="1906"/>
                    <a:pt x="1423" y="1934"/>
                    <a:pt x="1471" y="1769"/>
                  </a:cubicBezTo>
                  <a:cubicBezTo>
                    <a:pt x="1503" y="1664"/>
                    <a:pt x="1447" y="1486"/>
                    <a:pt x="1431" y="1374"/>
                  </a:cubicBezTo>
                  <a:cubicBezTo>
                    <a:pt x="1406" y="1212"/>
                    <a:pt x="1382" y="1051"/>
                    <a:pt x="1334" y="890"/>
                  </a:cubicBezTo>
                  <a:cubicBezTo>
                    <a:pt x="1253" y="648"/>
                    <a:pt x="1128" y="419"/>
                    <a:pt x="931" y="245"/>
                  </a:cubicBezTo>
                  <a:cubicBezTo>
                    <a:pt x="831" y="158"/>
                    <a:pt x="512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4170189" y="1963623"/>
              <a:ext cx="133315" cy="171570"/>
            </a:xfrm>
            <a:custGeom>
              <a:rect b="b" l="l" r="r" t="t"/>
              <a:pathLst>
                <a:path extrusionOk="0" h="1785" w="1387">
                  <a:moveTo>
                    <a:pt x="250" y="1"/>
                  </a:moveTo>
                  <a:cubicBezTo>
                    <a:pt x="143" y="1"/>
                    <a:pt x="56" y="39"/>
                    <a:pt x="37" y="152"/>
                  </a:cubicBezTo>
                  <a:cubicBezTo>
                    <a:pt x="29" y="164"/>
                    <a:pt x="17" y="172"/>
                    <a:pt x="1" y="172"/>
                  </a:cubicBezTo>
                  <a:cubicBezTo>
                    <a:pt x="21" y="555"/>
                    <a:pt x="37" y="938"/>
                    <a:pt x="45" y="1325"/>
                  </a:cubicBezTo>
                  <a:cubicBezTo>
                    <a:pt x="49" y="1490"/>
                    <a:pt x="41" y="1643"/>
                    <a:pt x="238" y="1732"/>
                  </a:cubicBezTo>
                  <a:cubicBezTo>
                    <a:pt x="339" y="1776"/>
                    <a:pt x="512" y="1768"/>
                    <a:pt x="625" y="1772"/>
                  </a:cubicBezTo>
                  <a:cubicBezTo>
                    <a:pt x="715" y="1774"/>
                    <a:pt x="824" y="1785"/>
                    <a:pt x="929" y="1785"/>
                  </a:cubicBezTo>
                  <a:cubicBezTo>
                    <a:pt x="1018" y="1785"/>
                    <a:pt x="1104" y="1778"/>
                    <a:pt x="1177" y="1752"/>
                  </a:cubicBezTo>
                  <a:cubicBezTo>
                    <a:pt x="1387" y="1684"/>
                    <a:pt x="1338" y="1607"/>
                    <a:pt x="1326" y="1466"/>
                  </a:cubicBezTo>
                  <a:cubicBezTo>
                    <a:pt x="1310" y="1345"/>
                    <a:pt x="1294" y="1228"/>
                    <a:pt x="1270" y="1119"/>
                  </a:cubicBezTo>
                  <a:cubicBezTo>
                    <a:pt x="1234" y="922"/>
                    <a:pt x="1181" y="729"/>
                    <a:pt x="1085" y="555"/>
                  </a:cubicBezTo>
                  <a:cubicBezTo>
                    <a:pt x="992" y="394"/>
                    <a:pt x="867" y="245"/>
                    <a:pt x="710" y="144"/>
                  </a:cubicBezTo>
                  <a:cubicBezTo>
                    <a:pt x="634" y="95"/>
                    <a:pt x="418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4141162" y="2322138"/>
              <a:ext cx="138601" cy="135045"/>
            </a:xfrm>
            <a:custGeom>
              <a:rect b="b" l="l" r="r" t="t"/>
              <a:pathLst>
                <a:path extrusionOk="0" h="1405" w="1442">
                  <a:moveTo>
                    <a:pt x="646" y="73"/>
                  </a:moveTo>
                  <a:cubicBezTo>
                    <a:pt x="651" y="73"/>
                    <a:pt x="656" y="73"/>
                    <a:pt x="661" y="73"/>
                  </a:cubicBezTo>
                  <a:cubicBezTo>
                    <a:pt x="1349" y="93"/>
                    <a:pt x="1442" y="1326"/>
                    <a:pt x="729" y="1326"/>
                  </a:cubicBezTo>
                  <a:cubicBezTo>
                    <a:pt x="707" y="1326"/>
                    <a:pt x="685" y="1325"/>
                    <a:pt x="661" y="1322"/>
                  </a:cubicBezTo>
                  <a:cubicBezTo>
                    <a:pt x="641" y="1322"/>
                    <a:pt x="629" y="1326"/>
                    <a:pt x="629" y="1334"/>
                  </a:cubicBezTo>
                  <a:cubicBezTo>
                    <a:pt x="286" y="1322"/>
                    <a:pt x="121" y="1032"/>
                    <a:pt x="93" y="714"/>
                  </a:cubicBezTo>
                  <a:cubicBezTo>
                    <a:pt x="73" y="520"/>
                    <a:pt x="97" y="339"/>
                    <a:pt x="258" y="214"/>
                  </a:cubicBezTo>
                  <a:cubicBezTo>
                    <a:pt x="363" y="125"/>
                    <a:pt x="506" y="73"/>
                    <a:pt x="646" y="73"/>
                  </a:cubicBezTo>
                  <a:close/>
                  <a:moveTo>
                    <a:pt x="644" y="0"/>
                  </a:moveTo>
                  <a:cubicBezTo>
                    <a:pt x="638" y="0"/>
                    <a:pt x="631" y="0"/>
                    <a:pt x="625" y="1"/>
                  </a:cubicBezTo>
                  <a:cubicBezTo>
                    <a:pt x="456" y="9"/>
                    <a:pt x="278" y="77"/>
                    <a:pt x="154" y="198"/>
                  </a:cubicBezTo>
                  <a:cubicBezTo>
                    <a:pt x="53" y="295"/>
                    <a:pt x="17" y="412"/>
                    <a:pt x="4" y="532"/>
                  </a:cubicBezTo>
                  <a:cubicBezTo>
                    <a:pt x="0" y="601"/>
                    <a:pt x="4" y="673"/>
                    <a:pt x="17" y="746"/>
                  </a:cubicBezTo>
                  <a:cubicBezTo>
                    <a:pt x="50" y="1037"/>
                    <a:pt x="241" y="1401"/>
                    <a:pt x="553" y="1401"/>
                  </a:cubicBezTo>
                  <a:cubicBezTo>
                    <a:pt x="582" y="1401"/>
                    <a:pt x="613" y="1398"/>
                    <a:pt x="645" y="1391"/>
                  </a:cubicBezTo>
                  <a:cubicBezTo>
                    <a:pt x="645" y="1399"/>
                    <a:pt x="649" y="1399"/>
                    <a:pt x="657" y="1399"/>
                  </a:cubicBezTo>
                  <a:cubicBezTo>
                    <a:pt x="688" y="1403"/>
                    <a:pt x="718" y="1404"/>
                    <a:pt x="746" y="1404"/>
                  </a:cubicBezTo>
                  <a:cubicBezTo>
                    <a:pt x="1112" y="1404"/>
                    <a:pt x="1286" y="1104"/>
                    <a:pt x="1290" y="782"/>
                  </a:cubicBezTo>
                  <a:cubicBezTo>
                    <a:pt x="1302" y="405"/>
                    <a:pt x="1071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4182203" y="2367024"/>
              <a:ext cx="47386" cy="43157"/>
            </a:xfrm>
            <a:custGeom>
              <a:rect b="b" l="l" r="r" t="t"/>
              <a:pathLst>
                <a:path extrusionOk="0" h="449" w="493">
                  <a:moveTo>
                    <a:pt x="245" y="77"/>
                  </a:moveTo>
                  <a:cubicBezTo>
                    <a:pt x="251" y="77"/>
                    <a:pt x="257" y="77"/>
                    <a:pt x="262" y="77"/>
                  </a:cubicBezTo>
                  <a:cubicBezTo>
                    <a:pt x="351" y="90"/>
                    <a:pt x="399" y="158"/>
                    <a:pt x="383" y="247"/>
                  </a:cubicBezTo>
                  <a:cubicBezTo>
                    <a:pt x="377" y="302"/>
                    <a:pt x="318" y="373"/>
                    <a:pt x="255" y="373"/>
                  </a:cubicBezTo>
                  <a:cubicBezTo>
                    <a:pt x="234" y="373"/>
                    <a:pt x="214" y="365"/>
                    <a:pt x="194" y="347"/>
                  </a:cubicBezTo>
                  <a:cubicBezTo>
                    <a:pt x="187" y="339"/>
                    <a:pt x="178" y="336"/>
                    <a:pt x="170" y="336"/>
                  </a:cubicBezTo>
                  <a:cubicBezTo>
                    <a:pt x="163" y="336"/>
                    <a:pt x="157" y="338"/>
                    <a:pt x="154" y="339"/>
                  </a:cubicBezTo>
                  <a:cubicBezTo>
                    <a:pt x="117" y="307"/>
                    <a:pt x="93" y="259"/>
                    <a:pt x="93" y="206"/>
                  </a:cubicBezTo>
                  <a:cubicBezTo>
                    <a:pt x="97" y="124"/>
                    <a:pt x="170" y="77"/>
                    <a:pt x="245" y="77"/>
                  </a:cubicBezTo>
                  <a:close/>
                  <a:moveTo>
                    <a:pt x="246" y="0"/>
                  </a:moveTo>
                  <a:cubicBezTo>
                    <a:pt x="147" y="0"/>
                    <a:pt x="49" y="59"/>
                    <a:pt x="29" y="158"/>
                  </a:cubicBezTo>
                  <a:cubicBezTo>
                    <a:pt x="1" y="267"/>
                    <a:pt x="73" y="400"/>
                    <a:pt x="178" y="428"/>
                  </a:cubicBezTo>
                  <a:cubicBezTo>
                    <a:pt x="199" y="442"/>
                    <a:pt x="222" y="448"/>
                    <a:pt x="246" y="448"/>
                  </a:cubicBezTo>
                  <a:cubicBezTo>
                    <a:pt x="331" y="448"/>
                    <a:pt x="424" y="371"/>
                    <a:pt x="452" y="295"/>
                  </a:cubicBezTo>
                  <a:cubicBezTo>
                    <a:pt x="492" y="178"/>
                    <a:pt x="436" y="45"/>
                    <a:pt x="311" y="9"/>
                  </a:cubicBezTo>
                  <a:cubicBezTo>
                    <a:pt x="290" y="3"/>
                    <a:pt x="268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4190958" y="2374092"/>
              <a:ext cx="29893" cy="29027"/>
            </a:xfrm>
            <a:custGeom>
              <a:rect b="b" l="l" r="r" t="t"/>
              <a:pathLst>
                <a:path extrusionOk="0" h="302" w="311">
                  <a:moveTo>
                    <a:pt x="156" y="1"/>
                  </a:moveTo>
                  <a:cubicBezTo>
                    <a:pt x="81" y="1"/>
                    <a:pt x="8" y="48"/>
                    <a:pt x="4" y="134"/>
                  </a:cubicBezTo>
                  <a:cubicBezTo>
                    <a:pt x="0" y="187"/>
                    <a:pt x="24" y="235"/>
                    <a:pt x="65" y="271"/>
                  </a:cubicBezTo>
                  <a:cubicBezTo>
                    <a:pt x="68" y="266"/>
                    <a:pt x="74" y="263"/>
                    <a:pt x="80" y="263"/>
                  </a:cubicBezTo>
                  <a:cubicBezTo>
                    <a:pt x="88" y="263"/>
                    <a:pt x="96" y="267"/>
                    <a:pt x="105" y="275"/>
                  </a:cubicBezTo>
                  <a:cubicBezTo>
                    <a:pt x="124" y="294"/>
                    <a:pt x="145" y="302"/>
                    <a:pt x="165" y="302"/>
                  </a:cubicBezTo>
                  <a:cubicBezTo>
                    <a:pt x="227" y="302"/>
                    <a:pt x="285" y="226"/>
                    <a:pt x="294" y="171"/>
                  </a:cubicBezTo>
                  <a:cubicBezTo>
                    <a:pt x="310" y="82"/>
                    <a:pt x="262" y="14"/>
                    <a:pt x="173" y="1"/>
                  </a:cubicBezTo>
                  <a:cubicBezTo>
                    <a:pt x="168" y="1"/>
                    <a:pt x="162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4147357" y="2328454"/>
              <a:ext cx="131681" cy="122069"/>
            </a:xfrm>
            <a:custGeom>
              <a:rect b="b" l="l" r="r" t="t"/>
              <a:pathLst>
                <a:path extrusionOk="0" h="1270" w="1370">
                  <a:moveTo>
                    <a:pt x="604" y="399"/>
                  </a:moveTo>
                  <a:cubicBezTo>
                    <a:pt x="625" y="399"/>
                    <a:pt x="646" y="401"/>
                    <a:pt x="666" y="407"/>
                  </a:cubicBezTo>
                  <a:cubicBezTo>
                    <a:pt x="795" y="439"/>
                    <a:pt x="851" y="572"/>
                    <a:pt x="807" y="693"/>
                  </a:cubicBezTo>
                  <a:cubicBezTo>
                    <a:pt x="775" y="769"/>
                    <a:pt x="683" y="848"/>
                    <a:pt x="598" y="848"/>
                  </a:cubicBezTo>
                  <a:cubicBezTo>
                    <a:pt x="575" y="848"/>
                    <a:pt x="553" y="843"/>
                    <a:pt x="533" y="830"/>
                  </a:cubicBezTo>
                  <a:cubicBezTo>
                    <a:pt x="428" y="806"/>
                    <a:pt x="356" y="669"/>
                    <a:pt x="384" y="564"/>
                  </a:cubicBezTo>
                  <a:cubicBezTo>
                    <a:pt x="404" y="461"/>
                    <a:pt x="504" y="399"/>
                    <a:pt x="604" y="399"/>
                  </a:cubicBezTo>
                  <a:close/>
                  <a:moveTo>
                    <a:pt x="589" y="0"/>
                  </a:moveTo>
                  <a:cubicBezTo>
                    <a:pt x="444" y="0"/>
                    <a:pt x="295" y="48"/>
                    <a:pt x="182" y="145"/>
                  </a:cubicBezTo>
                  <a:cubicBezTo>
                    <a:pt x="25" y="270"/>
                    <a:pt x="1" y="451"/>
                    <a:pt x="13" y="645"/>
                  </a:cubicBezTo>
                  <a:cubicBezTo>
                    <a:pt x="45" y="967"/>
                    <a:pt x="210" y="1253"/>
                    <a:pt x="553" y="1269"/>
                  </a:cubicBezTo>
                  <a:cubicBezTo>
                    <a:pt x="557" y="1253"/>
                    <a:pt x="573" y="1249"/>
                    <a:pt x="589" y="1249"/>
                  </a:cubicBezTo>
                  <a:cubicBezTo>
                    <a:pt x="613" y="1252"/>
                    <a:pt x="635" y="1253"/>
                    <a:pt x="657" y="1253"/>
                  </a:cubicBezTo>
                  <a:cubicBezTo>
                    <a:pt x="1370" y="1253"/>
                    <a:pt x="1277" y="16"/>
                    <a:pt x="5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4178743" y="2161431"/>
              <a:ext cx="32968" cy="8554"/>
            </a:xfrm>
            <a:custGeom>
              <a:rect b="b" l="l" r="r" t="t"/>
              <a:pathLst>
                <a:path extrusionOk="0" h="89" w="343">
                  <a:moveTo>
                    <a:pt x="37" y="0"/>
                  </a:moveTo>
                  <a:cubicBezTo>
                    <a:pt x="0" y="0"/>
                    <a:pt x="0" y="53"/>
                    <a:pt x="37" y="57"/>
                  </a:cubicBezTo>
                  <a:cubicBezTo>
                    <a:pt x="129" y="69"/>
                    <a:pt x="218" y="89"/>
                    <a:pt x="302" y="89"/>
                  </a:cubicBezTo>
                  <a:cubicBezTo>
                    <a:pt x="339" y="89"/>
                    <a:pt x="343" y="37"/>
                    <a:pt x="315" y="32"/>
                  </a:cubicBezTo>
                  <a:cubicBezTo>
                    <a:pt x="226" y="12"/>
                    <a:pt x="129" y="12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4115980" y="1765624"/>
              <a:ext cx="11342" cy="5863"/>
            </a:xfrm>
            <a:custGeom>
              <a:rect b="b" l="l" r="r" t="t"/>
              <a:pathLst>
                <a:path extrusionOk="0" h="61" w="118">
                  <a:moveTo>
                    <a:pt x="97" y="0"/>
                  </a:moveTo>
                  <a:lnTo>
                    <a:pt x="97" y="0"/>
                  </a:lnTo>
                  <a:cubicBezTo>
                    <a:pt x="65" y="24"/>
                    <a:pt x="37" y="44"/>
                    <a:pt x="0" y="61"/>
                  </a:cubicBezTo>
                  <a:cubicBezTo>
                    <a:pt x="65" y="56"/>
                    <a:pt x="117" y="48"/>
                    <a:pt x="97" y="0"/>
                  </a:cubicBezTo>
                  <a:close/>
                </a:path>
              </a:pathLst>
            </a:custGeom>
            <a:solidFill>
              <a:srgbClr val="F2E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4084646" y="1732560"/>
              <a:ext cx="45464" cy="34218"/>
            </a:xfrm>
            <a:custGeom>
              <a:rect b="b" l="l" r="r" t="t"/>
              <a:pathLst>
                <a:path extrusionOk="0" h="356" w="473">
                  <a:moveTo>
                    <a:pt x="265" y="0"/>
                  </a:moveTo>
                  <a:cubicBezTo>
                    <a:pt x="259" y="0"/>
                    <a:pt x="253" y="1"/>
                    <a:pt x="246" y="2"/>
                  </a:cubicBezTo>
                  <a:cubicBezTo>
                    <a:pt x="250" y="26"/>
                    <a:pt x="258" y="50"/>
                    <a:pt x="266" y="82"/>
                  </a:cubicBezTo>
                  <a:cubicBezTo>
                    <a:pt x="266" y="98"/>
                    <a:pt x="262" y="106"/>
                    <a:pt x="250" y="118"/>
                  </a:cubicBezTo>
                  <a:cubicBezTo>
                    <a:pt x="258" y="131"/>
                    <a:pt x="250" y="159"/>
                    <a:pt x="226" y="163"/>
                  </a:cubicBezTo>
                  <a:cubicBezTo>
                    <a:pt x="149" y="183"/>
                    <a:pt x="77" y="199"/>
                    <a:pt x="0" y="211"/>
                  </a:cubicBezTo>
                  <a:lnTo>
                    <a:pt x="4" y="239"/>
                  </a:lnTo>
                  <a:cubicBezTo>
                    <a:pt x="16" y="239"/>
                    <a:pt x="28" y="243"/>
                    <a:pt x="36" y="251"/>
                  </a:cubicBezTo>
                  <a:cubicBezTo>
                    <a:pt x="87" y="314"/>
                    <a:pt x="166" y="355"/>
                    <a:pt x="242" y="355"/>
                  </a:cubicBezTo>
                  <a:cubicBezTo>
                    <a:pt x="298" y="355"/>
                    <a:pt x="352" y="333"/>
                    <a:pt x="391" y="280"/>
                  </a:cubicBezTo>
                  <a:cubicBezTo>
                    <a:pt x="391" y="272"/>
                    <a:pt x="399" y="268"/>
                    <a:pt x="399" y="268"/>
                  </a:cubicBezTo>
                  <a:cubicBezTo>
                    <a:pt x="472" y="156"/>
                    <a:pt x="398" y="0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3850892" y="1778792"/>
              <a:ext cx="266438" cy="49212"/>
            </a:xfrm>
            <a:custGeom>
              <a:rect b="b" l="l" r="r" t="t"/>
              <a:pathLst>
                <a:path extrusionOk="0" h="512" w="2772">
                  <a:moveTo>
                    <a:pt x="2613" y="0"/>
                  </a:moveTo>
                  <a:lnTo>
                    <a:pt x="2613" y="0"/>
                  </a:lnTo>
                  <a:cubicBezTo>
                    <a:pt x="2420" y="28"/>
                    <a:pt x="2235" y="81"/>
                    <a:pt x="2053" y="149"/>
                  </a:cubicBezTo>
                  <a:cubicBezTo>
                    <a:pt x="1892" y="210"/>
                    <a:pt x="1675" y="371"/>
                    <a:pt x="1493" y="371"/>
                  </a:cubicBezTo>
                  <a:cubicBezTo>
                    <a:pt x="1392" y="371"/>
                    <a:pt x="1288" y="306"/>
                    <a:pt x="1191" y="274"/>
                  </a:cubicBezTo>
                  <a:cubicBezTo>
                    <a:pt x="1062" y="230"/>
                    <a:pt x="937" y="194"/>
                    <a:pt x="804" y="157"/>
                  </a:cubicBezTo>
                  <a:cubicBezTo>
                    <a:pt x="578" y="105"/>
                    <a:pt x="353" y="65"/>
                    <a:pt x="119" y="36"/>
                  </a:cubicBezTo>
                  <a:lnTo>
                    <a:pt x="119" y="48"/>
                  </a:lnTo>
                  <a:cubicBezTo>
                    <a:pt x="0" y="360"/>
                    <a:pt x="650" y="511"/>
                    <a:pt x="1318" y="511"/>
                  </a:cubicBezTo>
                  <a:cubicBezTo>
                    <a:pt x="2034" y="511"/>
                    <a:pt x="2772" y="338"/>
                    <a:pt x="26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3865406" y="1809741"/>
              <a:ext cx="242889" cy="39600"/>
            </a:xfrm>
            <a:custGeom>
              <a:rect b="b" l="l" r="r" t="t"/>
              <a:pathLst>
                <a:path extrusionOk="0" h="412" w="2527">
                  <a:moveTo>
                    <a:pt x="2450" y="0"/>
                  </a:moveTo>
                  <a:cubicBezTo>
                    <a:pt x="2168" y="222"/>
                    <a:pt x="1451" y="230"/>
                    <a:pt x="1250" y="234"/>
                  </a:cubicBezTo>
                  <a:cubicBezTo>
                    <a:pt x="1225" y="235"/>
                    <a:pt x="1190" y="236"/>
                    <a:pt x="1145" y="236"/>
                  </a:cubicBezTo>
                  <a:cubicBezTo>
                    <a:pt x="864" y="236"/>
                    <a:pt x="234" y="204"/>
                    <a:pt x="0" y="13"/>
                  </a:cubicBezTo>
                  <a:lnTo>
                    <a:pt x="0" y="13"/>
                  </a:lnTo>
                  <a:cubicBezTo>
                    <a:pt x="19" y="368"/>
                    <a:pt x="577" y="412"/>
                    <a:pt x="974" y="412"/>
                  </a:cubicBezTo>
                  <a:cubicBezTo>
                    <a:pt x="1085" y="412"/>
                    <a:pt x="1183" y="408"/>
                    <a:pt x="1254" y="407"/>
                  </a:cubicBezTo>
                  <a:cubicBezTo>
                    <a:pt x="1439" y="407"/>
                    <a:pt x="1624" y="391"/>
                    <a:pt x="1806" y="371"/>
                  </a:cubicBezTo>
                  <a:cubicBezTo>
                    <a:pt x="1846" y="367"/>
                    <a:pt x="1939" y="355"/>
                    <a:pt x="2039" y="343"/>
                  </a:cubicBezTo>
                  <a:cubicBezTo>
                    <a:pt x="2037" y="332"/>
                    <a:pt x="2045" y="327"/>
                    <a:pt x="2053" y="327"/>
                  </a:cubicBezTo>
                  <a:cubicBezTo>
                    <a:pt x="2059" y="327"/>
                    <a:pt x="2066" y="330"/>
                    <a:pt x="2068" y="335"/>
                  </a:cubicBezTo>
                  <a:cubicBezTo>
                    <a:pt x="2128" y="327"/>
                    <a:pt x="2196" y="311"/>
                    <a:pt x="2249" y="291"/>
                  </a:cubicBezTo>
                  <a:cubicBezTo>
                    <a:pt x="2257" y="287"/>
                    <a:pt x="2265" y="287"/>
                    <a:pt x="2269" y="287"/>
                  </a:cubicBezTo>
                  <a:cubicBezTo>
                    <a:pt x="2418" y="234"/>
                    <a:pt x="2527" y="146"/>
                    <a:pt x="2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3880111" y="2215737"/>
              <a:ext cx="215015" cy="142831"/>
            </a:xfrm>
            <a:custGeom>
              <a:rect b="b" l="l" r="r" t="t"/>
              <a:pathLst>
                <a:path extrusionOk="0" h="1486" w="2237">
                  <a:moveTo>
                    <a:pt x="2124" y="76"/>
                  </a:moveTo>
                  <a:lnTo>
                    <a:pt x="2124" y="76"/>
                  </a:lnTo>
                  <a:cubicBezTo>
                    <a:pt x="2076" y="503"/>
                    <a:pt x="2132" y="906"/>
                    <a:pt x="2184" y="1329"/>
                  </a:cubicBezTo>
                  <a:cubicBezTo>
                    <a:pt x="2176" y="1325"/>
                    <a:pt x="2172" y="1325"/>
                    <a:pt x="2168" y="1325"/>
                  </a:cubicBezTo>
                  <a:cubicBezTo>
                    <a:pt x="1653" y="1369"/>
                    <a:pt x="1137" y="1402"/>
                    <a:pt x="605" y="1406"/>
                  </a:cubicBezTo>
                  <a:lnTo>
                    <a:pt x="420" y="1406"/>
                  </a:lnTo>
                  <a:cubicBezTo>
                    <a:pt x="395" y="1406"/>
                    <a:pt x="376" y="1406"/>
                    <a:pt x="359" y="1406"/>
                  </a:cubicBezTo>
                  <a:cubicBezTo>
                    <a:pt x="283" y="1406"/>
                    <a:pt x="268" y="1398"/>
                    <a:pt x="186" y="1309"/>
                  </a:cubicBezTo>
                  <a:cubicBezTo>
                    <a:pt x="93" y="1204"/>
                    <a:pt x="97" y="1200"/>
                    <a:pt x="93" y="1075"/>
                  </a:cubicBezTo>
                  <a:cubicBezTo>
                    <a:pt x="85" y="1007"/>
                    <a:pt x="85" y="946"/>
                    <a:pt x="81" y="882"/>
                  </a:cubicBezTo>
                  <a:cubicBezTo>
                    <a:pt x="73" y="620"/>
                    <a:pt x="57" y="362"/>
                    <a:pt x="33" y="100"/>
                  </a:cubicBezTo>
                  <a:lnTo>
                    <a:pt x="41" y="100"/>
                  </a:lnTo>
                  <a:cubicBezTo>
                    <a:pt x="596" y="94"/>
                    <a:pt x="1149" y="77"/>
                    <a:pt x="1702" y="77"/>
                  </a:cubicBezTo>
                  <a:cubicBezTo>
                    <a:pt x="1834" y="77"/>
                    <a:pt x="1967" y="78"/>
                    <a:pt x="2100" y="80"/>
                  </a:cubicBezTo>
                  <a:cubicBezTo>
                    <a:pt x="2112" y="80"/>
                    <a:pt x="2116" y="80"/>
                    <a:pt x="2124" y="76"/>
                  </a:cubicBezTo>
                  <a:close/>
                  <a:moveTo>
                    <a:pt x="1326" y="1"/>
                  </a:moveTo>
                  <a:cubicBezTo>
                    <a:pt x="898" y="1"/>
                    <a:pt x="470" y="13"/>
                    <a:pt x="45" y="48"/>
                  </a:cubicBezTo>
                  <a:cubicBezTo>
                    <a:pt x="37" y="48"/>
                    <a:pt x="33" y="56"/>
                    <a:pt x="25" y="60"/>
                  </a:cubicBezTo>
                  <a:cubicBezTo>
                    <a:pt x="23" y="59"/>
                    <a:pt x="20" y="58"/>
                    <a:pt x="18" y="58"/>
                  </a:cubicBezTo>
                  <a:cubicBezTo>
                    <a:pt x="10" y="58"/>
                    <a:pt x="0" y="64"/>
                    <a:pt x="0" y="76"/>
                  </a:cubicBezTo>
                  <a:cubicBezTo>
                    <a:pt x="5" y="422"/>
                    <a:pt x="25" y="773"/>
                    <a:pt x="45" y="1120"/>
                  </a:cubicBezTo>
                  <a:cubicBezTo>
                    <a:pt x="53" y="1265"/>
                    <a:pt x="21" y="1430"/>
                    <a:pt x="194" y="1462"/>
                  </a:cubicBezTo>
                  <a:cubicBezTo>
                    <a:pt x="300" y="1480"/>
                    <a:pt x="413" y="1485"/>
                    <a:pt x="528" y="1485"/>
                  </a:cubicBezTo>
                  <a:cubicBezTo>
                    <a:pt x="731" y="1485"/>
                    <a:pt x="940" y="1467"/>
                    <a:pt x="1133" y="1462"/>
                  </a:cubicBezTo>
                  <a:cubicBezTo>
                    <a:pt x="1475" y="1450"/>
                    <a:pt x="1826" y="1430"/>
                    <a:pt x="2168" y="1402"/>
                  </a:cubicBezTo>
                  <a:cubicBezTo>
                    <a:pt x="2193" y="1402"/>
                    <a:pt x="2201" y="1382"/>
                    <a:pt x="2201" y="1361"/>
                  </a:cubicBezTo>
                  <a:cubicBezTo>
                    <a:pt x="2203" y="1362"/>
                    <a:pt x="2206" y="1362"/>
                    <a:pt x="2209" y="1362"/>
                  </a:cubicBezTo>
                  <a:cubicBezTo>
                    <a:pt x="2223" y="1362"/>
                    <a:pt x="2237" y="1354"/>
                    <a:pt x="2237" y="1337"/>
                  </a:cubicBezTo>
                  <a:cubicBezTo>
                    <a:pt x="2233" y="894"/>
                    <a:pt x="2144" y="479"/>
                    <a:pt x="2193" y="32"/>
                  </a:cubicBezTo>
                  <a:cubicBezTo>
                    <a:pt x="2195" y="12"/>
                    <a:pt x="2181" y="3"/>
                    <a:pt x="2166" y="3"/>
                  </a:cubicBezTo>
                  <a:cubicBezTo>
                    <a:pt x="2153" y="3"/>
                    <a:pt x="2139" y="9"/>
                    <a:pt x="2132" y="20"/>
                  </a:cubicBezTo>
                  <a:cubicBezTo>
                    <a:pt x="2128" y="16"/>
                    <a:pt x="2116" y="11"/>
                    <a:pt x="2108" y="11"/>
                  </a:cubicBezTo>
                  <a:cubicBezTo>
                    <a:pt x="1848" y="5"/>
                    <a:pt x="1587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3747279" y="1929214"/>
              <a:ext cx="343620" cy="264131"/>
            </a:xfrm>
            <a:custGeom>
              <a:rect b="b" l="l" r="r" t="t"/>
              <a:pathLst>
                <a:path extrusionOk="0" h="2748" w="3575">
                  <a:moveTo>
                    <a:pt x="1834" y="87"/>
                  </a:moveTo>
                  <a:cubicBezTo>
                    <a:pt x="1854" y="252"/>
                    <a:pt x="1858" y="414"/>
                    <a:pt x="1862" y="579"/>
                  </a:cubicBezTo>
                  <a:lnTo>
                    <a:pt x="1491" y="579"/>
                  </a:lnTo>
                  <a:cubicBezTo>
                    <a:pt x="1479" y="418"/>
                    <a:pt x="1463" y="256"/>
                    <a:pt x="1451" y="99"/>
                  </a:cubicBezTo>
                  <a:lnTo>
                    <a:pt x="1451" y="95"/>
                  </a:lnTo>
                  <a:cubicBezTo>
                    <a:pt x="1576" y="87"/>
                    <a:pt x="1705" y="87"/>
                    <a:pt x="1834" y="87"/>
                  </a:cubicBezTo>
                  <a:close/>
                  <a:moveTo>
                    <a:pt x="1878" y="83"/>
                  </a:moveTo>
                  <a:cubicBezTo>
                    <a:pt x="1979" y="83"/>
                    <a:pt x="2084" y="91"/>
                    <a:pt x="2184" y="95"/>
                  </a:cubicBezTo>
                  <a:lnTo>
                    <a:pt x="2184" y="99"/>
                  </a:lnTo>
                  <a:cubicBezTo>
                    <a:pt x="2196" y="256"/>
                    <a:pt x="2217" y="422"/>
                    <a:pt x="2241" y="579"/>
                  </a:cubicBezTo>
                  <a:cubicBezTo>
                    <a:pt x="2163" y="579"/>
                    <a:pt x="2089" y="577"/>
                    <a:pt x="2013" y="577"/>
                  </a:cubicBezTo>
                  <a:cubicBezTo>
                    <a:pt x="1975" y="577"/>
                    <a:pt x="1937" y="577"/>
                    <a:pt x="1898" y="579"/>
                  </a:cubicBezTo>
                  <a:cubicBezTo>
                    <a:pt x="1906" y="414"/>
                    <a:pt x="1898" y="248"/>
                    <a:pt x="1878" y="83"/>
                  </a:cubicBezTo>
                  <a:close/>
                  <a:moveTo>
                    <a:pt x="2225" y="91"/>
                  </a:moveTo>
                  <a:lnTo>
                    <a:pt x="2225" y="91"/>
                  </a:lnTo>
                  <a:cubicBezTo>
                    <a:pt x="2309" y="95"/>
                    <a:pt x="2398" y="99"/>
                    <a:pt x="2483" y="111"/>
                  </a:cubicBezTo>
                  <a:cubicBezTo>
                    <a:pt x="2491" y="260"/>
                    <a:pt x="2523" y="418"/>
                    <a:pt x="2547" y="571"/>
                  </a:cubicBezTo>
                  <a:cubicBezTo>
                    <a:pt x="2547" y="575"/>
                    <a:pt x="2551" y="579"/>
                    <a:pt x="2551" y="579"/>
                  </a:cubicBezTo>
                  <a:cubicBezTo>
                    <a:pt x="2462" y="579"/>
                    <a:pt x="2366" y="579"/>
                    <a:pt x="2269" y="575"/>
                  </a:cubicBezTo>
                  <a:cubicBezTo>
                    <a:pt x="2261" y="414"/>
                    <a:pt x="2245" y="252"/>
                    <a:pt x="2225" y="91"/>
                  </a:cubicBezTo>
                  <a:close/>
                  <a:moveTo>
                    <a:pt x="2543" y="119"/>
                  </a:moveTo>
                  <a:lnTo>
                    <a:pt x="2543" y="119"/>
                  </a:lnTo>
                  <a:cubicBezTo>
                    <a:pt x="2648" y="132"/>
                    <a:pt x="2748" y="140"/>
                    <a:pt x="2853" y="156"/>
                  </a:cubicBezTo>
                  <a:cubicBezTo>
                    <a:pt x="2849" y="301"/>
                    <a:pt x="2869" y="442"/>
                    <a:pt x="2902" y="583"/>
                  </a:cubicBezTo>
                  <a:cubicBezTo>
                    <a:pt x="2847" y="581"/>
                    <a:pt x="2795" y="580"/>
                    <a:pt x="2743" y="580"/>
                  </a:cubicBezTo>
                  <a:cubicBezTo>
                    <a:pt x="2692" y="580"/>
                    <a:pt x="2642" y="581"/>
                    <a:pt x="2591" y="583"/>
                  </a:cubicBezTo>
                  <a:cubicBezTo>
                    <a:pt x="2599" y="579"/>
                    <a:pt x="2599" y="575"/>
                    <a:pt x="2599" y="571"/>
                  </a:cubicBezTo>
                  <a:cubicBezTo>
                    <a:pt x="2583" y="422"/>
                    <a:pt x="2571" y="269"/>
                    <a:pt x="2543" y="119"/>
                  </a:cubicBezTo>
                  <a:close/>
                  <a:moveTo>
                    <a:pt x="2906" y="160"/>
                  </a:moveTo>
                  <a:lnTo>
                    <a:pt x="3176" y="208"/>
                  </a:lnTo>
                  <a:cubicBezTo>
                    <a:pt x="3204" y="337"/>
                    <a:pt x="3252" y="474"/>
                    <a:pt x="3325" y="591"/>
                  </a:cubicBezTo>
                  <a:cubicBezTo>
                    <a:pt x="3192" y="591"/>
                    <a:pt x="3067" y="583"/>
                    <a:pt x="2934" y="583"/>
                  </a:cubicBezTo>
                  <a:cubicBezTo>
                    <a:pt x="2914" y="442"/>
                    <a:pt x="2910" y="309"/>
                    <a:pt x="2906" y="160"/>
                  </a:cubicBezTo>
                  <a:close/>
                  <a:moveTo>
                    <a:pt x="1403" y="95"/>
                  </a:moveTo>
                  <a:lnTo>
                    <a:pt x="1403" y="99"/>
                  </a:lnTo>
                  <a:cubicBezTo>
                    <a:pt x="1419" y="256"/>
                    <a:pt x="1435" y="418"/>
                    <a:pt x="1451" y="579"/>
                  </a:cubicBezTo>
                  <a:cubicBezTo>
                    <a:pt x="1334" y="579"/>
                    <a:pt x="1217" y="579"/>
                    <a:pt x="1092" y="587"/>
                  </a:cubicBezTo>
                  <a:cubicBezTo>
                    <a:pt x="1096" y="442"/>
                    <a:pt x="1100" y="293"/>
                    <a:pt x="1096" y="148"/>
                  </a:cubicBezTo>
                  <a:cubicBezTo>
                    <a:pt x="1096" y="132"/>
                    <a:pt x="1088" y="127"/>
                    <a:pt x="1076" y="127"/>
                  </a:cubicBezTo>
                  <a:cubicBezTo>
                    <a:pt x="1068" y="127"/>
                    <a:pt x="1056" y="132"/>
                    <a:pt x="1056" y="148"/>
                  </a:cubicBezTo>
                  <a:cubicBezTo>
                    <a:pt x="1052" y="293"/>
                    <a:pt x="1056" y="442"/>
                    <a:pt x="1060" y="587"/>
                  </a:cubicBezTo>
                  <a:cubicBezTo>
                    <a:pt x="955" y="587"/>
                    <a:pt x="855" y="595"/>
                    <a:pt x="750" y="599"/>
                  </a:cubicBezTo>
                  <a:cubicBezTo>
                    <a:pt x="726" y="450"/>
                    <a:pt x="738" y="309"/>
                    <a:pt x="754" y="156"/>
                  </a:cubicBezTo>
                  <a:cubicBezTo>
                    <a:pt x="867" y="140"/>
                    <a:pt x="971" y="132"/>
                    <a:pt x="1080" y="119"/>
                  </a:cubicBezTo>
                  <a:cubicBezTo>
                    <a:pt x="1193" y="111"/>
                    <a:pt x="1298" y="99"/>
                    <a:pt x="1403" y="95"/>
                  </a:cubicBezTo>
                  <a:close/>
                  <a:moveTo>
                    <a:pt x="714" y="156"/>
                  </a:moveTo>
                  <a:lnTo>
                    <a:pt x="714" y="156"/>
                  </a:lnTo>
                  <a:cubicBezTo>
                    <a:pt x="673" y="297"/>
                    <a:pt x="689" y="454"/>
                    <a:pt x="726" y="595"/>
                  </a:cubicBezTo>
                  <a:cubicBezTo>
                    <a:pt x="689" y="595"/>
                    <a:pt x="657" y="599"/>
                    <a:pt x="625" y="599"/>
                  </a:cubicBezTo>
                  <a:cubicBezTo>
                    <a:pt x="593" y="603"/>
                    <a:pt x="524" y="615"/>
                    <a:pt x="448" y="623"/>
                  </a:cubicBezTo>
                  <a:cubicBezTo>
                    <a:pt x="452" y="603"/>
                    <a:pt x="468" y="587"/>
                    <a:pt x="480" y="575"/>
                  </a:cubicBezTo>
                  <a:cubicBezTo>
                    <a:pt x="489" y="565"/>
                    <a:pt x="484" y="551"/>
                    <a:pt x="475" y="551"/>
                  </a:cubicBezTo>
                  <a:cubicBezTo>
                    <a:pt x="473" y="551"/>
                    <a:pt x="470" y="552"/>
                    <a:pt x="468" y="555"/>
                  </a:cubicBezTo>
                  <a:lnTo>
                    <a:pt x="460" y="559"/>
                  </a:lnTo>
                  <a:cubicBezTo>
                    <a:pt x="476" y="506"/>
                    <a:pt x="488" y="454"/>
                    <a:pt x="496" y="406"/>
                  </a:cubicBezTo>
                  <a:cubicBezTo>
                    <a:pt x="516" y="325"/>
                    <a:pt x="548" y="252"/>
                    <a:pt x="560" y="176"/>
                  </a:cubicBezTo>
                  <a:cubicBezTo>
                    <a:pt x="613" y="172"/>
                    <a:pt x="661" y="160"/>
                    <a:pt x="714" y="156"/>
                  </a:cubicBezTo>
                  <a:close/>
                  <a:moveTo>
                    <a:pt x="528" y="188"/>
                  </a:moveTo>
                  <a:lnTo>
                    <a:pt x="528" y="188"/>
                  </a:lnTo>
                  <a:cubicBezTo>
                    <a:pt x="504" y="256"/>
                    <a:pt x="484" y="333"/>
                    <a:pt x="464" y="401"/>
                  </a:cubicBezTo>
                  <a:cubicBezTo>
                    <a:pt x="444" y="462"/>
                    <a:pt x="411" y="538"/>
                    <a:pt x="432" y="611"/>
                  </a:cubicBezTo>
                  <a:cubicBezTo>
                    <a:pt x="427" y="615"/>
                    <a:pt x="427" y="623"/>
                    <a:pt x="427" y="631"/>
                  </a:cubicBezTo>
                  <a:cubicBezTo>
                    <a:pt x="384" y="635"/>
                    <a:pt x="340" y="637"/>
                    <a:pt x="303" y="637"/>
                  </a:cubicBezTo>
                  <a:cubicBezTo>
                    <a:pt x="254" y="637"/>
                    <a:pt x="217" y="633"/>
                    <a:pt x="206" y="619"/>
                  </a:cubicBezTo>
                  <a:cubicBezTo>
                    <a:pt x="174" y="579"/>
                    <a:pt x="282" y="313"/>
                    <a:pt x="315" y="212"/>
                  </a:cubicBezTo>
                  <a:cubicBezTo>
                    <a:pt x="323" y="216"/>
                    <a:pt x="327" y="216"/>
                    <a:pt x="335" y="216"/>
                  </a:cubicBezTo>
                  <a:cubicBezTo>
                    <a:pt x="403" y="208"/>
                    <a:pt x="464" y="196"/>
                    <a:pt x="528" y="188"/>
                  </a:cubicBezTo>
                  <a:close/>
                  <a:moveTo>
                    <a:pt x="2257" y="651"/>
                  </a:moveTo>
                  <a:cubicBezTo>
                    <a:pt x="2346" y="655"/>
                    <a:pt x="2438" y="655"/>
                    <a:pt x="2527" y="655"/>
                  </a:cubicBezTo>
                  <a:cubicBezTo>
                    <a:pt x="2508" y="726"/>
                    <a:pt x="2469" y="827"/>
                    <a:pt x="2388" y="827"/>
                  </a:cubicBezTo>
                  <a:cubicBezTo>
                    <a:pt x="2381" y="827"/>
                    <a:pt x="2373" y="826"/>
                    <a:pt x="2366" y="825"/>
                  </a:cubicBezTo>
                  <a:cubicBezTo>
                    <a:pt x="2289" y="813"/>
                    <a:pt x="2265" y="720"/>
                    <a:pt x="2257" y="651"/>
                  </a:cubicBezTo>
                  <a:close/>
                  <a:moveTo>
                    <a:pt x="1068" y="651"/>
                  </a:moveTo>
                  <a:lnTo>
                    <a:pt x="1068" y="659"/>
                  </a:lnTo>
                  <a:cubicBezTo>
                    <a:pt x="1080" y="747"/>
                    <a:pt x="1015" y="842"/>
                    <a:pt x="927" y="842"/>
                  </a:cubicBezTo>
                  <a:cubicBezTo>
                    <a:pt x="922" y="842"/>
                    <a:pt x="916" y="841"/>
                    <a:pt x="911" y="841"/>
                  </a:cubicBezTo>
                  <a:cubicBezTo>
                    <a:pt x="818" y="833"/>
                    <a:pt x="766" y="744"/>
                    <a:pt x="778" y="659"/>
                  </a:cubicBezTo>
                  <a:cubicBezTo>
                    <a:pt x="875" y="655"/>
                    <a:pt x="971" y="651"/>
                    <a:pt x="1068" y="651"/>
                  </a:cubicBezTo>
                  <a:close/>
                  <a:moveTo>
                    <a:pt x="1540" y="643"/>
                  </a:moveTo>
                  <a:cubicBezTo>
                    <a:pt x="1640" y="643"/>
                    <a:pt x="1745" y="643"/>
                    <a:pt x="1846" y="651"/>
                  </a:cubicBezTo>
                  <a:cubicBezTo>
                    <a:pt x="1857" y="744"/>
                    <a:pt x="1797" y="843"/>
                    <a:pt x="1699" y="843"/>
                  </a:cubicBezTo>
                  <a:cubicBezTo>
                    <a:pt x="1691" y="843"/>
                    <a:pt x="1682" y="842"/>
                    <a:pt x="1673" y="841"/>
                  </a:cubicBezTo>
                  <a:cubicBezTo>
                    <a:pt x="1572" y="825"/>
                    <a:pt x="1536" y="732"/>
                    <a:pt x="1540" y="643"/>
                  </a:cubicBezTo>
                  <a:close/>
                  <a:moveTo>
                    <a:pt x="3280" y="659"/>
                  </a:moveTo>
                  <a:cubicBezTo>
                    <a:pt x="3280" y="752"/>
                    <a:pt x="3244" y="837"/>
                    <a:pt x="3143" y="861"/>
                  </a:cubicBezTo>
                  <a:cubicBezTo>
                    <a:pt x="3134" y="862"/>
                    <a:pt x="3125" y="863"/>
                    <a:pt x="3115" y="863"/>
                  </a:cubicBezTo>
                  <a:cubicBezTo>
                    <a:pt x="3007" y="863"/>
                    <a:pt x="2941" y="756"/>
                    <a:pt x="2930" y="659"/>
                  </a:cubicBezTo>
                  <a:close/>
                  <a:moveTo>
                    <a:pt x="2587" y="651"/>
                  </a:moveTo>
                  <a:cubicBezTo>
                    <a:pt x="2676" y="655"/>
                    <a:pt x="2769" y="655"/>
                    <a:pt x="2865" y="655"/>
                  </a:cubicBezTo>
                  <a:cubicBezTo>
                    <a:pt x="2865" y="659"/>
                    <a:pt x="2861" y="663"/>
                    <a:pt x="2861" y="663"/>
                  </a:cubicBezTo>
                  <a:cubicBezTo>
                    <a:pt x="2844" y="732"/>
                    <a:pt x="2795" y="874"/>
                    <a:pt x="2708" y="874"/>
                  </a:cubicBezTo>
                  <a:cubicBezTo>
                    <a:pt x="2693" y="874"/>
                    <a:pt x="2677" y="870"/>
                    <a:pt x="2660" y="861"/>
                  </a:cubicBezTo>
                  <a:cubicBezTo>
                    <a:pt x="2607" y="829"/>
                    <a:pt x="2603" y="752"/>
                    <a:pt x="2575" y="688"/>
                  </a:cubicBezTo>
                  <a:cubicBezTo>
                    <a:pt x="2583" y="675"/>
                    <a:pt x="2583" y="663"/>
                    <a:pt x="2587" y="651"/>
                  </a:cubicBezTo>
                  <a:close/>
                  <a:moveTo>
                    <a:pt x="710" y="663"/>
                  </a:moveTo>
                  <a:lnTo>
                    <a:pt x="710" y="663"/>
                  </a:lnTo>
                  <a:cubicBezTo>
                    <a:pt x="690" y="741"/>
                    <a:pt x="686" y="886"/>
                    <a:pt x="570" y="886"/>
                  </a:cubicBezTo>
                  <a:cubicBezTo>
                    <a:pt x="566" y="886"/>
                    <a:pt x="561" y="885"/>
                    <a:pt x="556" y="885"/>
                  </a:cubicBezTo>
                  <a:cubicBezTo>
                    <a:pt x="456" y="881"/>
                    <a:pt x="472" y="756"/>
                    <a:pt x="472" y="680"/>
                  </a:cubicBezTo>
                  <a:cubicBezTo>
                    <a:pt x="552" y="675"/>
                    <a:pt x="629" y="671"/>
                    <a:pt x="710" y="663"/>
                  </a:cubicBezTo>
                  <a:close/>
                  <a:moveTo>
                    <a:pt x="1926" y="643"/>
                  </a:moveTo>
                  <a:lnTo>
                    <a:pt x="1926" y="643"/>
                  </a:lnTo>
                  <a:cubicBezTo>
                    <a:pt x="2023" y="651"/>
                    <a:pt x="2124" y="651"/>
                    <a:pt x="2221" y="651"/>
                  </a:cubicBezTo>
                  <a:lnTo>
                    <a:pt x="2221" y="655"/>
                  </a:lnTo>
                  <a:cubicBezTo>
                    <a:pt x="2216" y="653"/>
                    <a:pt x="2212" y="652"/>
                    <a:pt x="2208" y="652"/>
                  </a:cubicBezTo>
                  <a:cubicBezTo>
                    <a:pt x="2192" y="652"/>
                    <a:pt x="2178" y="668"/>
                    <a:pt x="2184" y="688"/>
                  </a:cubicBezTo>
                  <a:cubicBezTo>
                    <a:pt x="2238" y="779"/>
                    <a:pt x="2168" y="886"/>
                    <a:pt x="2071" y="886"/>
                  </a:cubicBezTo>
                  <a:cubicBezTo>
                    <a:pt x="2066" y="886"/>
                    <a:pt x="2061" y="886"/>
                    <a:pt x="2055" y="885"/>
                  </a:cubicBezTo>
                  <a:cubicBezTo>
                    <a:pt x="1935" y="877"/>
                    <a:pt x="1894" y="744"/>
                    <a:pt x="1926" y="643"/>
                  </a:cubicBezTo>
                  <a:close/>
                  <a:moveTo>
                    <a:pt x="1439" y="643"/>
                  </a:moveTo>
                  <a:cubicBezTo>
                    <a:pt x="1463" y="752"/>
                    <a:pt x="1435" y="873"/>
                    <a:pt x="1302" y="885"/>
                  </a:cubicBezTo>
                  <a:cubicBezTo>
                    <a:pt x="1295" y="886"/>
                    <a:pt x="1288" y="886"/>
                    <a:pt x="1281" y="886"/>
                  </a:cubicBezTo>
                  <a:cubicBezTo>
                    <a:pt x="1168" y="886"/>
                    <a:pt x="1100" y="766"/>
                    <a:pt x="1157" y="663"/>
                  </a:cubicBezTo>
                  <a:lnTo>
                    <a:pt x="1157" y="651"/>
                  </a:lnTo>
                  <a:cubicBezTo>
                    <a:pt x="1254" y="643"/>
                    <a:pt x="1342" y="643"/>
                    <a:pt x="1439" y="643"/>
                  </a:cubicBezTo>
                  <a:close/>
                  <a:moveTo>
                    <a:pt x="407" y="684"/>
                  </a:moveTo>
                  <a:cubicBezTo>
                    <a:pt x="392" y="770"/>
                    <a:pt x="368" y="914"/>
                    <a:pt x="255" y="914"/>
                  </a:cubicBezTo>
                  <a:cubicBezTo>
                    <a:pt x="252" y="914"/>
                    <a:pt x="249" y="913"/>
                    <a:pt x="246" y="913"/>
                  </a:cubicBezTo>
                  <a:cubicBezTo>
                    <a:pt x="149" y="901"/>
                    <a:pt x="166" y="780"/>
                    <a:pt x="170" y="704"/>
                  </a:cubicBezTo>
                  <a:cubicBezTo>
                    <a:pt x="246" y="700"/>
                    <a:pt x="327" y="692"/>
                    <a:pt x="407" y="684"/>
                  </a:cubicBezTo>
                  <a:close/>
                  <a:moveTo>
                    <a:pt x="2551" y="736"/>
                  </a:moveTo>
                  <a:cubicBezTo>
                    <a:pt x="2579" y="821"/>
                    <a:pt x="2587" y="917"/>
                    <a:pt x="2700" y="917"/>
                  </a:cubicBezTo>
                  <a:cubicBezTo>
                    <a:pt x="2805" y="917"/>
                    <a:pt x="2861" y="833"/>
                    <a:pt x="2890" y="740"/>
                  </a:cubicBezTo>
                  <a:cubicBezTo>
                    <a:pt x="2920" y="836"/>
                    <a:pt x="3017" y="914"/>
                    <a:pt x="3117" y="914"/>
                  </a:cubicBezTo>
                  <a:cubicBezTo>
                    <a:pt x="3122" y="914"/>
                    <a:pt x="3126" y="914"/>
                    <a:pt x="3131" y="913"/>
                  </a:cubicBezTo>
                  <a:cubicBezTo>
                    <a:pt x="3188" y="905"/>
                    <a:pt x="3244" y="877"/>
                    <a:pt x="3284" y="833"/>
                  </a:cubicBezTo>
                  <a:cubicBezTo>
                    <a:pt x="3284" y="1259"/>
                    <a:pt x="3296" y="1686"/>
                    <a:pt x="3349" y="2108"/>
                  </a:cubicBezTo>
                  <a:lnTo>
                    <a:pt x="3349" y="2108"/>
                  </a:lnTo>
                  <a:cubicBezTo>
                    <a:pt x="3348" y="2105"/>
                    <a:pt x="3344" y="2101"/>
                    <a:pt x="3337" y="2094"/>
                  </a:cubicBezTo>
                  <a:cubicBezTo>
                    <a:pt x="3333" y="2094"/>
                    <a:pt x="3329" y="2094"/>
                    <a:pt x="3329" y="2110"/>
                  </a:cubicBezTo>
                  <a:cubicBezTo>
                    <a:pt x="2620" y="2114"/>
                    <a:pt x="1906" y="2126"/>
                    <a:pt x="1197" y="2134"/>
                  </a:cubicBezTo>
                  <a:cubicBezTo>
                    <a:pt x="1028" y="2134"/>
                    <a:pt x="851" y="2142"/>
                    <a:pt x="677" y="2142"/>
                  </a:cubicBezTo>
                  <a:cubicBezTo>
                    <a:pt x="608" y="2142"/>
                    <a:pt x="528" y="2152"/>
                    <a:pt x="453" y="2152"/>
                  </a:cubicBezTo>
                  <a:cubicBezTo>
                    <a:pt x="332" y="2152"/>
                    <a:pt x="224" y="2126"/>
                    <a:pt x="194" y="1989"/>
                  </a:cubicBezTo>
                  <a:cubicBezTo>
                    <a:pt x="166" y="1844"/>
                    <a:pt x="206" y="1639"/>
                    <a:pt x="210" y="1485"/>
                  </a:cubicBezTo>
                  <a:cubicBezTo>
                    <a:pt x="214" y="1308"/>
                    <a:pt x="214" y="1135"/>
                    <a:pt x="214" y="958"/>
                  </a:cubicBezTo>
                  <a:cubicBezTo>
                    <a:pt x="226" y="958"/>
                    <a:pt x="230" y="962"/>
                    <a:pt x="242" y="962"/>
                  </a:cubicBezTo>
                  <a:cubicBezTo>
                    <a:pt x="249" y="962"/>
                    <a:pt x="256" y="963"/>
                    <a:pt x="263" y="963"/>
                  </a:cubicBezTo>
                  <a:cubicBezTo>
                    <a:pt x="354" y="963"/>
                    <a:pt x="405" y="887"/>
                    <a:pt x="432" y="804"/>
                  </a:cubicBezTo>
                  <a:cubicBezTo>
                    <a:pt x="444" y="873"/>
                    <a:pt x="476" y="933"/>
                    <a:pt x="552" y="937"/>
                  </a:cubicBezTo>
                  <a:cubicBezTo>
                    <a:pt x="557" y="938"/>
                    <a:pt x="561" y="938"/>
                    <a:pt x="565" y="938"/>
                  </a:cubicBezTo>
                  <a:cubicBezTo>
                    <a:pt x="663" y="938"/>
                    <a:pt x="731" y="849"/>
                    <a:pt x="750" y="756"/>
                  </a:cubicBezTo>
                  <a:cubicBezTo>
                    <a:pt x="774" y="825"/>
                    <a:pt x="838" y="881"/>
                    <a:pt x="915" y="885"/>
                  </a:cubicBezTo>
                  <a:cubicBezTo>
                    <a:pt x="921" y="886"/>
                    <a:pt x="926" y="886"/>
                    <a:pt x="931" y="886"/>
                  </a:cubicBezTo>
                  <a:cubicBezTo>
                    <a:pt x="1005" y="886"/>
                    <a:pt x="1070" y="836"/>
                    <a:pt x="1096" y="772"/>
                  </a:cubicBezTo>
                  <a:cubicBezTo>
                    <a:pt x="1113" y="857"/>
                    <a:pt x="1193" y="933"/>
                    <a:pt x="1294" y="933"/>
                  </a:cubicBezTo>
                  <a:cubicBezTo>
                    <a:pt x="1399" y="933"/>
                    <a:pt x="1491" y="841"/>
                    <a:pt x="1503" y="740"/>
                  </a:cubicBezTo>
                  <a:cubicBezTo>
                    <a:pt x="1524" y="817"/>
                    <a:pt x="1592" y="881"/>
                    <a:pt x="1665" y="893"/>
                  </a:cubicBezTo>
                  <a:cubicBezTo>
                    <a:pt x="1674" y="894"/>
                    <a:pt x="1683" y="895"/>
                    <a:pt x="1692" y="895"/>
                  </a:cubicBezTo>
                  <a:cubicBezTo>
                    <a:pt x="1770" y="895"/>
                    <a:pt x="1842" y="849"/>
                    <a:pt x="1878" y="780"/>
                  </a:cubicBezTo>
                  <a:cubicBezTo>
                    <a:pt x="1898" y="861"/>
                    <a:pt x="1967" y="933"/>
                    <a:pt x="2063" y="937"/>
                  </a:cubicBezTo>
                  <a:cubicBezTo>
                    <a:pt x="2066" y="938"/>
                    <a:pt x="2069" y="938"/>
                    <a:pt x="2071" y="938"/>
                  </a:cubicBezTo>
                  <a:cubicBezTo>
                    <a:pt x="2168" y="938"/>
                    <a:pt x="2241" y="863"/>
                    <a:pt x="2257" y="780"/>
                  </a:cubicBezTo>
                  <a:cubicBezTo>
                    <a:pt x="2281" y="825"/>
                    <a:pt x="2317" y="861"/>
                    <a:pt x="2370" y="873"/>
                  </a:cubicBezTo>
                  <a:cubicBezTo>
                    <a:pt x="2374" y="873"/>
                    <a:pt x="2379" y="874"/>
                    <a:pt x="2384" y="874"/>
                  </a:cubicBezTo>
                  <a:cubicBezTo>
                    <a:pt x="2465" y="874"/>
                    <a:pt x="2521" y="808"/>
                    <a:pt x="2551" y="736"/>
                  </a:cubicBezTo>
                  <a:close/>
                  <a:moveTo>
                    <a:pt x="3345" y="2183"/>
                  </a:moveTo>
                  <a:cubicBezTo>
                    <a:pt x="3357" y="2223"/>
                    <a:pt x="3377" y="2263"/>
                    <a:pt x="3393" y="2295"/>
                  </a:cubicBezTo>
                  <a:cubicBezTo>
                    <a:pt x="3425" y="2364"/>
                    <a:pt x="3458" y="2432"/>
                    <a:pt x="3490" y="2505"/>
                  </a:cubicBezTo>
                  <a:cubicBezTo>
                    <a:pt x="2861" y="2505"/>
                    <a:pt x="2225" y="2509"/>
                    <a:pt x="1600" y="2513"/>
                  </a:cubicBezTo>
                  <a:cubicBezTo>
                    <a:pt x="1294" y="2517"/>
                    <a:pt x="980" y="2517"/>
                    <a:pt x="669" y="2517"/>
                  </a:cubicBezTo>
                  <a:cubicBezTo>
                    <a:pt x="575" y="2517"/>
                    <a:pt x="456" y="2533"/>
                    <a:pt x="349" y="2533"/>
                  </a:cubicBezTo>
                  <a:cubicBezTo>
                    <a:pt x="295" y="2533"/>
                    <a:pt x="245" y="2529"/>
                    <a:pt x="202" y="2517"/>
                  </a:cubicBezTo>
                  <a:cubicBezTo>
                    <a:pt x="93" y="2493"/>
                    <a:pt x="133" y="2489"/>
                    <a:pt x="145" y="2396"/>
                  </a:cubicBezTo>
                  <a:cubicBezTo>
                    <a:pt x="149" y="2328"/>
                    <a:pt x="186" y="2255"/>
                    <a:pt x="206" y="2187"/>
                  </a:cubicBezTo>
                  <a:cubicBezTo>
                    <a:pt x="263" y="2221"/>
                    <a:pt x="341" y="2232"/>
                    <a:pt x="423" y="2232"/>
                  </a:cubicBezTo>
                  <a:cubicBezTo>
                    <a:pt x="551" y="2232"/>
                    <a:pt x="688" y="2207"/>
                    <a:pt x="774" y="2207"/>
                  </a:cubicBezTo>
                  <a:cubicBezTo>
                    <a:pt x="1624" y="2195"/>
                    <a:pt x="2479" y="2195"/>
                    <a:pt x="3329" y="2187"/>
                  </a:cubicBezTo>
                  <a:cubicBezTo>
                    <a:pt x="3333" y="2187"/>
                    <a:pt x="3337" y="2183"/>
                    <a:pt x="3345" y="2183"/>
                  </a:cubicBezTo>
                  <a:close/>
                  <a:moveTo>
                    <a:pt x="3498" y="2573"/>
                  </a:moveTo>
                  <a:cubicBezTo>
                    <a:pt x="3506" y="2573"/>
                    <a:pt x="3506" y="2577"/>
                    <a:pt x="3506" y="2577"/>
                  </a:cubicBezTo>
                  <a:cubicBezTo>
                    <a:pt x="3510" y="2594"/>
                    <a:pt x="3514" y="2606"/>
                    <a:pt x="3514" y="2618"/>
                  </a:cubicBezTo>
                  <a:cubicBezTo>
                    <a:pt x="3514" y="2626"/>
                    <a:pt x="3514" y="2630"/>
                    <a:pt x="3506" y="2638"/>
                  </a:cubicBezTo>
                  <a:cubicBezTo>
                    <a:pt x="2362" y="2666"/>
                    <a:pt x="1201" y="2634"/>
                    <a:pt x="61" y="2694"/>
                  </a:cubicBezTo>
                  <a:lnTo>
                    <a:pt x="61" y="2686"/>
                  </a:lnTo>
                  <a:cubicBezTo>
                    <a:pt x="49" y="2666"/>
                    <a:pt x="41" y="2646"/>
                    <a:pt x="41" y="2626"/>
                  </a:cubicBezTo>
                  <a:cubicBezTo>
                    <a:pt x="41" y="2610"/>
                    <a:pt x="41" y="2594"/>
                    <a:pt x="45" y="2577"/>
                  </a:cubicBezTo>
                  <a:lnTo>
                    <a:pt x="53" y="2577"/>
                  </a:lnTo>
                  <a:cubicBezTo>
                    <a:pt x="627" y="2575"/>
                    <a:pt x="1201" y="2575"/>
                    <a:pt x="1775" y="2575"/>
                  </a:cubicBezTo>
                  <a:cubicBezTo>
                    <a:pt x="2350" y="2575"/>
                    <a:pt x="2924" y="2575"/>
                    <a:pt x="3498" y="2573"/>
                  </a:cubicBezTo>
                  <a:close/>
                  <a:moveTo>
                    <a:pt x="1795" y="1"/>
                  </a:moveTo>
                  <a:cubicBezTo>
                    <a:pt x="1300" y="1"/>
                    <a:pt x="805" y="51"/>
                    <a:pt x="327" y="160"/>
                  </a:cubicBezTo>
                  <a:cubicBezTo>
                    <a:pt x="322" y="156"/>
                    <a:pt x="315" y="154"/>
                    <a:pt x="309" y="154"/>
                  </a:cubicBezTo>
                  <a:cubicBezTo>
                    <a:pt x="301" y="154"/>
                    <a:pt x="293" y="158"/>
                    <a:pt x="290" y="168"/>
                  </a:cubicBezTo>
                  <a:cubicBezTo>
                    <a:pt x="222" y="333"/>
                    <a:pt x="166" y="498"/>
                    <a:pt x="105" y="671"/>
                  </a:cubicBezTo>
                  <a:cubicBezTo>
                    <a:pt x="93" y="684"/>
                    <a:pt x="113" y="712"/>
                    <a:pt x="133" y="712"/>
                  </a:cubicBezTo>
                  <a:cubicBezTo>
                    <a:pt x="113" y="784"/>
                    <a:pt x="121" y="893"/>
                    <a:pt x="182" y="937"/>
                  </a:cubicBezTo>
                  <a:cubicBezTo>
                    <a:pt x="166" y="1147"/>
                    <a:pt x="162" y="1365"/>
                    <a:pt x="149" y="1578"/>
                  </a:cubicBezTo>
                  <a:cubicBezTo>
                    <a:pt x="145" y="1707"/>
                    <a:pt x="89" y="1981"/>
                    <a:pt x="141" y="2102"/>
                  </a:cubicBezTo>
                  <a:cubicBezTo>
                    <a:pt x="149" y="2122"/>
                    <a:pt x="166" y="2142"/>
                    <a:pt x="182" y="2154"/>
                  </a:cubicBezTo>
                  <a:cubicBezTo>
                    <a:pt x="125" y="2283"/>
                    <a:pt x="81" y="2408"/>
                    <a:pt x="33" y="2537"/>
                  </a:cubicBezTo>
                  <a:lnTo>
                    <a:pt x="33" y="2549"/>
                  </a:lnTo>
                  <a:cubicBezTo>
                    <a:pt x="4" y="2594"/>
                    <a:pt x="0" y="2666"/>
                    <a:pt x="33" y="2706"/>
                  </a:cubicBezTo>
                  <a:cubicBezTo>
                    <a:pt x="29" y="2714"/>
                    <a:pt x="33" y="2727"/>
                    <a:pt x="49" y="2727"/>
                  </a:cubicBezTo>
                  <a:cubicBezTo>
                    <a:pt x="380" y="2742"/>
                    <a:pt x="713" y="2747"/>
                    <a:pt x="1047" y="2747"/>
                  </a:cubicBezTo>
                  <a:cubicBezTo>
                    <a:pt x="1870" y="2747"/>
                    <a:pt x="2697" y="2713"/>
                    <a:pt x="3514" y="2698"/>
                  </a:cubicBezTo>
                  <a:cubicBezTo>
                    <a:pt x="3534" y="2698"/>
                    <a:pt x="3546" y="2686"/>
                    <a:pt x="3546" y="2670"/>
                  </a:cubicBezTo>
                  <a:cubicBezTo>
                    <a:pt x="3550" y="2670"/>
                    <a:pt x="3554" y="2666"/>
                    <a:pt x="3558" y="2658"/>
                  </a:cubicBezTo>
                  <a:cubicBezTo>
                    <a:pt x="3571" y="2650"/>
                    <a:pt x="3575" y="2638"/>
                    <a:pt x="3575" y="2626"/>
                  </a:cubicBezTo>
                  <a:cubicBezTo>
                    <a:pt x="3575" y="2598"/>
                    <a:pt x="3571" y="2569"/>
                    <a:pt x="3546" y="2553"/>
                  </a:cubicBezTo>
                  <a:cubicBezTo>
                    <a:pt x="3546" y="2545"/>
                    <a:pt x="3546" y="2533"/>
                    <a:pt x="3550" y="2513"/>
                  </a:cubicBezTo>
                  <a:lnTo>
                    <a:pt x="3550" y="2497"/>
                  </a:lnTo>
                  <a:cubicBezTo>
                    <a:pt x="3514" y="2428"/>
                    <a:pt x="3486" y="2352"/>
                    <a:pt x="3450" y="2275"/>
                  </a:cubicBezTo>
                  <a:cubicBezTo>
                    <a:pt x="3425" y="2231"/>
                    <a:pt x="3405" y="2174"/>
                    <a:pt x="3373" y="2130"/>
                  </a:cubicBezTo>
                  <a:lnTo>
                    <a:pt x="3373" y="2130"/>
                  </a:lnTo>
                  <a:cubicBezTo>
                    <a:pt x="3377" y="2131"/>
                    <a:pt x="3380" y="2132"/>
                    <a:pt x="3384" y="2132"/>
                  </a:cubicBezTo>
                  <a:cubicBezTo>
                    <a:pt x="3396" y="2132"/>
                    <a:pt x="3405" y="2126"/>
                    <a:pt x="3405" y="2110"/>
                  </a:cubicBezTo>
                  <a:cubicBezTo>
                    <a:pt x="3377" y="1663"/>
                    <a:pt x="3353" y="1215"/>
                    <a:pt x="3349" y="764"/>
                  </a:cubicBezTo>
                  <a:cubicBezTo>
                    <a:pt x="3349" y="756"/>
                    <a:pt x="3345" y="752"/>
                    <a:pt x="3337" y="744"/>
                  </a:cubicBezTo>
                  <a:cubicBezTo>
                    <a:pt x="3349" y="716"/>
                    <a:pt x="3353" y="680"/>
                    <a:pt x="3349" y="651"/>
                  </a:cubicBezTo>
                  <a:cubicBezTo>
                    <a:pt x="3365" y="643"/>
                    <a:pt x="3369" y="619"/>
                    <a:pt x="3365" y="603"/>
                  </a:cubicBezTo>
                  <a:cubicBezTo>
                    <a:pt x="3377" y="599"/>
                    <a:pt x="3389" y="583"/>
                    <a:pt x="3377" y="571"/>
                  </a:cubicBezTo>
                  <a:cubicBezTo>
                    <a:pt x="3325" y="442"/>
                    <a:pt x="3268" y="321"/>
                    <a:pt x="3228" y="192"/>
                  </a:cubicBezTo>
                  <a:lnTo>
                    <a:pt x="3224" y="188"/>
                  </a:lnTo>
                  <a:cubicBezTo>
                    <a:pt x="3232" y="168"/>
                    <a:pt x="3228" y="140"/>
                    <a:pt x="3204" y="136"/>
                  </a:cubicBezTo>
                  <a:cubicBezTo>
                    <a:pt x="2974" y="91"/>
                    <a:pt x="2748" y="59"/>
                    <a:pt x="2519" y="35"/>
                  </a:cubicBezTo>
                  <a:lnTo>
                    <a:pt x="2507" y="35"/>
                  </a:lnTo>
                  <a:cubicBezTo>
                    <a:pt x="2271" y="13"/>
                    <a:pt x="2033" y="1"/>
                    <a:pt x="1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3923844" y="1759760"/>
              <a:ext cx="181758" cy="49212"/>
            </a:xfrm>
            <a:custGeom>
              <a:rect b="b" l="l" r="r" t="t"/>
              <a:pathLst>
                <a:path extrusionOk="0" h="512" w="1891">
                  <a:moveTo>
                    <a:pt x="529" y="1"/>
                  </a:moveTo>
                  <a:cubicBezTo>
                    <a:pt x="513" y="5"/>
                    <a:pt x="500" y="5"/>
                    <a:pt x="484" y="5"/>
                  </a:cubicBezTo>
                  <a:cubicBezTo>
                    <a:pt x="467" y="131"/>
                    <a:pt x="357" y="221"/>
                    <a:pt x="243" y="221"/>
                  </a:cubicBezTo>
                  <a:cubicBezTo>
                    <a:pt x="202" y="221"/>
                    <a:pt x="160" y="209"/>
                    <a:pt x="122" y="182"/>
                  </a:cubicBezTo>
                  <a:cubicBezTo>
                    <a:pt x="106" y="230"/>
                    <a:pt x="57" y="271"/>
                    <a:pt x="1" y="291"/>
                  </a:cubicBezTo>
                  <a:cubicBezTo>
                    <a:pt x="89" y="319"/>
                    <a:pt x="182" y="339"/>
                    <a:pt x="271" y="367"/>
                  </a:cubicBezTo>
                  <a:cubicBezTo>
                    <a:pt x="404" y="408"/>
                    <a:pt x="545" y="484"/>
                    <a:pt x="674" y="508"/>
                  </a:cubicBezTo>
                  <a:cubicBezTo>
                    <a:pt x="687" y="511"/>
                    <a:pt x="701" y="512"/>
                    <a:pt x="715" y="512"/>
                  </a:cubicBezTo>
                  <a:cubicBezTo>
                    <a:pt x="855" y="512"/>
                    <a:pt x="996" y="407"/>
                    <a:pt x="1117" y="359"/>
                  </a:cubicBezTo>
                  <a:cubicBezTo>
                    <a:pt x="1234" y="311"/>
                    <a:pt x="1355" y="267"/>
                    <a:pt x="1476" y="230"/>
                  </a:cubicBezTo>
                  <a:cubicBezTo>
                    <a:pt x="1613" y="186"/>
                    <a:pt x="1750" y="158"/>
                    <a:pt x="1891" y="130"/>
                  </a:cubicBezTo>
                  <a:cubicBezTo>
                    <a:pt x="1814" y="126"/>
                    <a:pt x="1742" y="89"/>
                    <a:pt x="1693" y="29"/>
                  </a:cubicBezTo>
                  <a:cubicBezTo>
                    <a:pt x="1660" y="115"/>
                    <a:pt x="1573" y="164"/>
                    <a:pt x="1489" y="164"/>
                  </a:cubicBezTo>
                  <a:cubicBezTo>
                    <a:pt x="1440" y="164"/>
                    <a:pt x="1391" y="147"/>
                    <a:pt x="1355" y="109"/>
                  </a:cubicBezTo>
                  <a:cubicBezTo>
                    <a:pt x="1327" y="218"/>
                    <a:pt x="1214" y="303"/>
                    <a:pt x="1105" y="303"/>
                  </a:cubicBezTo>
                  <a:cubicBezTo>
                    <a:pt x="992" y="303"/>
                    <a:pt x="887" y="222"/>
                    <a:pt x="863" y="117"/>
                  </a:cubicBezTo>
                  <a:cubicBezTo>
                    <a:pt x="833" y="154"/>
                    <a:pt x="792" y="170"/>
                    <a:pt x="750" y="170"/>
                  </a:cubicBezTo>
                  <a:cubicBezTo>
                    <a:pt x="662" y="170"/>
                    <a:pt x="569" y="99"/>
                    <a:pt x="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3751508" y="2176521"/>
              <a:ext cx="334008" cy="11726"/>
            </a:xfrm>
            <a:custGeom>
              <a:rect b="b" l="l" r="r" t="t"/>
              <a:pathLst>
                <a:path extrusionOk="0" h="122" w="3475">
                  <a:moveTo>
                    <a:pt x="3462" y="0"/>
                  </a:moveTo>
                  <a:cubicBezTo>
                    <a:pt x="2314" y="4"/>
                    <a:pt x="1165" y="4"/>
                    <a:pt x="17" y="4"/>
                  </a:cubicBezTo>
                  <a:lnTo>
                    <a:pt x="5" y="4"/>
                  </a:lnTo>
                  <a:cubicBezTo>
                    <a:pt x="1" y="21"/>
                    <a:pt x="1" y="37"/>
                    <a:pt x="1" y="49"/>
                  </a:cubicBezTo>
                  <a:cubicBezTo>
                    <a:pt x="1" y="73"/>
                    <a:pt x="9" y="93"/>
                    <a:pt x="21" y="113"/>
                  </a:cubicBezTo>
                  <a:lnTo>
                    <a:pt x="21" y="121"/>
                  </a:lnTo>
                  <a:cubicBezTo>
                    <a:pt x="1165" y="57"/>
                    <a:pt x="2318" y="93"/>
                    <a:pt x="3466" y="65"/>
                  </a:cubicBezTo>
                  <a:cubicBezTo>
                    <a:pt x="3470" y="61"/>
                    <a:pt x="3470" y="57"/>
                    <a:pt x="3470" y="53"/>
                  </a:cubicBezTo>
                  <a:cubicBezTo>
                    <a:pt x="3474" y="33"/>
                    <a:pt x="3466" y="25"/>
                    <a:pt x="3462" y="12"/>
                  </a:cubicBezTo>
                  <a:lnTo>
                    <a:pt x="3462" y="0"/>
                  </a:ln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3982379" y="1752840"/>
              <a:ext cx="102365" cy="30277"/>
            </a:xfrm>
            <a:custGeom>
              <a:rect b="b" l="l" r="r" t="t"/>
              <a:pathLst>
                <a:path extrusionOk="0" h="315" w="1065">
                  <a:moveTo>
                    <a:pt x="1060" y="0"/>
                  </a:moveTo>
                  <a:cubicBezTo>
                    <a:pt x="718" y="61"/>
                    <a:pt x="347" y="57"/>
                    <a:pt x="0" y="73"/>
                  </a:cubicBezTo>
                  <a:cubicBezTo>
                    <a:pt x="4" y="121"/>
                    <a:pt x="33" y="169"/>
                    <a:pt x="81" y="189"/>
                  </a:cubicBezTo>
                  <a:cubicBezTo>
                    <a:pt x="93" y="193"/>
                    <a:pt x="105" y="195"/>
                    <a:pt x="116" y="195"/>
                  </a:cubicBezTo>
                  <a:cubicBezTo>
                    <a:pt x="158" y="195"/>
                    <a:pt x="194" y="173"/>
                    <a:pt x="226" y="141"/>
                  </a:cubicBezTo>
                  <a:cubicBezTo>
                    <a:pt x="230" y="137"/>
                    <a:pt x="238" y="137"/>
                    <a:pt x="242" y="137"/>
                  </a:cubicBezTo>
                  <a:lnTo>
                    <a:pt x="242" y="117"/>
                  </a:lnTo>
                  <a:cubicBezTo>
                    <a:pt x="244" y="108"/>
                    <a:pt x="252" y="103"/>
                    <a:pt x="259" y="103"/>
                  </a:cubicBezTo>
                  <a:cubicBezTo>
                    <a:pt x="265" y="103"/>
                    <a:pt x="271" y="106"/>
                    <a:pt x="274" y="113"/>
                  </a:cubicBezTo>
                  <a:cubicBezTo>
                    <a:pt x="302" y="214"/>
                    <a:pt x="367" y="314"/>
                    <a:pt x="488" y="314"/>
                  </a:cubicBezTo>
                  <a:cubicBezTo>
                    <a:pt x="609" y="314"/>
                    <a:pt x="673" y="214"/>
                    <a:pt x="697" y="105"/>
                  </a:cubicBezTo>
                  <a:lnTo>
                    <a:pt x="697" y="101"/>
                  </a:lnTo>
                  <a:cubicBezTo>
                    <a:pt x="692" y="88"/>
                    <a:pt x="704" y="78"/>
                    <a:pt x="714" y="78"/>
                  </a:cubicBezTo>
                  <a:cubicBezTo>
                    <a:pt x="721" y="78"/>
                    <a:pt x="727" y="81"/>
                    <a:pt x="730" y="89"/>
                  </a:cubicBezTo>
                  <a:lnTo>
                    <a:pt x="734" y="93"/>
                  </a:lnTo>
                  <a:cubicBezTo>
                    <a:pt x="742" y="93"/>
                    <a:pt x="750" y="101"/>
                    <a:pt x="750" y="113"/>
                  </a:cubicBezTo>
                  <a:cubicBezTo>
                    <a:pt x="789" y="157"/>
                    <a:pt x="841" y="180"/>
                    <a:pt x="890" y="180"/>
                  </a:cubicBezTo>
                  <a:cubicBezTo>
                    <a:pt x="957" y="180"/>
                    <a:pt x="1020" y="137"/>
                    <a:pt x="1036" y="48"/>
                  </a:cubicBezTo>
                  <a:cubicBezTo>
                    <a:pt x="1044" y="32"/>
                    <a:pt x="1052" y="28"/>
                    <a:pt x="1064" y="28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4055907" y="1709972"/>
              <a:ext cx="25279" cy="16724"/>
            </a:xfrm>
            <a:custGeom>
              <a:rect b="b" l="l" r="r" t="t"/>
              <a:pathLst>
                <a:path extrusionOk="0" h="174" w="263">
                  <a:moveTo>
                    <a:pt x="53" y="43"/>
                  </a:moveTo>
                  <a:cubicBezTo>
                    <a:pt x="114" y="43"/>
                    <a:pt x="174" y="63"/>
                    <a:pt x="214" y="116"/>
                  </a:cubicBezTo>
                  <a:cubicBezTo>
                    <a:pt x="203" y="127"/>
                    <a:pt x="189" y="132"/>
                    <a:pt x="175" y="132"/>
                  </a:cubicBezTo>
                  <a:cubicBezTo>
                    <a:pt x="154" y="132"/>
                    <a:pt x="131" y="121"/>
                    <a:pt x="114" y="104"/>
                  </a:cubicBezTo>
                  <a:cubicBezTo>
                    <a:pt x="86" y="92"/>
                    <a:pt x="77" y="63"/>
                    <a:pt x="53" y="43"/>
                  </a:cubicBezTo>
                  <a:close/>
                  <a:moveTo>
                    <a:pt x="55" y="1"/>
                  </a:moveTo>
                  <a:cubicBezTo>
                    <a:pt x="45" y="1"/>
                    <a:pt x="35" y="2"/>
                    <a:pt x="25" y="3"/>
                  </a:cubicBezTo>
                  <a:cubicBezTo>
                    <a:pt x="1" y="7"/>
                    <a:pt x="5" y="39"/>
                    <a:pt x="25" y="43"/>
                  </a:cubicBezTo>
                  <a:lnTo>
                    <a:pt x="25" y="55"/>
                  </a:lnTo>
                  <a:cubicBezTo>
                    <a:pt x="36" y="123"/>
                    <a:pt x="108" y="174"/>
                    <a:pt x="174" y="174"/>
                  </a:cubicBezTo>
                  <a:cubicBezTo>
                    <a:pt x="206" y="174"/>
                    <a:pt x="237" y="161"/>
                    <a:pt x="259" y="132"/>
                  </a:cubicBezTo>
                  <a:cubicBezTo>
                    <a:pt x="263" y="124"/>
                    <a:pt x="263" y="116"/>
                    <a:pt x="259" y="112"/>
                  </a:cubicBezTo>
                  <a:cubicBezTo>
                    <a:pt x="212" y="43"/>
                    <a:pt x="137" y="1"/>
                    <a:pt x="55" y="1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4064846" y="1842997"/>
              <a:ext cx="15956" cy="37294"/>
            </a:xfrm>
            <a:custGeom>
              <a:rect b="b" l="l" r="r" t="t"/>
              <a:pathLst>
                <a:path extrusionOk="0" h="388" w="166">
                  <a:moveTo>
                    <a:pt x="166" y="1"/>
                  </a:moveTo>
                  <a:lnTo>
                    <a:pt x="166" y="1"/>
                  </a:lnTo>
                  <a:cubicBezTo>
                    <a:pt x="113" y="17"/>
                    <a:pt x="61" y="25"/>
                    <a:pt x="1" y="41"/>
                  </a:cubicBezTo>
                  <a:cubicBezTo>
                    <a:pt x="25" y="150"/>
                    <a:pt x="41" y="263"/>
                    <a:pt x="49" y="372"/>
                  </a:cubicBezTo>
                  <a:lnTo>
                    <a:pt x="154" y="388"/>
                  </a:lnTo>
                  <a:cubicBezTo>
                    <a:pt x="154" y="259"/>
                    <a:pt x="154" y="126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3756218" y="2138171"/>
              <a:ext cx="326511" cy="34314"/>
            </a:xfrm>
            <a:custGeom>
              <a:rect b="b" l="l" r="r" t="t"/>
              <a:pathLst>
                <a:path extrusionOk="0" h="357" w="3397">
                  <a:moveTo>
                    <a:pt x="3244" y="0"/>
                  </a:moveTo>
                  <a:cubicBezTo>
                    <a:pt x="3240" y="9"/>
                    <a:pt x="3236" y="9"/>
                    <a:pt x="3232" y="9"/>
                  </a:cubicBezTo>
                  <a:cubicBezTo>
                    <a:pt x="2377" y="17"/>
                    <a:pt x="1527" y="17"/>
                    <a:pt x="677" y="29"/>
                  </a:cubicBezTo>
                  <a:cubicBezTo>
                    <a:pt x="592" y="29"/>
                    <a:pt x="455" y="52"/>
                    <a:pt x="328" y="52"/>
                  </a:cubicBezTo>
                  <a:cubicBezTo>
                    <a:pt x="245" y="52"/>
                    <a:pt x="166" y="42"/>
                    <a:pt x="109" y="9"/>
                  </a:cubicBezTo>
                  <a:cubicBezTo>
                    <a:pt x="89" y="77"/>
                    <a:pt x="56" y="154"/>
                    <a:pt x="48" y="218"/>
                  </a:cubicBezTo>
                  <a:cubicBezTo>
                    <a:pt x="36" y="303"/>
                    <a:pt x="0" y="311"/>
                    <a:pt x="101" y="339"/>
                  </a:cubicBezTo>
                  <a:cubicBezTo>
                    <a:pt x="146" y="352"/>
                    <a:pt x="198" y="357"/>
                    <a:pt x="253" y="357"/>
                  </a:cubicBezTo>
                  <a:cubicBezTo>
                    <a:pt x="361" y="357"/>
                    <a:pt x="478" y="339"/>
                    <a:pt x="572" y="339"/>
                  </a:cubicBezTo>
                  <a:cubicBezTo>
                    <a:pt x="878" y="339"/>
                    <a:pt x="1189" y="335"/>
                    <a:pt x="1503" y="335"/>
                  </a:cubicBezTo>
                  <a:cubicBezTo>
                    <a:pt x="2136" y="331"/>
                    <a:pt x="2768" y="323"/>
                    <a:pt x="3397" y="323"/>
                  </a:cubicBezTo>
                  <a:cubicBezTo>
                    <a:pt x="3365" y="258"/>
                    <a:pt x="3328" y="190"/>
                    <a:pt x="3300" y="117"/>
                  </a:cubicBezTo>
                  <a:cubicBezTo>
                    <a:pt x="3284" y="81"/>
                    <a:pt x="3264" y="41"/>
                    <a:pt x="3244" y="0"/>
                  </a:cubicBezTo>
                  <a:close/>
                </a:path>
              </a:pathLst>
            </a:custGeom>
            <a:solidFill>
              <a:srgbClr val="F6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3893279" y="2229193"/>
              <a:ext cx="184449" cy="110247"/>
            </a:xfrm>
            <a:custGeom>
              <a:rect b="b" l="l" r="r" t="t"/>
              <a:pathLst>
                <a:path extrusionOk="0" h="1147" w="1919">
                  <a:moveTo>
                    <a:pt x="1822" y="0"/>
                  </a:moveTo>
                  <a:cubicBezTo>
                    <a:pt x="1229" y="4"/>
                    <a:pt x="629" y="4"/>
                    <a:pt x="29" y="37"/>
                  </a:cubicBezTo>
                  <a:cubicBezTo>
                    <a:pt x="21" y="37"/>
                    <a:pt x="17" y="41"/>
                    <a:pt x="17" y="49"/>
                  </a:cubicBezTo>
                  <a:cubicBezTo>
                    <a:pt x="9" y="49"/>
                    <a:pt x="5" y="53"/>
                    <a:pt x="5" y="57"/>
                  </a:cubicBezTo>
                  <a:cubicBezTo>
                    <a:pt x="0" y="399"/>
                    <a:pt x="37" y="738"/>
                    <a:pt x="25" y="1080"/>
                  </a:cubicBezTo>
                  <a:cubicBezTo>
                    <a:pt x="22" y="1095"/>
                    <a:pt x="34" y="1104"/>
                    <a:pt x="47" y="1104"/>
                  </a:cubicBezTo>
                  <a:cubicBezTo>
                    <a:pt x="52" y="1104"/>
                    <a:pt x="57" y="1103"/>
                    <a:pt x="61" y="1100"/>
                  </a:cubicBezTo>
                  <a:cubicBezTo>
                    <a:pt x="61" y="1092"/>
                    <a:pt x="61" y="1092"/>
                    <a:pt x="65" y="1092"/>
                  </a:cubicBezTo>
                  <a:cubicBezTo>
                    <a:pt x="69" y="1092"/>
                    <a:pt x="77" y="1088"/>
                    <a:pt x="77" y="1080"/>
                  </a:cubicBezTo>
                  <a:cubicBezTo>
                    <a:pt x="85" y="754"/>
                    <a:pt x="101" y="399"/>
                    <a:pt x="37" y="73"/>
                  </a:cubicBezTo>
                  <a:lnTo>
                    <a:pt x="37" y="73"/>
                  </a:lnTo>
                  <a:cubicBezTo>
                    <a:pt x="200" y="75"/>
                    <a:pt x="363" y="76"/>
                    <a:pt x="527" y="76"/>
                  </a:cubicBezTo>
                  <a:cubicBezTo>
                    <a:pt x="950" y="76"/>
                    <a:pt x="1374" y="70"/>
                    <a:pt x="1798" y="61"/>
                  </a:cubicBezTo>
                  <a:lnTo>
                    <a:pt x="1798" y="61"/>
                  </a:lnTo>
                  <a:cubicBezTo>
                    <a:pt x="1769" y="379"/>
                    <a:pt x="1757" y="746"/>
                    <a:pt x="1874" y="1056"/>
                  </a:cubicBezTo>
                  <a:cubicBezTo>
                    <a:pt x="1738" y="1059"/>
                    <a:pt x="1602" y="1060"/>
                    <a:pt x="1465" y="1060"/>
                  </a:cubicBezTo>
                  <a:cubicBezTo>
                    <a:pt x="1338" y="1060"/>
                    <a:pt x="1211" y="1059"/>
                    <a:pt x="1085" y="1059"/>
                  </a:cubicBezTo>
                  <a:cubicBezTo>
                    <a:pt x="747" y="1059"/>
                    <a:pt x="410" y="1063"/>
                    <a:pt x="77" y="1092"/>
                  </a:cubicBezTo>
                  <a:lnTo>
                    <a:pt x="69" y="1092"/>
                  </a:lnTo>
                  <a:cubicBezTo>
                    <a:pt x="69" y="1100"/>
                    <a:pt x="65" y="1100"/>
                    <a:pt x="65" y="1100"/>
                  </a:cubicBezTo>
                  <a:cubicBezTo>
                    <a:pt x="61" y="1105"/>
                    <a:pt x="65" y="1121"/>
                    <a:pt x="77" y="1121"/>
                  </a:cubicBezTo>
                  <a:cubicBezTo>
                    <a:pt x="279" y="1140"/>
                    <a:pt x="484" y="1147"/>
                    <a:pt x="691" y="1147"/>
                  </a:cubicBezTo>
                  <a:cubicBezTo>
                    <a:pt x="1092" y="1147"/>
                    <a:pt x="1497" y="1120"/>
                    <a:pt x="1890" y="1105"/>
                  </a:cubicBezTo>
                  <a:cubicBezTo>
                    <a:pt x="1915" y="1105"/>
                    <a:pt x="1919" y="1076"/>
                    <a:pt x="1910" y="1060"/>
                  </a:cubicBezTo>
                  <a:cubicBezTo>
                    <a:pt x="1874" y="706"/>
                    <a:pt x="1818" y="391"/>
                    <a:pt x="1850" y="37"/>
                  </a:cubicBezTo>
                  <a:lnTo>
                    <a:pt x="1850" y="25"/>
                  </a:lnTo>
                  <a:cubicBezTo>
                    <a:pt x="1850" y="13"/>
                    <a:pt x="1838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4061001" y="1714490"/>
              <a:ext cx="15571" cy="8362"/>
            </a:xfrm>
            <a:custGeom>
              <a:rect b="b" l="l" r="r" t="t"/>
              <a:pathLst>
                <a:path extrusionOk="0" h="87" w="162">
                  <a:moveTo>
                    <a:pt x="0" y="0"/>
                  </a:moveTo>
                  <a:cubicBezTo>
                    <a:pt x="24" y="16"/>
                    <a:pt x="41" y="45"/>
                    <a:pt x="61" y="65"/>
                  </a:cubicBezTo>
                  <a:cubicBezTo>
                    <a:pt x="75" y="77"/>
                    <a:pt x="97" y="86"/>
                    <a:pt x="120" y="86"/>
                  </a:cubicBezTo>
                  <a:cubicBezTo>
                    <a:pt x="134" y="86"/>
                    <a:pt x="149" y="82"/>
                    <a:pt x="161" y="73"/>
                  </a:cubicBezTo>
                  <a:cubicBezTo>
                    <a:pt x="117" y="24"/>
                    <a:pt x="65" y="4"/>
                    <a:pt x="0" y="0"/>
                  </a:cubicBez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3763138" y="1998706"/>
              <a:ext cx="306038" cy="136487"/>
            </a:xfrm>
            <a:custGeom>
              <a:rect b="b" l="l" r="r" t="t"/>
              <a:pathLst>
                <a:path extrusionOk="0" h="1420" w="3184">
                  <a:moveTo>
                    <a:pt x="2386" y="1"/>
                  </a:moveTo>
                  <a:cubicBezTo>
                    <a:pt x="2361" y="74"/>
                    <a:pt x="2309" y="140"/>
                    <a:pt x="2230" y="140"/>
                  </a:cubicBezTo>
                  <a:cubicBezTo>
                    <a:pt x="2222" y="140"/>
                    <a:pt x="2214" y="139"/>
                    <a:pt x="2205" y="138"/>
                  </a:cubicBezTo>
                  <a:cubicBezTo>
                    <a:pt x="2152" y="134"/>
                    <a:pt x="2116" y="94"/>
                    <a:pt x="2092" y="49"/>
                  </a:cubicBezTo>
                  <a:cubicBezTo>
                    <a:pt x="2080" y="130"/>
                    <a:pt x="2007" y="203"/>
                    <a:pt x="1913" y="203"/>
                  </a:cubicBezTo>
                  <a:cubicBezTo>
                    <a:pt x="1908" y="203"/>
                    <a:pt x="1903" y="203"/>
                    <a:pt x="1898" y="202"/>
                  </a:cubicBezTo>
                  <a:cubicBezTo>
                    <a:pt x="1798" y="198"/>
                    <a:pt x="1733" y="134"/>
                    <a:pt x="1713" y="49"/>
                  </a:cubicBezTo>
                  <a:cubicBezTo>
                    <a:pt x="1678" y="110"/>
                    <a:pt x="1607" y="161"/>
                    <a:pt x="1530" y="161"/>
                  </a:cubicBezTo>
                  <a:cubicBezTo>
                    <a:pt x="1520" y="161"/>
                    <a:pt x="1510" y="160"/>
                    <a:pt x="1500" y="158"/>
                  </a:cubicBezTo>
                  <a:cubicBezTo>
                    <a:pt x="1427" y="150"/>
                    <a:pt x="1359" y="81"/>
                    <a:pt x="1338" y="9"/>
                  </a:cubicBezTo>
                  <a:cubicBezTo>
                    <a:pt x="1322" y="110"/>
                    <a:pt x="1238" y="198"/>
                    <a:pt x="1129" y="198"/>
                  </a:cubicBezTo>
                  <a:cubicBezTo>
                    <a:pt x="1126" y="198"/>
                    <a:pt x="1123" y="198"/>
                    <a:pt x="1121" y="198"/>
                  </a:cubicBezTo>
                  <a:cubicBezTo>
                    <a:pt x="1024" y="198"/>
                    <a:pt x="947" y="127"/>
                    <a:pt x="931" y="37"/>
                  </a:cubicBezTo>
                  <a:cubicBezTo>
                    <a:pt x="900" y="107"/>
                    <a:pt x="836" y="154"/>
                    <a:pt x="759" y="154"/>
                  </a:cubicBezTo>
                  <a:cubicBezTo>
                    <a:pt x="756" y="154"/>
                    <a:pt x="753" y="154"/>
                    <a:pt x="750" y="154"/>
                  </a:cubicBezTo>
                  <a:cubicBezTo>
                    <a:pt x="669" y="150"/>
                    <a:pt x="609" y="94"/>
                    <a:pt x="585" y="21"/>
                  </a:cubicBezTo>
                  <a:cubicBezTo>
                    <a:pt x="566" y="116"/>
                    <a:pt x="501" y="203"/>
                    <a:pt x="406" y="203"/>
                  </a:cubicBezTo>
                  <a:cubicBezTo>
                    <a:pt x="400" y="203"/>
                    <a:pt x="394" y="203"/>
                    <a:pt x="387" y="202"/>
                  </a:cubicBezTo>
                  <a:cubicBezTo>
                    <a:pt x="311" y="198"/>
                    <a:pt x="279" y="138"/>
                    <a:pt x="267" y="73"/>
                  </a:cubicBezTo>
                  <a:cubicBezTo>
                    <a:pt x="240" y="154"/>
                    <a:pt x="187" y="231"/>
                    <a:pt x="91" y="231"/>
                  </a:cubicBezTo>
                  <a:cubicBezTo>
                    <a:pt x="87" y="231"/>
                    <a:pt x="82" y="231"/>
                    <a:pt x="77" y="231"/>
                  </a:cubicBezTo>
                  <a:cubicBezTo>
                    <a:pt x="65" y="231"/>
                    <a:pt x="61" y="222"/>
                    <a:pt x="49" y="222"/>
                  </a:cubicBezTo>
                  <a:cubicBezTo>
                    <a:pt x="57" y="400"/>
                    <a:pt x="49" y="577"/>
                    <a:pt x="45" y="754"/>
                  </a:cubicBezTo>
                  <a:cubicBezTo>
                    <a:pt x="41" y="903"/>
                    <a:pt x="1" y="1109"/>
                    <a:pt x="29" y="1258"/>
                  </a:cubicBezTo>
                  <a:cubicBezTo>
                    <a:pt x="58" y="1392"/>
                    <a:pt x="159" y="1420"/>
                    <a:pt x="275" y="1420"/>
                  </a:cubicBezTo>
                  <a:cubicBezTo>
                    <a:pt x="354" y="1420"/>
                    <a:pt x="439" y="1407"/>
                    <a:pt x="512" y="1407"/>
                  </a:cubicBezTo>
                  <a:cubicBezTo>
                    <a:pt x="686" y="1407"/>
                    <a:pt x="863" y="1403"/>
                    <a:pt x="1032" y="1403"/>
                  </a:cubicBezTo>
                  <a:cubicBezTo>
                    <a:pt x="1741" y="1391"/>
                    <a:pt x="2455" y="1383"/>
                    <a:pt x="3164" y="1379"/>
                  </a:cubicBezTo>
                  <a:cubicBezTo>
                    <a:pt x="3164" y="1373"/>
                    <a:pt x="3166" y="1369"/>
                    <a:pt x="3169" y="1369"/>
                  </a:cubicBezTo>
                  <a:cubicBezTo>
                    <a:pt x="3170" y="1369"/>
                    <a:pt x="3171" y="1370"/>
                    <a:pt x="3172" y="1371"/>
                  </a:cubicBezTo>
                  <a:cubicBezTo>
                    <a:pt x="3172" y="1375"/>
                    <a:pt x="3180" y="1383"/>
                    <a:pt x="3184" y="1387"/>
                  </a:cubicBezTo>
                  <a:cubicBezTo>
                    <a:pt x="3132" y="964"/>
                    <a:pt x="3115" y="537"/>
                    <a:pt x="3115" y="98"/>
                  </a:cubicBezTo>
                  <a:cubicBezTo>
                    <a:pt x="3079" y="142"/>
                    <a:pt x="3023" y="174"/>
                    <a:pt x="2966" y="178"/>
                  </a:cubicBezTo>
                  <a:cubicBezTo>
                    <a:pt x="2959" y="179"/>
                    <a:pt x="2952" y="179"/>
                    <a:pt x="2945" y="179"/>
                  </a:cubicBezTo>
                  <a:cubicBezTo>
                    <a:pt x="2847" y="179"/>
                    <a:pt x="2747" y="103"/>
                    <a:pt x="2725" y="9"/>
                  </a:cubicBezTo>
                  <a:cubicBezTo>
                    <a:pt x="2696" y="98"/>
                    <a:pt x="2640" y="182"/>
                    <a:pt x="2535" y="182"/>
                  </a:cubicBezTo>
                  <a:cubicBezTo>
                    <a:pt x="2422" y="182"/>
                    <a:pt x="2414" y="90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4026111" y="1945265"/>
              <a:ext cx="40754" cy="40754"/>
            </a:xfrm>
            <a:custGeom>
              <a:rect b="b" l="l" r="r" t="t"/>
              <a:pathLst>
                <a:path extrusionOk="0" h="424" w="424">
                  <a:moveTo>
                    <a:pt x="1" y="1"/>
                  </a:moveTo>
                  <a:lnTo>
                    <a:pt x="1" y="1"/>
                  </a:lnTo>
                  <a:cubicBezTo>
                    <a:pt x="5" y="142"/>
                    <a:pt x="13" y="275"/>
                    <a:pt x="33" y="416"/>
                  </a:cubicBezTo>
                  <a:cubicBezTo>
                    <a:pt x="166" y="416"/>
                    <a:pt x="295" y="424"/>
                    <a:pt x="424" y="424"/>
                  </a:cubicBezTo>
                  <a:cubicBezTo>
                    <a:pt x="351" y="307"/>
                    <a:pt x="303" y="170"/>
                    <a:pt x="271" y="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4028418" y="1992170"/>
              <a:ext cx="33833" cy="19512"/>
            </a:xfrm>
            <a:custGeom>
              <a:rect b="b" l="l" r="r" t="t"/>
              <a:pathLst>
                <a:path extrusionOk="0" h="203" w="352">
                  <a:moveTo>
                    <a:pt x="1" y="0"/>
                  </a:moveTo>
                  <a:cubicBezTo>
                    <a:pt x="15" y="98"/>
                    <a:pt x="75" y="202"/>
                    <a:pt x="175" y="202"/>
                  </a:cubicBezTo>
                  <a:cubicBezTo>
                    <a:pt x="186" y="202"/>
                    <a:pt x="198" y="201"/>
                    <a:pt x="210" y="198"/>
                  </a:cubicBezTo>
                  <a:cubicBezTo>
                    <a:pt x="311" y="178"/>
                    <a:pt x="351" y="89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4043124" y="1677004"/>
              <a:ext cx="26432" cy="23549"/>
            </a:xfrm>
            <a:custGeom>
              <a:rect b="b" l="l" r="r" t="t"/>
              <a:pathLst>
                <a:path extrusionOk="0" h="245" w="275">
                  <a:moveTo>
                    <a:pt x="41" y="52"/>
                  </a:moveTo>
                  <a:cubicBezTo>
                    <a:pt x="61" y="72"/>
                    <a:pt x="90" y="92"/>
                    <a:pt x="110" y="112"/>
                  </a:cubicBezTo>
                  <a:cubicBezTo>
                    <a:pt x="130" y="136"/>
                    <a:pt x="182" y="181"/>
                    <a:pt x="130" y="201"/>
                  </a:cubicBezTo>
                  <a:cubicBezTo>
                    <a:pt x="121" y="204"/>
                    <a:pt x="112" y="206"/>
                    <a:pt x="105" y="206"/>
                  </a:cubicBezTo>
                  <a:cubicBezTo>
                    <a:pt x="45" y="206"/>
                    <a:pt x="45" y="99"/>
                    <a:pt x="41" y="56"/>
                  </a:cubicBezTo>
                  <a:lnTo>
                    <a:pt x="41" y="52"/>
                  </a:lnTo>
                  <a:close/>
                  <a:moveTo>
                    <a:pt x="36" y="0"/>
                  </a:moveTo>
                  <a:cubicBezTo>
                    <a:pt x="23" y="0"/>
                    <a:pt x="12" y="18"/>
                    <a:pt x="25" y="32"/>
                  </a:cubicBezTo>
                  <a:cubicBezTo>
                    <a:pt x="25" y="36"/>
                    <a:pt x="29" y="36"/>
                    <a:pt x="33" y="40"/>
                  </a:cubicBezTo>
                  <a:cubicBezTo>
                    <a:pt x="25" y="40"/>
                    <a:pt x="13" y="44"/>
                    <a:pt x="13" y="56"/>
                  </a:cubicBezTo>
                  <a:cubicBezTo>
                    <a:pt x="9" y="112"/>
                    <a:pt x="1" y="165"/>
                    <a:pt x="37" y="213"/>
                  </a:cubicBezTo>
                  <a:cubicBezTo>
                    <a:pt x="57" y="232"/>
                    <a:pt x="84" y="244"/>
                    <a:pt x="112" y="244"/>
                  </a:cubicBezTo>
                  <a:cubicBezTo>
                    <a:pt x="125" y="244"/>
                    <a:pt x="138" y="242"/>
                    <a:pt x="150" y="237"/>
                  </a:cubicBezTo>
                  <a:cubicBezTo>
                    <a:pt x="275" y="185"/>
                    <a:pt x="94" y="40"/>
                    <a:pt x="45" y="3"/>
                  </a:cubicBezTo>
                  <a:cubicBezTo>
                    <a:pt x="42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4047449" y="1681906"/>
              <a:ext cx="13649" cy="14898"/>
            </a:xfrm>
            <a:custGeom>
              <a:rect b="b" l="l" r="r" t="t"/>
              <a:pathLst>
                <a:path extrusionOk="0" h="155" w="142">
                  <a:moveTo>
                    <a:pt x="0" y="1"/>
                  </a:moveTo>
                  <a:lnTo>
                    <a:pt x="0" y="5"/>
                  </a:lnTo>
                  <a:cubicBezTo>
                    <a:pt x="0" y="48"/>
                    <a:pt x="0" y="155"/>
                    <a:pt x="60" y="155"/>
                  </a:cubicBezTo>
                  <a:cubicBezTo>
                    <a:pt x="67" y="155"/>
                    <a:pt x="76" y="153"/>
                    <a:pt x="85" y="150"/>
                  </a:cubicBezTo>
                  <a:cubicBezTo>
                    <a:pt x="141" y="134"/>
                    <a:pt x="89" y="85"/>
                    <a:pt x="65" y="61"/>
                  </a:cubicBezTo>
                  <a:cubicBezTo>
                    <a:pt x="45" y="41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4019575" y="2304164"/>
              <a:ext cx="39600" cy="5575"/>
            </a:xfrm>
            <a:custGeom>
              <a:rect b="b" l="l" r="r" t="t"/>
              <a:pathLst>
                <a:path extrusionOk="0" h="58" w="412">
                  <a:moveTo>
                    <a:pt x="257" y="0"/>
                  </a:moveTo>
                  <a:cubicBezTo>
                    <a:pt x="179" y="0"/>
                    <a:pt x="101" y="2"/>
                    <a:pt x="28" y="2"/>
                  </a:cubicBezTo>
                  <a:cubicBezTo>
                    <a:pt x="0" y="6"/>
                    <a:pt x="0" y="42"/>
                    <a:pt x="28" y="42"/>
                  </a:cubicBezTo>
                  <a:cubicBezTo>
                    <a:pt x="110" y="51"/>
                    <a:pt x="193" y="58"/>
                    <a:pt x="277" y="58"/>
                  </a:cubicBezTo>
                  <a:cubicBezTo>
                    <a:pt x="310" y="58"/>
                    <a:pt x="342" y="57"/>
                    <a:pt x="375" y="55"/>
                  </a:cubicBezTo>
                  <a:cubicBezTo>
                    <a:pt x="411" y="55"/>
                    <a:pt x="411" y="2"/>
                    <a:pt x="375" y="2"/>
                  </a:cubicBezTo>
                  <a:cubicBezTo>
                    <a:pt x="336" y="1"/>
                    <a:pt x="297" y="0"/>
                    <a:pt x="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4023805" y="2248513"/>
              <a:ext cx="32584" cy="6824"/>
            </a:xfrm>
            <a:custGeom>
              <a:rect b="b" l="l" r="r" t="t"/>
              <a:pathLst>
                <a:path extrusionOk="0" h="71" w="339">
                  <a:moveTo>
                    <a:pt x="21" y="1"/>
                  </a:moveTo>
                  <a:cubicBezTo>
                    <a:pt x="8" y="1"/>
                    <a:pt x="0" y="21"/>
                    <a:pt x="17" y="29"/>
                  </a:cubicBezTo>
                  <a:cubicBezTo>
                    <a:pt x="100" y="54"/>
                    <a:pt x="189" y="70"/>
                    <a:pt x="274" y="70"/>
                  </a:cubicBezTo>
                  <a:cubicBezTo>
                    <a:pt x="284" y="70"/>
                    <a:pt x="293" y="70"/>
                    <a:pt x="303" y="69"/>
                  </a:cubicBezTo>
                  <a:cubicBezTo>
                    <a:pt x="339" y="61"/>
                    <a:pt x="339" y="13"/>
                    <a:pt x="303" y="13"/>
                  </a:cubicBezTo>
                  <a:cubicBezTo>
                    <a:pt x="210" y="13"/>
                    <a:pt x="117" y="13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4023420" y="2261392"/>
              <a:ext cx="30661" cy="4998"/>
            </a:xfrm>
            <a:custGeom>
              <a:rect b="b" l="l" r="r" t="t"/>
              <a:pathLst>
                <a:path extrusionOk="0" h="52" w="319">
                  <a:moveTo>
                    <a:pt x="255" y="0"/>
                  </a:moveTo>
                  <a:cubicBezTo>
                    <a:pt x="227" y="0"/>
                    <a:pt x="199" y="4"/>
                    <a:pt x="170" y="4"/>
                  </a:cubicBezTo>
                  <a:cubicBezTo>
                    <a:pt x="121" y="4"/>
                    <a:pt x="73" y="4"/>
                    <a:pt x="29" y="8"/>
                  </a:cubicBezTo>
                  <a:cubicBezTo>
                    <a:pt x="0" y="8"/>
                    <a:pt x="0" y="44"/>
                    <a:pt x="29" y="44"/>
                  </a:cubicBezTo>
                  <a:cubicBezTo>
                    <a:pt x="73" y="48"/>
                    <a:pt x="121" y="48"/>
                    <a:pt x="170" y="48"/>
                  </a:cubicBezTo>
                  <a:cubicBezTo>
                    <a:pt x="199" y="48"/>
                    <a:pt x="229" y="52"/>
                    <a:pt x="257" y="52"/>
                  </a:cubicBezTo>
                  <a:cubicBezTo>
                    <a:pt x="271" y="52"/>
                    <a:pt x="285" y="51"/>
                    <a:pt x="299" y="48"/>
                  </a:cubicBezTo>
                  <a:cubicBezTo>
                    <a:pt x="319" y="44"/>
                    <a:pt x="319" y="8"/>
                    <a:pt x="299" y="4"/>
                  </a:cubicBezTo>
                  <a:cubicBezTo>
                    <a:pt x="284" y="1"/>
                    <a:pt x="269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3866175" y="1655282"/>
              <a:ext cx="236353" cy="97848"/>
            </a:xfrm>
            <a:custGeom>
              <a:rect b="b" l="l" r="r" t="t"/>
              <a:pathLst>
                <a:path extrusionOk="0" h="1018" w="2459">
                  <a:moveTo>
                    <a:pt x="791" y="140"/>
                  </a:moveTo>
                  <a:cubicBezTo>
                    <a:pt x="793" y="140"/>
                    <a:pt x="796" y="140"/>
                    <a:pt x="798" y="141"/>
                  </a:cubicBezTo>
                  <a:cubicBezTo>
                    <a:pt x="847" y="161"/>
                    <a:pt x="891" y="201"/>
                    <a:pt x="927" y="245"/>
                  </a:cubicBezTo>
                  <a:cubicBezTo>
                    <a:pt x="947" y="278"/>
                    <a:pt x="963" y="326"/>
                    <a:pt x="923" y="346"/>
                  </a:cubicBezTo>
                  <a:cubicBezTo>
                    <a:pt x="915" y="350"/>
                    <a:pt x="906" y="352"/>
                    <a:pt x="896" y="352"/>
                  </a:cubicBezTo>
                  <a:cubicBezTo>
                    <a:pt x="860" y="352"/>
                    <a:pt x="817" y="326"/>
                    <a:pt x="798" y="310"/>
                  </a:cubicBezTo>
                  <a:cubicBezTo>
                    <a:pt x="762" y="278"/>
                    <a:pt x="742" y="229"/>
                    <a:pt x="746" y="181"/>
                  </a:cubicBezTo>
                  <a:cubicBezTo>
                    <a:pt x="746" y="169"/>
                    <a:pt x="751" y="163"/>
                    <a:pt x="758" y="163"/>
                  </a:cubicBezTo>
                  <a:cubicBezTo>
                    <a:pt x="761" y="163"/>
                    <a:pt x="763" y="164"/>
                    <a:pt x="766" y="165"/>
                  </a:cubicBezTo>
                  <a:cubicBezTo>
                    <a:pt x="763" y="151"/>
                    <a:pt x="774" y="140"/>
                    <a:pt x="791" y="140"/>
                  </a:cubicBezTo>
                  <a:close/>
                  <a:moveTo>
                    <a:pt x="1579" y="152"/>
                  </a:moveTo>
                  <a:cubicBezTo>
                    <a:pt x="1585" y="152"/>
                    <a:pt x="1590" y="155"/>
                    <a:pt x="1592" y="161"/>
                  </a:cubicBezTo>
                  <a:cubicBezTo>
                    <a:pt x="1595" y="158"/>
                    <a:pt x="1600" y="156"/>
                    <a:pt x="1604" y="156"/>
                  </a:cubicBezTo>
                  <a:cubicBezTo>
                    <a:pt x="1615" y="156"/>
                    <a:pt x="1627" y="166"/>
                    <a:pt x="1624" y="181"/>
                  </a:cubicBezTo>
                  <a:cubicBezTo>
                    <a:pt x="1608" y="237"/>
                    <a:pt x="1644" y="286"/>
                    <a:pt x="1612" y="342"/>
                  </a:cubicBezTo>
                  <a:cubicBezTo>
                    <a:pt x="1599" y="365"/>
                    <a:pt x="1579" y="387"/>
                    <a:pt x="1553" y="387"/>
                  </a:cubicBezTo>
                  <a:cubicBezTo>
                    <a:pt x="1546" y="387"/>
                    <a:pt x="1539" y="386"/>
                    <a:pt x="1532" y="382"/>
                  </a:cubicBezTo>
                  <a:cubicBezTo>
                    <a:pt x="1495" y="362"/>
                    <a:pt x="1491" y="318"/>
                    <a:pt x="1495" y="282"/>
                  </a:cubicBezTo>
                  <a:cubicBezTo>
                    <a:pt x="1503" y="237"/>
                    <a:pt x="1528" y="189"/>
                    <a:pt x="1564" y="161"/>
                  </a:cubicBezTo>
                  <a:cubicBezTo>
                    <a:pt x="1568" y="155"/>
                    <a:pt x="1574" y="152"/>
                    <a:pt x="1579" y="152"/>
                  </a:cubicBezTo>
                  <a:close/>
                  <a:moveTo>
                    <a:pt x="1880" y="228"/>
                  </a:moveTo>
                  <a:cubicBezTo>
                    <a:pt x="1882" y="228"/>
                    <a:pt x="1884" y="228"/>
                    <a:pt x="1886" y="229"/>
                  </a:cubicBezTo>
                  <a:cubicBezTo>
                    <a:pt x="1935" y="266"/>
                    <a:pt x="2116" y="407"/>
                    <a:pt x="1991" y="463"/>
                  </a:cubicBezTo>
                  <a:cubicBezTo>
                    <a:pt x="1978" y="468"/>
                    <a:pt x="1965" y="470"/>
                    <a:pt x="1952" y="470"/>
                  </a:cubicBezTo>
                  <a:cubicBezTo>
                    <a:pt x="1924" y="470"/>
                    <a:pt x="1898" y="460"/>
                    <a:pt x="1878" y="443"/>
                  </a:cubicBezTo>
                  <a:cubicBezTo>
                    <a:pt x="1850" y="399"/>
                    <a:pt x="1850" y="338"/>
                    <a:pt x="1854" y="286"/>
                  </a:cubicBezTo>
                  <a:cubicBezTo>
                    <a:pt x="1854" y="278"/>
                    <a:pt x="1866" y="270"/>
                    <a:pt x="1874" y="270"/>
                  </a:cubicBezTo>
                  <a:lnTo>
                    <a:pt x="1866" y="262"/>
                  </a:lnTo>
                  <a:cubicBezTo>
                    <a:pt x="1852" y="248"/>
                    <a:pt x="1865" y="228"/>
                    <a:pt x="1880" y="228"/>
                  </a:cubicBezTo>
                  <a:close/>
                  <a:moveTo>
                    <a:pt x="2037" y="577"/>
                  </a:moveTo>
                  <a:cubicBezTo>
                    <a:pt x="2116" y="577"/>
                    <a:pt x="2188" y="618"/>
                    <a:pt x="2233" y="681"/>
                  </a:cubicBezTo>
                  <a:cubicBezTo>
                    <a:pt x="2237" y="685"/>
                    <a:pt x="2237" y="693"/>
                    <a:pt x="2233" y="701"/>
                  </a:cubicBezTo>
                  <a:cubicBezTo>
                    <a:pt x="2211" y="730"/>
                    <a:pt x="2180" y="743"/>
                    <a:pt x="2148" y="743"/>
                  </a:cubicBezTo>
                  <a:cubicBezTo>
                    <a:pt x="2083" y="743"/>
                    <a:pt x="2012" y="693"/>
                    <a:pt x="1999" y="628"/>
                  </a:cubicBezTo>
                  <a:cubicBezTo>
                    <a:pt x="1995" y="624"/>
                    <a:pt x="1999" y="624"/>
                    <a:pt x="1999" y="620"/>
                  </a:cubicBezTo>
                  <a:cubicBezTo>
                    <a:pt x="1979" y="612"/>
                    <a:pt x="1979" y="584"/>
                    <a:pt x="1999" y="580"/>
                  </a:cubicBezTo>
                  <a:cubicBezTo>
                    <a:pt x="2012" y="578"/>
                    <a:pt x="2025" y="577"/>
                    <a:pt x="2037" y="577"/>
                  </a:cubicBezTo>
                  <a:close/>
                  <a:moveTo>
                    <a:pt x="496" y="503"/>
                  </a:moveTo>
                  <a:cubicBezTo>
                    <a:pt x="504" y="503"/>
                    <a:pt x="511" y="508"/>
                    <a:pt x="516" y="515"/>
                  </a:cubicBezTo>
                  <a:cubicBezTo>
                    <a:pt x="528" y="568"/>
                    <a:pt x="524" y="628"/>
                    <a:pt x="500" y="681"/>
                  </a:cubicBezTo>
                  <a:cubicBezTo>
                    <a:pt x="484" y="713"/>
                    <a:pt x="454" y="752"/>
                    <a:pt x="415" y="752"/>
                  </a:cubicBezTo>
                  <a:cubicBezTo>
                    <a:pt x="406" y="752"/>
                    <a:pt x="397" y="750"/>
                    <a:pt x="387" y="745"/>
                  </a:cubicBezTo>
                  <a:cubicBezTo>
                    <a:pt x="347" y="729"/>
                    <a:pt x="347" y="685"/>
                    <a:pt x="359" y="648"/>
                  </a:cubicBezTo>
                  <a:cubicBezTo>
                    <a:pt x="375" y="592"/>
                    <a:pt x="419" y="544"/>
                    <a:pt x="464" y="507"/>
                  </a:cubicBezTo>
                  <a:cubicBezTo>
                    <a:pt x="466" y="505"/>
                    <a:pt x="468" y="504"/>
                    <a:pt x="470" y="504"/>
                  </a:cubicBezTo>
                  <a:cubicBezTo>
                    <a:pt x="473" y="504"/>
                    <a:pt x="476" y="505"/>
                    <a:pt x="480" y="507"/>
                  </a:cubicBezTo>
                  <a:cubicBezTo>
                    <a:pt x="486" y="505"/>
                    <a:pt x="491" y="503"/>
                    <a:pt x="496" y="503"/>
                  </a:cubicBezTo>
                  <a:close/>
                  <a:moveTo>
                    <a:pt x="1703" y="528"/>
                  </a:moveTo>
                  <a:cubicBezTo>
                    <a:pt x="1716" y="528"/>
                    <a:pt x="1726" y="542"/>
                    <a:pt x="1713" y="552"/>
                  </a:cubicBezTo>
                  <a:cubicBezTo>
                    <a:pt x="1717" y="560"/>
                    <a:pt x="1725" y="560"/>
                    <a:pt x="1729" y="568"/>
                  </a:cubicBezTo>
                  <a:cubicBezTo>
                    <a:pt x="1749" y="620"/>
                    <a:pt x="1769" y="689"/>
                    <a:pt x="1733" y="741"/>
                  </a:cubicBezTo>
                  <a:cubicBezTo>
                    <a:pt x="1715" y="766"/>
                    <a:pt x="1677" y="782"/>
                    <a:pt x="1647" y="782"/>
                  </a:cubicBezTo>
                  <a:cubicBezTo>
                    <a:pt x="1643" y="782"/>
                    <a:pt x="1640" y="782"/>
                    <a:pt x="1636" y="781"/>
                  </a:cubicBezTo>
                  <a:cubicBezTo>
                    <a:pt x="1511" y="749"/>
                    <a:pt x="1644" y="572"/>
                    <a:pt x="1693" y="532"/>
                  </a:cubicBezTo>
                  <a:cubicBezTo>
                    <a:pt x="1696" y="529"/>
                    <a:pt x="1700" y="528"/>
                    <a:pt x="1703" y="528"/>
                  </a:cubicBezTo>
                  <a:close/>
                  <a:moveTo>
                    <a:pt x="1315" y="0"/>
                  </a:moveTo>
                  <a:cubicBezTo>
                    <a:pt x="1091" y="0"/>
                    <a:pt x="862" y="51"/>
                    <a:pt x="657" y="149"/>
                  </a:cubicBezTo>
                  <a:cubicBezTo>
                    <a:pt x="665" y="177"/>
                    <a:pt x="669" y="197"/>
                    <a:pt x="669" y="221"/>
                  </a:cubicBezTo>
                  <a:cubicBezTo>
                    <a:pt x="669" y="245"/>
                    <a:pt x="677" y="290"/>
                    <a:pt x="665" y="318"/>
                  </a:cubicBezTo>
                  <a:cubicBezTo>
                    <a:pt x="656" y="342"/>
                    <a:pt x="631" y="349"/>
                    <a:pt x="606" y="349"/>
                  </a:cubicBezTo>
                  <a:cubicBezTo>
                    <a:pt x="589" y="349"/>
                    <a:pt x="572" y="345"/>
                    <a:pt x="561" y="342"/>
                  </a:cubicBezTo>
                  <a:cubicBezTo>
                    <a:pt x="516" y="322"/>
                    <a:pt x="492" y="278"/>
                    <a:pt x="504" y="237"/>
                  </a:cubicBezTo>
                  <a:lnTo>
                    <a:pt x="504" y="237"/>
                  </a:lnTo>
                  <a:cubicBezTo>
                    <a:pt x="303" y="366"/>
                    <a:pt x="129" y="548"/>
                    <a:pt x="37" y="781"/>
                  </a:cubicBezTo>
                  <a:cubicBezTo>
                    <a:pt x="37" y="785"/>
                    <a:pt x="29" y="793"/>
                    <a:pt x="25" y="802"/>
                  </a:cubicBezTo>
                  <a:cubicBezTo>
                    <a:pt x="17" y="822"/>
                    <a:pt x="4" y="846"/>
                    <a:pt x="0" y="866"/>
                  </a:cubicBezTo>
                  <a:cubicBezTo>
                    <a:pt x="283" y="983"/>
                    <a:pt x="561" y="1017"/>
                    <a:pt x="849" y="1017"/>
                  </a:cubicBezTo>
                  <a:cubicBezTo>
                    <a:pt x="969" y="1017"/>
                    <a:pt x="1090" y="1011"/>
                    <a:pt x="1213" y="1003"/>
                  </a:cubicBezTo>
                  <a:cubicBezTo>
                    <a:pt x="1628" y="971"/>
                    <a:pt x="2051" y="967"/>
                    <a:pt x="2458" y="890"/>
                  </a:cubicBezTo>
                  <a:cubicBezTo>
                    <a:pt x="2345" y="280"/>
                    <a:pt x="1842" y="0"/>
                    <a:pt x="1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4019191" y="2290419"/>
              <a:ext cx="29124" cy="5190"/>
            </a:xfrm>
            <a:custGeom>
              <a:rect b="b" l="l" r="r" t="t"/>
              <a:pathLst>
                <a:path extrusionOk="0" h="54" w="303">
                  <a:moveTo>
                    <a:pt x="199" y="1"/>
                  </a:moveTo>
                  <a:cubicBezTo>
                    <a:pt x="141" y="1"/>
                    <a:pt x="80" y="5"/>
                    <a:pt x="24" y="8"/>
                  </a:cubicBezTo>
                  <a:cubicBezTo>
                    <a:pt x="0" y="8"/>
                    <a:pt x="0" y="44"/>
                    <a:pt x="24" y="44"/>
                  </a:cubicBezTo>
                  <a:cubicBezTo>
                    <a:pt x="79" y="47"/>
                    <a:pt x="140" y="54"/>
                    <a:pt x="197" y="54"/>
                  </a:cubicBezTo>
                  <a:cubicBezTo>
                    <a:pt x="224" y="54"/>
                    <a:pt x="250" y="52"/>
                    <a:pt x="274" y="48"/>
                  </a:cubicBezTo>
                  <a:cubicBezTo>
                    <a:pt x="302" y="44"/>
                    <a:pt x="302" y="8"/>
                    <a:pt x="274" y="4"/>
                  </a:cubicBezTo>
                  <a:cubicBezTo>
                    <a:pt x="250" y="2"/>
                    <a:pt x="225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4010637" y="1705551"/>
              <a:ext cx="25663" cy="24318"/>
            </a:xfrm>
            <a:custGeom>
              <a:rect b="b" l="l" r="r" t="t"/>
              <a:pathLst>
                <a:path extrusionOk="0" h="253" w="267">
                  <a:moveTo>
                    <a:pt x="186" y="57"/>
                  </a:moveTo>
                  <a:cubicBezTo>
                    <a:pt x="202" y="89"/>
                    <a:pt x="214" y="129"/>
                    <a:pt x="206" y="170"/>
                  </a:cubicBezTo>
                  <a:cubicBezTo>
                    <a:pt x="196" y="193"/>
                    <a:pt x="178" y="213"/>
                    <a:pt x="156" y="213"/>
                  </a:cubicBezTo>
                  <a:cubicBezTo>
                    <a:pt x="152" y="213"/>
                    <a:pt x="147" y="212"/>
                    <a:pt x="141" y="210"/>
                  </a:cubicBezTo>
                  <a:cubicBezTo>
                    <a:pt x="89" y="198"/>
                    <a:pt x="145" y="105"/>
                    <a:pt x="186" y="57"/>
                  </a:cubicBezTo>
                  <a:close/>
                  <a:moveTo>
                    <a:pt x="191" y="0"/>
                  </a:moveTo>
                  <a:cubicBezTo>
                    <a:pt x="188" y="0"/>
                    <a:pt x="185" y="2"/>
                    <a:pt x="182" y="5"/>
                  </a:cubicBezTo>
                  <a:cubicBezTo>
                    <a:pt x="129" y="45"/>
                    <a:pt x="0" y="222"/>
                    <a:pt x="125" y="250"/>
                  </a:cubicBezTo>
                  <a:cubicBezTo>
                    <a:pt x="132" y="252"/>
                    <a:pt x="138" y="252"/>
                    <a:pt x="145" y="252"/>
                  </a:cubicBezTo>
                  <a:cubicBezTo>
                    <a:pt x="176" y="252"/>
                    <a:pt x="209" y="237"/>
                    <a:pt x="226" y="210"/>
                  </a:cubicBezTo>
                  <a:cubicBezTo>
                    <a:pt x="266" y="162"/>
                    <a:pt x="242" y="89"/>
                    <a:pt x="222" y="41"/>
                  </a:cubicBezTo>
                  <a:cubicBezTo>
                    <a:pt x="222" y="37"/>
                    <a:pt x="214" y="29"/>
                    <a:pt x="202" y="25"/>
                  </a:cubicBezTo>
                  <a:cubicBezTo>
                    <a:pt x="211" y="12"/>
                    <a:pt x="202" y="0"/>
                    <a:pt x="191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4018806" y="1710933"/>
              <a:ext cx="12399" cy="15090"/>
            </a:xfrm>
            <a:custGeom>
              <a:rect b="b" l="l" r="r" t="t"/>
              <a:pathLst>
                <a:path extrusionOk="0" h="157" w="129">
                  <a:moveTo>
                    <a:pt x="101" y="1"/>
                  </a:moveTo>
                  <a:cubicBezTo>
                    <a:pt x="60" y="49"/>
                    <a:pt x="0" y="142"/>
                    <a:pt x="56" y="154"/>
                  </a:cubicBezTo>
                  <a:cubicBezTo>
                    <a:pt x="61" y="156"/>
                    <a:pt x="66" y="157"/>
                    <a:pt x="71" y="157"/>
                  </a:cubicBezTo>
                  <a:cubicBezTo>
                    <a:pt x="95" y="157"/>
                    <a:pt x="118" y="134"/>
                    <a:pt x="121" y="114"/>
                  </a:cubicBezTo>
                  <a:cubicBezTo>
                    <a:pt x="129" y="73"/>
                    <a:pt x="117" y="33"/>
                    <a:pt x="101" y="1"/>
                  </a:cubicBez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3994393" y="1992170"/>
              <a:ext cx="27970" cy="21723"/>
            </a:xfrm>
            <a:custGeom>
              <a:rect b="b" l="l" r="r" t="t"/>
              <a:pathLst>
                <a:path extrusionOk="0" h="226" w="291">
                  <a:moveTo>
                    <a:pt x="12" y="0"/>
                  </a:moveTo>
                  <a:cubicBezTo>
                    <a:pt x="12" y="8"/>
                    <a:pt x="8" y="25"/>
                    <a:pt x="0" y="41"/>
                  </a:cubicBezTo>
                  <a:cubicBezTo>
                    <a:pt x="28" y="101"/>
                    <a:pt x="32" y="182"/>
                    <a:pt x="81" y="210"/>
                  </a:cubicBezTo>
                  <a:cubicBezTo>
                    <a:pt x="99" y="220"/>
                    <a:pt x="115" y="225"/>
                    <a:pt x="131" y="225"/>
                  </a:cubicBezTo>
                  <a:cubicBezTo>
                    <a:pt x="215" y="225"/>
                    <a:pt x="262" y="85"/>
                    <a:pt x="282" y="16"/>
                  </a:cubicBezTo>
                  <a:cubicBezTo>
                    <a:pt x="282" y="8"/>
                    <a:pt x="290" y="8"/>
                    <a:pt x="290" y="4"/>
                  </a:cubicBezTo>
                  <a:cubicBezTo>
                    <a:pt x="198" y="0"/>
                    <a:pt x="109" y="0"/>
                    <a:pt x="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4009483" y="1669795"/>
              <a:ext cx="14033" cy="22203"/>
            </a:xfrm>
            <a:custGeom>
              <a:rect b="b" l="l" r="r" t="t"/>
              <a:pathLst>
                <a:path extrusionOk="0" h="231" w="146">
                  <a:moveTo>
                    <a:pt x="85" y="54"/>
                  </a:moveTo>
                  <a:lnTo>
                    <a:pt x="85" y="90"/>
                  </a:lnTo>
                  <a:cubicBezTo>
                    <a:pt x="93" y="115"/>
                    <a:pt x="105" y="155"/>
                    <a:pt x="81" y="179"/>
                  </a:cubicBezTo>
                  <a:cubicBezTo>
                    <a:pt x="74" y="185"/>
                    <a:pt x="69" y="188"/>
                    <a:pt x="65" y="188"/>
                  </a:cubicBezTo>
                  <a:cubicBezTo>
                    <a:pt x="44" y="188"/>
                    <a:pt x="53" y="125"/>
                    <a:pt x="57" y="115"/>
                  </a:cubicBezTo>
                  <a:cubicBezTo>
                    <a:pt x="61" y="94"/>
                    <a:pt x="73" y="74"/>
                    <a:pt x="85" y="54"/>
                  </a:cubicBezTo>
                  <a:close/>
                  <a:moveTo>
                    <a:pt x="84" y="0"/>
                  </a:moveTo>
                  <a:cubicBezTo>
                    <a:pt x="80" y="0"/>
                    <a:pt x="74" y="2"/>
                    <a:pt x="69" y="6"/>
                  </a:cubicBezTo>
                  <a:cubicBezTo>
                    <a:pt x="37" y="34"/>
                    <a:pt x="12" y="74"/>
                    <a:pt x="4" y="127"/>
                  </a:cubicBezTo>
                  <a:cubicBezTo>
                    <a:pt x="0" y="163"/>
                    <a:pt x="0" y="211"/>
                    <a:pt x="41" y="227"/>
                  </a:cubicBezTo>
                  <a:cubicBezTo>
                    <a:pt x="47" y="230"/>
                    <a:pt x="54" y="231"/>
                    <a:pt x="60" y="231"/>
                  </a:cubicBezTo>
                  <a:cubicBezTo>
                    <a:pt x="87" y="231"/>
                    <a:pt x="108" y="210"/>
                    <a:pt x="121" y="187"/>
                  </a:cubicBezTo>
                  <a:cubicBezTo>
                    <a:pt x="145" y="135"/>
                    <a:pt x="113" y="86"/>
                    <a:pt x="125" y="30"/>
                  </a:cubicBezTo>
                  <a:cubicBezTo>
                    <a:pt x="131" y="18"/>
                    <a:pt x="121" y="6"/>
                    <a:pt x="109" y="6"/>
                  </a:cubicBezTo>
                  <a:cubicBezTo>
                    <a:pt x="105" y="6"/>
                    <a:pt x="101" y="7"/>
                    <a:pt x="97" y="10"/>
                  </a:cubicBezTo>
                  <a:cubicBezTo>
                    <a:pt x="95" y="3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3991221" y="1940267"/>
              <a:ext cx="34218" cy="44983"/>
            </a:xfrm>
            <a:custGeom>
              <a:rect b="b" l="l" r="r" t="t"/>
              <a:pathLst>
                <a:path extrusionOk="0" h="468" w="356">
                  <a:moveTo>
                    <a:pt x="1" y="0"/>
                  </a:moveTo>
                  <a:cubicBezTo>
                    <a:pt x="29" y="145"/>
                    <a:pt x="41" y="303"/>
                    <a:pt x="53" y="448"/>
                  </a:cubicBezTo>
                  <a:cubicBezTo>
                    <a:pt x="53" y="456"/>
                    <a:pt x="53" y="460"/>
                    <a:pt x="49" y="464"/>
                  </a:cubicBezTo>
                  <a:cubicBezTo>
                    <a:pt x="150" y="468"/>
                    <a:pt x="255" y="468"/>
                    <a:pt x="356" y="468"/>
                  </a:cubicBezTo>
                  <a:cubicBezTo>
                    <a:pt x="327" y="327"/>
                    <a:pt x="307" y="182"/>
                    <a:pt x="311" y="41"/>
                  </a:cubicBezTo>
                  <a:cubicBezTo>
                    <a:pt x="210" y="25"/>
                    <a:pt x="106" y="1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4013616" y="1674601"/>
              <a:ext cx="6055" cy="12880"/>
            </a:xfrm>
            <a:custGeom>
              <a:rect b="b" l="l" r="r" t="t"/>
              <a:pathLst>
                <a:path extrusionOk="0" h="134" w="63">
                  <a:moveTo>
                    <a:pt x="42" y="0"/>
                  </a:moveTo>
                  <a:cubicBezTo>
                    <a:pt x="34" y="16"/>
                    <a:pt x="18" y="36"/>
                    <a:pt x="14" y="61"/>
                  </a:cubicBezTo>
                  <a:cubicBezTo>
                    <a:pt x="7" y="74"/>
                    <a:pt x="0" y="134"/>
                    <a:pt x="21" y="134"/>
                  </a:cubicBezTo>
                  <a:cubicBezTo>
                    <a:pt x="25" y="134"/>
                    <a:pt x="31" y="131"/>
                    <a:pt x="38" y="125"/>
                  </a:cubicBezTo>
                  <a:cubicBezTo>
                    <a:pt x="62" y="105"/>
                    <a:pt x="50" y="65"/>
                    <a:pt x="42" y="3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3974593" y="2290708"/>
              <a:ext cx="36909" cy="6536"/>
            </a:xfrm>
            <a:custGeom>
              <a:rect b="b" l="l" r="r" t="t"/>
              <a:pathLst>
                <a:path extrusionOk="0" h="68" w="384">
                  <a:moveTo>
                    <a:pt x="323" y="1"/>
                  </a:moveTo>
                  <a:cubicBezTo>
                    <a:pt x="225" y="1"/>
                    <a:pt x="117" y="22"/>
                    <a:pt x="17" y="37"/>
                  </a:cubicBezTo>
                  <a:cubicBezTo>
                    <a:pt x="1" y="37"/>
                    <a:pt x="1" y="66"/>
                    <a:pt x="21" y="66"/>
                  </a:cubicBezTo>
                  <a:cubicBezTo>
                    <a:pt x="67" y="66"/>
                    <a:pt x="117" y="67"/>
                    <a:pt x="168" y="67"/>
                  </a:cubicBezTo>
                  <a:cubicBezTo>
                    <a:pt x="231" y="67"/>
                    <a:pt x="295" y="65"/>
                    <a:pt x="355" y="53"/>
                  </a:cubicBezTo>
                  <a:cubicBezTo>
                    <a:pt x="383" y="45"/>
                    <a:pt x="379" y="1"/>
                    <a:pt x="347" y="1"/>
                  </a:cubicBezTo>
                  <a:cubicBezTo>
                    <a:pt x="339" y="1"/>
                    <a:pt x="331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3976131" y="2261296"/>
              <a:ext cx="35371" cy="5575"/>
            </a:xfrm>
            <a:custGeom>
              <a:rect b="b" l="l" r="r" t="t"/>
              <a:pathLst>
                <a:path extrusionOk="0" h="58" w="368">
                  <a:moveTo>
                    <a:pt x="331" y="1"/>
                  </a:moveTo>
                  <a:cubicBezTo>
                    <a:pt x="230" y="1"/>
                    <a:pt x="130" y="1"/>
                    <a:pt x="25" y="9"/>
                  </a:cubicBezTo>
                  <a:cubicBezTo>
                    <a:pt x="1" y="9"/>
                    <a:pt x="1" y="49"/>
                    <a:pt x="25" y="49"/>
                  </a:cubicBezTo>
                  <a:cubicBezTo>
                    <a:pt x="126" y="57"/>
                    <a:pt x="230" y="57"/>
                    <a:pt x="331" y="57"/>
                  </a:cubicBezTo>
                  <a:cubicBezTo>
                    <a:pt x="367" y="57"/>
                    <a:pt x="367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3976900" y="2249570"/>
              <a:ext cx="32680" cy="5863"/>
            </a:xfrm>
            <a:custGeom>
              <a:rect b="b" l="l" r="r" t="t"/>
              <a:pathLst>
                <a:path extrusionOk="0" h="61" w="340">
                  <a:moveTo>
                    <a:pt x="258" y="0"/>
                  </a:moveTo>
                  <a:cubicBezTo>
                    <a:pt x="220" y="0"/>
                    <a:pt x="178" y="3"/>
                    <a:pt x="138" y="6"/>
                  </a:cubicBezTo>
                  <a:cubicBezTo>
                    <a:pt x="126" y="6"/>
                    <a:pt x="115" y="6"/>
                    <a:pt x="103" y="6"/>
                  </a:cubicBezTo>
                  <a:cubicBezTo>
                    <a:pt x="73" y="6"/>
                    <a:pt x="42" y="8"/>
                    <a:pt x="13" y="22"/>
                  </a:cubicBezTo>
                  <a:cubicBezTo>
                    <a:pt x="1" y="26"/>
                    <a:pt x="1" y="38"/>
                    <a:pt x="13" y="42"/>
                  </a:cubicBezTo>
                  <a:cubicBezTo>
                    <a:pt x="42" y="57"/>
                    <a:pt x="71" y="59"/>
                    <a:pt x="101" y="59"/>
                  </a:cubicBezTo>
                  <a:cubicBezTo>
                    <a:pt x="113" y="59"/>
                    <a:pt x="125" y="58"/>
                    <a:pt x="138" y="58"/>
                  </a:cubicBezTo>
                  <a:cubicBezTo>
                    <a:pt x="175" y="58"/>
                    <a:pt x="213" y="60"/>
                    <a:pt x="250" y="60"/>
                  </a:cubicBezTo>
                  <a:cubicBezTo>
                    <a:pt x="268" y="60"/>
                    <a:pt x="286" y="60"/>
                    <a:pt x="303" y="58"/>
                  </a:cubicBezTo>
                  <a:cubicBezTo>
                    <a:pt x="339" y="50"/>
                    <a:pt x="339" y="6"/>
                    <a:pt x="303" y="2"/>
                  </a:cubicBezTo>
                  <a:cubicBezTo>
                    <a:pt x="289" y="1"/>
                    <a:pt x="274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3972286" y="2308105"/>
              <a:ext cx="33449" cy="5383"/>
            </a:xfrm>
            <a:custGeom>
              <a:rect b="b" l="l" r="r" t="t"/>
              <a:pathLst>
                <a:path extrusionOk="0" h="56" w="348">
                  <a:moveTo>
                    <a:pt x="261" y="0"/>
                  </a:moveTo>
                  <a:cubicBezTo>
                    <a:pt x="185" y="0"/>
                    <a:pt x="104" y="7"/>
                    <a:pt x="25" y="14"/>
                  </a:cubicBezTo>
                  <a:cubicBezTo>
                    <a:pt x="1" y="14"/>
                    <a:pt x="1" y="46"/>
                    <a:pt x="25" y="46"/>
                  </a:cubicBezTo>
                  <a:cubicBezTo>
                    <a:pt x="95" y="52"/>
                    <a:pt x="166" y="55"/>
                    <a:pt x="235" y="55"/>
                  </a:cubicBezTo>
                  <a:cubicBezTo>
                    <a:pt x="261" y="55"/>
                    <a:pt x="286" y="55"/>
                    <a:pt x="311" y="54"/>
                  </a:cubicBezTo>
                  <a:cubicBezTo>
                    <a:pt x="347" y="54"/>
                    <a:pt x="347" y="1"/>
                    <a:pt x="311" y="1"/>
                  </a:cubicBezTo>
                  <a:cubicBezTo>
                    <a:pt x="295" y="1"/>
                    <a:pt x="278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3961425" y="1938729"/>
              <a:ext cx="31911" cy="46521"/>
            </a:xfrm>
            <a:custGeom>
              <a:rect b="b" l="l" r="r" t="t"/>
              <a:pathLst>
                <a:path extrusionOk="0" h="484" w="332">
                  <a:moveTo>
                    <a:pt x="1" y="0"/>
                  </a:moveTo>
                  <a:cubicBezTo>
                    <a:pt x="29" y="161"/>
                    <a:pt x="37" y="323"/>
                    <a:pt x="49" y="484"/>
                  </a:cubicBezTo>
                  <a:lnTo>
                    <a:pt x="331" y="484"/>
                  </a:lnTo>
                  <a:cubicBezTo>
                    <a:pt x="323" y="480"/>
                    <a:pt x="323" y="480"/>
                    <a:pt x="323" y="476"/>
                  </a:cubicBezTo>
                  <a:cubicBezTo>
                    <a:pt x="299" y="323"/>
                    <a:pt x="263" y="170"/>
                    <a:pt x="259" y="20"/>
                  </a:cubicBezTo>
                  <a:cubicBezTo>
                    <a:pt x="174" y="12"/>
                    <a:pt x="89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3964117" y="1991786"/>
              <a:ext cx="26048" cy="16917"/>
            </a:xfrm>
            <a:custGeom>
              <a:rect b="b" l="l" r="r" t="t"/>
              <a:pathLst>
                <a:path extrusionOk="0" h="176" w="271">
                  <a:moveTo>
                    <a:pt x="1" y="0"/>
                  </a:moveTo>
                  <a:cubicBezTo>
                    <a:pt x="13" y="69"/>
                    <a:pt x="33" y="162"/>
                    <a:pt x="110" y="174"/>
                  </a:cubicBezTo>
                  <a:cubicBezTo>
                    <a:pt x="117" y="175"/>
                    <a:pt x="125" y="176"/>
                    <a:pt x="132" y="176"/>
                  </a:cubicBezTo>
                  <a:cubicBezTo>
                    <a:pt x="213" y="176"/>
                    <a:pt x="252" y="75"/>
                    <a:pt x="271" y="4"/>
                  </a:cubicBezTo>
                  <a:cubicBezTo>
                    <a:pt x="182" y="0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928938" y="1991017"/>
              <a:ext cx="33449" cy="23357"/>
            </a:xfrm>
            <a:custGeom>
              <a:rect b="b" l="l" r="r" t="t"/>
              <a:pathLst>
                <a:path extrusionOk="0" h="243" w="348">
                  <a:moveTo>
                    <a:pt x="36" y="0"/>
                  </a:moveTo>
                  <a:cubicBezTo>
                    <a:pt x="0" y="101"/>
                    <a:pt x="45" y="230"/>
                    <a:pt x="165" y="242"/>
                  </a:cubicBezTo>
                  <a:cubicBezTo>
                    <a:pt x="171" y="243"/>
                    <a:pt x="176" y="243"/>
                    <a:pt x="181" y="243"/>
                  </a:cubicBezTo>
                  <a:cubicBezTo>
                    <a:pt x="278" y="243"/>
                    <a:pt x="348" y="137"/>
                    <a:pt x="294" y="49"/>
                  </a:cubicBezTo>
                  <a:cubicBezTo>
                    <a:pt x="282" y="26"/>
                    <a:pt x="299" y="9"/>
                    <a:pt x="317" y="9"/>
                  </a:cubicBezTo>
                  <a:cubicBezTo>
                    <a:pt x="322" y="9"/>
                    <a:pt x="327" y="10"/>
                    <a:pt x="331" y="12"/>
                  </a:cubicBezTo>
                  <a:lnTo>
                    <a:pt x="331" y="8"/>
                  </a:lnTo>
                  <a:cubicBezTo>
                    <a:pt x="234" y="8"/>
                    <a:pt x="133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927785" y="1936807"/>
              <a:ext cx="34891" cy="47674"/>
            </a:xfrm>
            <a:custGeom>
              <a:rect b="b" l="l" r="r" t="t"/>
              <a:pathLst>
                <a:path extrusionOk="0" h="496" w="363">
                  <a:moveTo>
                    <a:pt x="0" y="0"/>
                  </a:moveTo>
                  <a:lnTo>
                    <a:pt x="0" y="0"/>
                  </a:lnTo>
                  <a:cubicBezTo>
                    <a:pt x="20" y="169"/>
                    <a:pt x="28" y="335"/>
                    <a:pt x="20" y="496"/>
                  </a:cubicBezTo>
                  <a:lnTo>
                    <a:pt x="363" y="496"/>
                  </a:lnTo>
                  <a:cubicBezTo>
                    <a:pt x="339" y="339"/>
                    <a:pt x="318" y="177"/>
                    <a:pt x="306" y="16"/>
                  </a:cubicBezTo>
                  <a:cubicBezTo>
                    <a:pt x="206" y="12"/>
                    <a:pt x="105" y="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912502" y="2247359"/>
              <a:ext cx="46329" cy="7209"/>
            </a:xfrm>
            <a:custGeom>
              <a:rect b="b" l="l" r="r" t="t"/>
              <a:pathLst>
                <a:path extrusionOk="0" h="75" w="482">
                  <a:moveTo>
                    <a:pt x="334" y="0"/>
                  </a:moveTo>
                  <a:cubicBezTo>
                    <a:pt x="233" y="0"/>
                    <a:pt x="129" y="11"/>
                    <a:pt x="26" y="29"/>
                  </a:cubicBezTo>
                  <a:cubicBezTo>
                    <a:pt x="0" y="33"/>
                    <a:pt x="12" y="74"/>
                    <a:pt x="36" y="74"/>
                  </a:cubicBezTo>
                  <a:cubicBezTo>
                    <a:pt x="38" y="74"/>
                    <a:pt x="40" y="74"/>
                    <a:pt x="42" y="73"/>
                  </a:cubicBezTo>
                  <a:cubicBezTo>
                    <a:pt x="141" y="65"/>
                    <a:pt x="236" y="58"/>
                    <a:pt x="332" y="58"/>
                  </a:cubicBezTo>
                  <a:cubicBezTo>
                    <a:pt x="369" y="58"/>
                    <a:pt x="407" y="59"/>
                    <a:pt x="445" y="61"/>
                  </a:cubicBezTo>
                  <a:cubicBezTo>
                    <a:pt x="481" y="61"/>
                    <a:pt x="481" y="5"/>
                    <a:pt x="445" y="5"/>
                  </a:cubicBezTo>
                  <a:cubicBezTo>
                    <a:pt x="409" y="2"/>
                    <a:pt x="372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937396" y="1667489"/>
              <a:ext cx="21819" cy="21338"/>
            </a:xfrm>
            <a:custGeom>
              <a:rect b="b" l="l" r="r" t="t"/>
              <a:pathLst>
                <a:path extrusionOk="0" h="222" w="227">
                  <a:moveTo>
                    <a:pt x="41" y="42"/>
                  </a:moveTo>
                  <a:cubicBezTo>
                    <a:pt x="69" y="58"/>
                    <a:pt x="94" y="74"/>
                    <a:pt x="122" y="98"/>
                  </a:cubicBezTo>
                  <a:cubicBezTo>
                    <a:pt x="130" y="110"/>
                    <a:pt x="194" y="175"/>
                    <a:pt x="158" y="183"/>
                  </a:cubicBezTo>
                  <a:cubicBezTo>
                    <a:pt x="155" y="184"/>
                    <a:pt x="152" y="184"/>
                    <a:pt x="148" y="184"/>
                  </a:cubicBezTo>
                  <a:cubicBezTo>
                    <a:pt x="121" y="184"/>
                    <a:pt x="88" y="157"/>
                    <a:pt x="77" y="143"/>
                  </a:cubicBezTo>
                  <a:cubicBezTo>
                    <a:pt x="53" y="118"/>
                    <a:pt x="41" y="82"/>
                    <a:pt x="41" y="50"/>
                  </a:cubicBezTo>
                  <a:lnTo>
                    <a:pt x="41" y="42"/>
                  </a:lnTo>
                  <a:close/>
                  <a:moveTo>
                    <a:pt x="43" y="1"/>
                  </a:moveTo>
                  <a:cubicBezTo>
                    <a:pt x="26" y="1"/>
                    <a:pt x="14" y="15"/>
                    <a:pt x="21" y="30"/>
                  </a:cubicBezTo>
                  <a:cubicBezTo>
                    <a:pt x="18" y="28"/>
                    <a:pt x="16" y="27"/>
                    <a:pt x="13" y="27"/>
                  </a:cubicBezTo>
                  <a:cubicBezTo>
                    <a:pt x="6" y="27"/>
                    <a:pt x="1" y="36"/>
                    <a:pt x="1" y="42"/>
                  </a:cubicBezTo>
                  <a:cubicBezTo>
                    <a:pt x="1" y="94"/>
                    <a:pt x="13" y="139"/>
                    <a:pt x="49" y="175"/>
                  </a:cubicBezTo>
                  <a:cubicBezTo>
                    <a:pt x="74" y="197"/>
                    <a:pt x="117" y="221"/>
                    <a:pt x="153" y="221"/>
                  </a:cubicBezTo>
                  <a:cubicBezTo>
                    <a:pt x="164" y="221"/>
                    <a:pt x="173" y="220"/>
                    <a:pt x="182" y="215"/>
                  </a:cubicBezTo>
                  <a:cubicBezTo>
                    <a:pt x="227" y="195"/>
                    <a:pt x="206" y="143"/>
                    <a:pt x="186" y="114"/>
                  </a:cubicBezTo>
                  <a:cubicBezTo>
                    <a:pt x="150" y="70"/>
                    <a:pt x="106" y="34"/>
                    <a:pt x="49" y="2"/>
                  </a:cubicBezTo>
                  <a:cubicBezTo>
                    <a:pt x="47" y="1"/>
                    <a:pt x="45" y="1"/>
                    <a:pt x="43" y="1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916731" y="2260623"/>
              <a:ext cx="40562" cy="7497"/>
            </a:xfrm>
            <a:custGeom>
              <a:rect b="b" l="l" r="r" t="t"/>
              <a:pathLst>
                <a:path extrusionOk="0" h="78" w="422">
                  <a:moveTo>
                    <a:pt x="269" y="1"/>
                  </a:moveTo>
                  <a:cubicBezTo>
                    <a:pt x="187" y="1"/>
                    <a:pt x="105" y="11"/>
                    <a:pt x="30" y="28"/>
                  </a:cubicBezTo>
                  <a:cubicBezTo>
                    <a:pt x="1" y="35"/>
                    <a:pt x="2" y="77"/>
                    <a:pt x="28" y="77"/>
                  </a:cubicBezTo>
                  <a:cubicBezTo>
                    <a:pt x="30" y="77"/>
                    <a:pt x="32" y="77"/>
                    <a:pt x="35" y="76"/>
                  </a:cubicBezTo>
                  <a:cubicBezTo>
                    <a:pt x="120" y="70"/>
                    <a:pt x="203" y="67"/>
                    <a:pt x="288" y="67"/>
                  </a:cubicBezTo>
                  <a:cubicBezTo>
                    <a:pt x="319" y="67"/>
                    <a:pt x="350" y="67"/>
                    <a:pt x="381" y="68"/>
                  </a:cubicBezTo>
                  <a:cubicBezTo>
                    <a:pt x="421" y="68"/>
                    <a:pt x="417" y="12"/>
                    <a:pt x="381" y="8"/>
                  </a:cubicBezTo>
                  <a:cubicBezTo>
                    <a:pt x="344" y="3"/>
                    <a:pt x="307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918846" y="2306279"/>
              <a:ext cx="38063" cy="7017"/>
            </a:xfrm>
            <a:custGeom>
              <a:rect b="b" l="l" r="r" t="t"/>
              <a:pathLst>
                <a:path extrusionOk="0" h="73" w="396">
                  <a:moveTo>
                    <a:pt x="362" y="0"/>
                  </a:moveTo>
                  <a:cubicBezTo>
                    <a:pt x="361" y="0"/>
                    <a:pt x="360" y="0"/>
                    <a:pt x="359" y="0"/>
                  </a:cubicBezTo>
                  <a:cubicBezTo>
                    <a:pt x="250" y="12"/>
                    <a:pt x="141" y="20"/>
                    <a:pt x="33" y="33"/>
                  </a:cubicBezTo>
                  <a:cubicBezTo>
                    <a:pt x="8" y="33"/>
                    <a:pt x="0" y="73"/>
                    <a:pt x="33" y="73"/>
                  </a:cubicBezTo>
                  <a:cubicBezTo>
                    <a:pt x="141" y="65"/>
                    <a:pt x="254" y="65"/>
                    <a:pt x="359" y="57"/>
                  </a:cubicBezTo>
                  <a:cubicBezTo>
                    <a:pt x="394" y="57"/>
                    <a:pt x="395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940953" y="1671429"/>
              <a:ext cx="14802" cy="13937"/>
            </a:xfrm>
            <a:custGeom>
              <a:rect b="b" l="l" r="r" t="t"/>
              <a:pathLst>
                <a:path extrusionOk="0" h="145" w="154">
                  <a:moveTo>
                    <a:pt x="0" y="1"/>
                  </a:moveTo>
                  <a:lnTo>
                    <a:pt x="0" y="9"/>
                  </a:lnTo>
                  <a:cubicBezTo>
                    <a:pt x="0" y="41"/>
                    <a:pt x="8" y="77"/>
                    <a:pt x="32" y="102"/>
                  </a:cubicBezTo>
                  <a:cubicBezTo>
                    <a:pt x="46" y="116"/>
                    <a:pt x="78" y="144"/>
                    <a:pt x="102" y="144"/>
                  </a:cubicBezTo>
                  <a:cubicBezTo>
                    <a:pt x="106" y="144"/>
                    <a:pt x="110" y="144"/>
                    <a:pt x="113" y="142"/>
                  </a:cubicBezTo>
                  <a:cubicBezTo>
                    <a:pt x="153" y="134"/>
                    <a:pt x="89" y="69"/>
                    <a:pt x="81" y="57"/>
                  </a:cubicBezTo>
                  <a:cubicBezTo>
                    <a:pt x="61" y="33"/>
                    <a:pt x="28" y="17"/>
                    <a:pt x="0" y="1"/>
                  </a:cubicBez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919615" y="2290708"/>
              <a:ext cx="33353" cy="6344"/>
            </a:xfrm>
            <a:custGeom>
              <a:rect b="b" l="l" r="r" t="t"/>
              <a:pathLst>
                <a:path extrusionOk="0" h="66" w="347">
                  <a:moveTo>
                    <a:pt x="314" y="1"/>
                  </a:moveTo>
                  <a:cubicBezTo>
                    <a:pt x="313" y="1"/>
                    <a:pt x="312" y="1"/>
                    <a:pt x="311" y="1"/>
                  </a:cubicBezTo>
                  <a:cubicBezTo>
                    <a:pt x="214" y="13"/>
                    <a:pt x="113" y="17"/>
                    <a:pt x="21" y="33"/>
                  </a:cubicBezTo>
                  <a:cubicBezTo>
                    <a:pt x="0" y="37"/>
                    <a:pt x="5" y="66"/>
                    <a:pt x="25" y="66"/>
                  </a:cubicBezTo>
                  <a:cubicBezTo>
                    <a:pt x="121" y="66"/>
                    <a:pt x="214" y="58"/>
                    <a:pt x="311" y="53"/>
                  </a:cubicBezTo>
                  <a:cubicBezTo>
                    <a:pt x="346" y="53"/>
                    <a:pt x="347" y="1"/>
                    <a:pt x="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846375" y="1731502"/>
              <a:ext cx="118993" cy="52384"/>
            </a:xfrm>
            <a:custGeom>
              <a:rect b="b" l="l" r="r" t="t"/>
              <a:pathLst>
                <a:path extrusionOk="0" h="545" w="1238">
                  <a:moveTo>
                    <a:pt x="172" y="0"/>
                  </a:moveTo>
                  <a:cubicBezTo>
                    <a:pt x="98" y="0"/>
                    <a:pt x="29" y="75"/>
                    <a:pt x="9" y="142"/>
                  </a:cubicBezTo>
                  <a:cubicBezTo>
                    <a:pt x="1" y="190"/>
                    <a:pt x="1" y="242"/>
                    <a:pt x="45" y="270"/>
                  </a:cubicBezTo>
                  <a:cubicBezTo>
                    <a:pt x="58" y="278"/>
                    <a:pt x="71" y="281"/>
                    <a:pt x="83" y="281"/>
                  </a:cubicBezTo>
                  <a:cubicBezTo>
                    <a:pt x="106" y="281"/>
                    <a:pt x="128" y="270"/>
                    <a:pt x="146" y="254"/>
                  </a:cubicBezTo>
                  <a:cubicBezTo>
                    <a:pt x="150" y="250"/>
                    <a:pt x="158" y="250"/>
                    <a:pt x="162" y="250"/>
                  </a:cubicBezTo>
                  <a:cubicBezTo>
                    <a:pt x="165" y="244"/>
                    <a:pt x="171" y="242"/>
                    <a:pt x="176" y="242"/>
                  </a:cubicBezTo>
                  <a:cubicBezTo>
                    <a:pt x="186" y="242"/>
                    <a:pt x="195" y="250"/>
                    <a:pt x="190" y="262"/>
                  </a:cubicBezTo>
                  <a:cubicBezTo>
                    <a:pt x="166" y="347"/>
                    <a:pt x="206" y="460"/>
                    <a:pt x="299" y="484"/>
                  </a:cubicBezTo>
                  <a:cubicBezTo>
                    <a:pt x="313" y="488"/>
                    <a:pt x="327" y="491"/>
                    <a:pt x="340" y="491"/>
                  </a:cubicBezTo>
                  <a:cubicBezTo>
                    <a:pt x="411" y="491"/>
                    <a:pt x="470" y="432"/>
                    <a:pt x="501" y="371"/>
                  </a:cubicBezTo>
                  <a:cubicBezTo>
                    <a:pt x="503" y="360"/>
                    <a:pt x="510" y="356"/>
                    <a:pt x="517" y="356"/>
                  </a:cubicBezTo>
                  <a:cubicBezTo>
                    <a:pt x="531" y="356"/>
                    <a:pt x="548" y="373"/>
                    <a:pt x="545" y="391"/>
                  </a:cubicBezTo>
                  <a:cubicBezTo>
                    <a:pt x="545" y="395"/>
                    <a:pt x="541" y="395"/>
                    <a:pt x="541" y="399"/>
                  </a:cubicBezTo>
                  <a:cubicBezTo>
                    <a:pt x="581" y="460"/>
                    <a:pt x="634" y="524"/>
                    <a:pt x="710" y="540"/>
                  </a:cubicBezTo>
                  <a:cubicBezTo>
                    <a:pt x="722" y="543"/>
                    <a:pt x="734" y="544"/>
                    <a:pt x="745" y="544"/>
                  </a:cubicBezTo>
                  <a:cubicBezTo>
                    <a:pt x="820" y="544"/>
                    <a:pt x="866" y="486"/>
                    <a:pt x="883" y="416"/>
                  </a:cubicBezTo>
                  <a:cubicBezTo>
                    <a:pt x="885" y="405"/>
                    <a:pt x="895" y="400"/>
                    <a:pt x="906" y="400"/>
                  </a:cubicBezTo>
                  <a:cubicBezTo>
                    <a:pt x="916" y="400"/>
                    <a:pt x="926" y="405"/>
                    <a:pt x="928" y="416"/>
                  </a:cubicBezTo>
                  <a:cubicBezTo>
                    <a:pt x="932" y="416"/>
                    <a:pt x="932" y="420"/>
                    <a:pt x="932" y="424"/>
                  </a:cubicBezTo>
                  <a:cubicBezTo>
                    <a:pt x="970" y="446"/>
                    <a:pt x="1012" y="458"/>
                    <a:pt x="1053" y="458"/>
                  </a:cubicBezTo>
                  <a:cubicBezTo>
                    <a:pt x="1141" y="458"/>
                    <a:pt x="1221" y="405"/>
                    <a:pt x="1238" y="303"/>
                  </a:cubicBezTo>
                  <a:lnTo>
                    <a:pt x="1238" y="303"/>
                  </a:lnTo>
                  <a:cubicBezTo>
                    <a:pt x="1154" y="307"/>
                    <a:pt x="1069" y="311"/>
                    <a:pt x="984" y="311"/>
                  </a:cubicBezTo>
                  <a:cubicBezTo>
                    <a:pt x="692" y="311"/>
                    <a:pt x="399" y="272"/>
                    <a:pt x="162" y="109"/>
                  </a:cubicBezTo>
                  <a:cubicBezTo>
                    <a:pt x="142" y="97"/>
                    <a:pt x="146" y="77"/>
                    <a:pt x="162" y="69"/>
                  </a:cubicBezTo>
                  <a:cubicBezTo>
                    <a:pt x="166" y="49"/>
                    <a:pt x="170" y="21"/>
                    <a:pt x="178" y="0"/>
                  </a:cubicBezTo>
                  <a:cubicBezTo>
                    <a:pt x="176" y="0"/>
                    <a:pt x="174" y="0"/>
                    <a:pt x="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3925766" y="1851167"/>
              <a:ext cx="13649" cy="23357"/>
            </a:xfrm>
            <a:custGeom>
              <a:rect b="b" l="l" r="r" t="t"/>
              <a:pathLst>
                <a:path extrusionOk="0" h="243" w="142">
                  <a:moveTo>
                    <a:pt x="1" y="1"/>
                  </a:moveTo>
                  <a:lnTo>
                    <a:pt x="1" y="1"/>
                  </a:lnTo>
                  <a:cubicBezTo>
                    <a:pt x="17" y="81"/>
                    <a:pt x="37" y="162"/>
                    <a:pt x="41" y="242"/>
                  </a:cubicBezTo>
                  <a:cubicBezTo>
                    <a:pt x="78" y="242"/>
                    <a:pt x="106" y="238"/>
                    <a:pt x="142" y="238"/>
                  </a:cubicBezTo>
                  <a:cubicBezTo>
                    <a:pt x="126" y="238"/>
                    <a:pt x="118" y="234"/>
                    <a:pt x="118" y="214"/>
                  </a:cubicBezTo>
                  <a:cubicBezTo>
                    <a:pt x="110" y="146"/>
                    <a:pt x="106" y="77"/>
                    <a:pt x="102" y="13"/>
                  </a:cubicBezTo>
                  <a:cubicBezTo>
                    <a:pt x="65" y="5"/>
                    <a:pt x="37" y="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3887128" y="1937191"/>
              <a:ext cx="39120" cy="47674"/>
            </a:xfrm>
            <a:custGeom>
              <a:rect b="b" l="l" r="r" t="t"/>
              <a:pathLst>
                <a:path extrusionOk="0" h="496" w="407">
                  <a:moveTo>
                    <a:pt x="383" y="0"/>
                  </a:moveTo>
                  <a:cubicBezTo>
                    <a:pt x="258" y="0"/>
                    <a:pt x="125" y="8"/>
                    <a:pt x="0" y="12"/>
                  </a:cubicBezTo>
                  <a:lnTo>
                    <a:pt x="0" y="16"/>
                  </a:lnTo>
                  <a:cubicBezTo>
                    <a:pt x="16" y="173"/>
                    <a:pt x="24" y="335"/>
                    <a:pt x="36" y="496"/>
                  </a:cubicBezTo>
                  <a:lnTo>
                    <a:pt x="407" y="496"/>
                  </a:lnTo>
                  <a:cubicBezTo>
                    <a:pt x="403" y="331"/>
                    <a:pt x="399" y="165"/>
                    <a:pt x="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3916539" y="1672198"/>
              <a:ext cx="10188" cy="12495"/>
            </a:xfrm>
            <a:custGeom>
              <a:rect b="b" l="l" r="r" t="t"/>
              <a:pathLst>
                <a:path extrusionOk="0" h="130" w="106">
                  <a:moveTo>
                    <a:pt x="93" y="1"/>
                  </a:moveTo>
                  <a:cubicBezTo>
                    <a:pt x="85" y="5"/>
                    <a:pt x="77" y="5"/>
                    <a:pt x="73" y="9"/>
                  </a:cubicBezTo>
                  <a:cubicBezTo>
                    <a:pt x="73" y="13"/>
                    <a:pt x="65" y="21"/>
                    <a:pt x="61" y="21"/>
                  </a:cubicBezTo>
                  <a:cubicBezTo>
                    <a:pt x="4" y="33"/>
                    <a:pt x="0" y="130"/>
                    <a:pt x="73" y="130"/>
                  </a:cubicBezTo>
                  <a:cubicBezTo>
                    <a:pt x="81" y="130"/>
                    <a:pt x="93" y="126"/>
                    <a:pt x="97" y="122"/>
                  </a:cubicBezTo>
                  <a:cubicBezTo>
                    <a:pt x="105" y="106"/>
                    <a:pt x="101" y="73"/>
                    <a:pt x="101" y="61"/>
                  </a:cubicBezTo>
                  <a:cubicBezTo>
                    <a:pt x="101" y="33"/>
                    <a:pt x="97" y="13"/>
                    <a:pt x="93" y="1"/>
                  </a:cubicBez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3894817" y="1991017"/>
              <a:ext cx="30661" cy="19320"/>
            </a:xfrm>
            <a:custGeom>
              <a:rect b="b" l="l" r="r" t="t"/>
              <a:pathLst>
                <a:path extrusionOk="0" h="201" w="319">
                  <a:moveTo>
                    <a:pt x="5" y="0"/>
                  </a:moveTo>
                  <a:cubicBezTo>
                    <a:pt x="1" y="89"/>
                    <a:pt x="41" y="178"/>
                    <a:pt x="138" y="198"/>
                  </a:cubicBezTo>
                  <a:cubicBezTo>
                    <a:pt x="147" y="199"/>
                    <a:pt x="156" y="200"/>
                    <a:pt x="164" y="200"/>
                  </a:cubicBezTo>
                  <a:cubicBezTo>
                    <a:pt x="261" y="200"/>
                    <a:pt x="318" y="10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899431" y="1703628"/>
              <a:ext cx="17590" cy="23837"/>
            </a:xfrm>
            <a:custGeom>
              <a:rect b="b" l="l" r="r" t="t"/>
              <a:pathLst>
                <a:path extrusionOk="0" h="248" w="183">
                  <a:moveTo>
                    <a:pt x="134" y="37"/>
                  </a:moveTo>
                  <a:lnTo>
                    <a:pt x="134" y="37"/>
                  </a:lnTo>
                  <a:cubicBezTo>
                    <a:pt x="138" y="65"/>
                    <a:pt x="138" y="97"/>
                    <a:pt x="130" y="125"/>
                  </a:cubicBezTo>
                  <a:cubicBezTo>
                    <a:pt x="123" y="142"/>
                    <a:pt x="93" y="200"/>
                    <a:pt x="71" y="200"/>
                  </a:cubicBezTo>
                  <a:cubicBezTo>
                    <a:pt x="66" y="200"/>
                    <a:pt x="61" y="197"/>
                    <a:pt x="57" y="190"/>
                  </a:cubicBezTo>
                  <a:cubicBezTo>
                    <a:pt x="37" y="145"/>
                    <a:pt x="102" y="69"/>
                    <a:pt x="134" y="37"/>
                  </a:cubicBezTo>
                  <a:close/>
                  <a:moveTo>
                    <a:pt x="149" y="0"/>
                  </a:moveTo>
                  <a:cubicBezTo>
                    <a:pt x="144" y="0"/>
                    <a:pt x="139" y="2"/>
                    <a:pt x="134" y="4"/>
                  </a:cubicBezTo>
                  <a:cubicBezTo>
                    <a:pt x="132" y="2"/>
                    <a:pt x="129" y="1"/>
                    <a:pt x="126" y="1"/>
                  </a:cubicBezTo>
                  <a:cubicBezTo>
                    <a:pt x="123" y="1"/>
                    <a:pt x="120" y="2"/>
                    <a:pt x="118" y="4"/>
                  </a:cubicBezTo>
                  <a:cubicBezTo>
                    <a:pt x="73" y="41"/>
                    <a:pt x="29" y="89"/>
                    <a:pt x="13" y="145"/>
                  </a:cubicBezTo>
                  <a:cubicBezTo>
                    <a:pt x="1" y="178"/>
                    <a:pt x="1" y="226"/>
                    <a:pt x="41" y="242"/>
                  </a:cubicBezTo>
                  <a:cubicBezTo>
                    <a:pt x="50" y="246"/>
                    <a:pt x="59" y="247"/>
                    <a:pt x="67" y="247"/>
                  </a:cubicBezTo>
                  <a:cubicBezTo>
                    <a:pt x="107" y="247"/>
                    <a:pt x="137" y="211"/>
                    <a:pt x="154" y="178"/>
                  </a:cubicBezTo>
                  <a:cubicBezTo>
                    <a:pt x="178" y="125"/>
                    <a:pt x="182" y="69"/>
                    <a:pt x="170" y="16"/>
                  </a:cubicBezTo>
                  <a:cubicBezTo>
                    <a:pt x="165" y="6"/>
                    <a:pt x="158" y="0"/>
                    <a:pt x="149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3902987" y="1707089"/>
              <a:ext cx="9708" cy="15859"/>
            </a:xfrm>
            <a:custGeom>
              <a:rect b="b" l="l" r="r" t="t"/>
              <a:pathLst>
                <a:path extrusionOk="0" h="165" w="101">
                  <a:moveTo>
                    <a:pt x="97" y="1"/>
                  </a:moveTo>
                  <a:cubicBezTo>
                    <a:pt x="61" y="33"/>
                    <a:pt x="0" y="109"/>
                    <a:pt x="20" y="154"/>
                  </a:cubicBezTo>
                  <a:cubicBezTo>
                    <a:pt x="23" y="161"/>
                    <a:pt x="28" y="164"/>
                    <a:pt x="32" y="164"/>
                  </a:cubicBezTo>
                  <a:cubicBezTo>
                    <a:pt x="53" y="164"/>
                    <a:pt x="86" y="106"/>
                    <a:pt x="93" y="89"/>
                  </a:cubicBezTo>
                  <a:cubicBezTo>
                    <a:pt x="101" y="61"/>
                    <a:pt x="101" y="29"/>
                    <a:pt x="97" y="1"/>
                  </a:cubicBezTo>
                  <a:close/>
                </a:path>
              </a:pathLst>
            </a:custGeom>
            <a:solidFill>
              <a:srgbClr val="F2E4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3899431" y="2333768"/>
              <a:ext cx="961" cy="865"/>
            </a:xfrm>
            <a:custGeom>
              <a:rect b="b" l="l" r="r" t="t"/>
              <a:pathLst>
                <a:path extrusionOk="0" h="9" w="10">
                  <a:moveTo>
                    <a:pt x="9" y="0"/>
                  </a:moveTo>
                  <a:lnTo>
                    <a:pt x="1" y="8"/>
                  </a:ln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3853199" y="1991017"/>
              <a:ext cx="34410" cy="23357"/>
            </a:xfrm>
            <a:custGeom>
              <a:rect b="b" l="l" r="r" t="t"/>
              <a:pathLst>
                <a:path extrusionOk="0" h="243" w="358">
                  <a:moveTo>
                    <a:pt x="337" y="0"/>
                  </a:moveTo>
                  <a:cubicBezTo>
                    <a:pt x="240" y="0"/>
                    <a:pt x="152" y="0"/>
                    <a:pt x="55" y="8"/>
                  </a:cubicBezTo>
                  <a:cubicBezTo>
                    <a:pt x="59" y="12"/>
                    <a:pt x="59" y="16"/>
                    <a:pt x="55" y="20"/>
                  </a:cubicBezTo>
                  <a:cubicBezTo>
                    <a:pt x="1" y="124"/>
                    <a:pt x="72" y="243"/>
                    <a:pt x="184" y="243"/>
                  </a:cubicBezTo>
                  <a:cubicBezTo>
                    <a:pt x="189" y="243"/>
                    <a:pt x="194" y="243"/>
                    <a:pt x="200" y="242"/>
                  </a:cubicBezTo>
                  <a:cubicBezTo>
                    <a:pt x="333" y="234"/>
                    <a:pt x="357" y="109"/>
                    <a:pt x="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3851853" y="1938345"/>
              <a:ext cx="34891" cy="46521"/>
            </a:xfrm>
            <a:custGeom>
              <a:rect b="b" l="l" r="r" t="t"/>
              <a:pathLst>
                <a:path extrusionOk="0" h="484" w="363">
                  <a:moveTo>
                    <a:pt x="315" y="0"/>
                  </a:moveTo>
                  <a:cubicBezTo>
                    <a:pt x="210" y="4"/>
                    <a:pt x="105" y="12"/>
                    <a:pt x="0" y="20"/>
                  </a:cubicBezTo>
                  <a:cubicBezTo>
                    <a:pt x="8" y="20"/>
                    <a:pt x="20" y="24"/>
                    <a:pt x="20" y="41"/>
                  </a:cubicBezTo>
                  <a:cubicBezTo>
                    <a:pt x="25" y="186"/>
                    <a:pt x="20" y="339"/>
                    <a:pt x="12" y="484"/>
                  </a:cubicBezTo>
                  <a:cubicBezTo>
                    <a:pt x="129" y="480"/>
                    <a:pt x="246" y="480"/>
                    <a:pt x="363" y="480"/>
                  </a:cubicBezTo>
                  <a:cubicBezTo>
                    <a:pt x="343" y="323"/>
                    <a:pt x="331" y="161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3844068" y="1762067"/>
              <a:ext cx="21434" cy="16052"/>
            </a:xfrm>
            <a:custGeom>
              <a:rect b="b" l="l" r="r" t="t"/>
              <a:pathLst>
                <a:path extrusionOk="0" h="167" w="223">
                  <a:moveTo>
                    <a:pt x="162" y="1"/>
                  </a:moveTo>
                  <a:cubicBezTo>
                    <a:pt x="145" y="10"/>
                    <a:pt x="129" y="14"/>
                    <a:pt x="112" y="14"/>
                  </a:cubicBezTo>
                  <a:cubicBezTo>
                    <a:pt x="99" y="14"/>
                    <a:pt x="87" y="12"/>
                    <a:pt x="73" y="9"/>
                  </a:cubicBezTo>
                  <a:cubicBezTo>
                    <a:pt x="45" y="57"/>
                    <a:pt x="1" y="98"/>
                    <a:pt x="45" y="146"/>
                  </a:cubicBezTo>
                  <a:cubicBezTo>
                    <a:pt x="53" y="162"/>
                    <a:pt x="154" y="166"/>
                    <a:pt x="222" y="166"/>
                  </a:cubicBezTo>
                  <a:cubicBezTo>
                    <a:pt x="182" y="122"/>
                    <a:pt x="154" y="61"/>
                    <a:pt x="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3714984" y="2326751"/>
              <a:ext cx="141581" cy="130143"/>
            </a:xfrm>
            <a:custGeom>
              <a:rect b="b" l="l" r="r" t="t"/>
              <a:pathLst>
                <a:path extrusionOk="0" h="1354" w="1473">
                  <a:moveTo>
                    <a:pt x="765" y="83"/>
                  </a:moveTo>
                  <a:cubicBezTo>
                    <a:pt x="798" y="83"/>
                    <a:pt x="833" y="86"/>
                    <a:pt x="868" y="94"/>
                  </a:cubicBezTo>
                  <a:cubicBezTo>
                    <a:pt x="1142" y="150"/>
                    <a:pt x="1324" y="396"/>
                    <a:pt x="1368" y="666"/>
                  </a:cubicBezTo>
                  <a:cubicBezTo>
                    <a:pt x="1423" y="1004"/>
                    <a:pt x="1177" y="1278"/>
                    <a:pt x="849" y="1278"/>
                  </a:cubicBezTo>
                  <a:cubicBezTo>
                    <a:pt x="817" y="1278"/>
                    <a:pt x="784" y="1275"/>
                    <a:pt x="751" y="1270"/>
                  </a:cubicBezTo>
                  <a:cubicBezTo>
                    <a:pt x="749" y="1268"/>
                    <a:pt x="746" y="1267"/>
                    <a:pt x="743" y="1267"/>
                  </a:cubicBezTo>
                  <a:cubicBezTo>
                    <a:pt x="734" y="1267"/>
                    <a:pt x="725" y="1276"/>
                    <a:pt x="719" y="1282"/>
                  </a:cubicBezTo>
                  <a:cubicBezTo>
                    <a:pt x="441" y="1202"/>
                    <a:pt x="260" y="960"/>
                    <a:pt x="264" y="654"/>
                  </a:cubicBezTo>
                  <a:cubicBezTo>
                    <a:pt x="267" y="357"/>
                    <a:pt x="469" y="83"/>
                    <a:pt x="765" y="83"/>
                  </a:cubicBezTo>
                  <a:close/>
                  <a:moveTo>
                    <a:pt x="746" y="1"/>
                  </a:moveTo>
                  <a:cubicBezTo>
                    <a:pt x="0" y="1"/>
                    <a:pt x="8" y="1351"/>
                    <a:pt x="778" y="1351"/>
                  </a:cubicBezTo>
                  <a:cubicBezTo>
                    <a:pt x="781" y="1351"/>
                    <a:pt x="784" y="1351"/>
                    <a:pt x="788" y="1351"/>
                  </a:cubicBezTo>
                  <a:cubicBezTo>
                    <a:pt x="807" y="1352"/>
                    <a:pt x="826" y="1353"/>
                    <a:pt x="845" y="1353"/>
                  </a:cubicBezTo>
                  <a:cubicBezTo>
                    <a:pt x="1157" y="1353"/>
                    <a:pt x="1434" y="1137"/>
                    <a:pt x="1453" y="807"/>
                  </a:cubicBezTo>
                  <a:cubicBezTo>
                    <a:pt x="1473" y="452"/>
                    <a:pt x="1211" y="65"/>
                    <a:pt x="848" y="9"/>
                  </a:cubicBezTo>
                  <a:cubicBezTo>
                    <a:pt x="813" y="4"/>
                    <a:pt x="779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3817348" y="1940267"/>
              <a:ext cx="33833" cy="45752"/>
            </a:xfrm>
            <a:custGeom>
              <a:rect b="b" l="l" r="r" t="t"/>
              <a:pathLst>
                <a:path extrusionOk="0" h="476" w="352">
                  <a:moveTo>
                    <a:pt x="351" y="0"/>
                  </a:moveTo>
                  <a:cubicBezTo>
                    <a:pt x="351" y="0"/>
                    <a:pt x="350" y="0"/>
                    <a:pt x="349" y="1"/>
                  </a:cubicBezTo>
                  <a:lnTo>
                    <a:pt x="349" y="1"/>
                  </a:lnTo>
                  <a:cubicBezTo>
                    <a:pt x="350" y="1"/>
                    <a:pt x="351" y="0"/>
                    <a:pt x="351" y="0"/>
                  </a:cubicBezTo>
                  <a:close/>
                  <a:moveTo>
                    <a:pt x="349" y="1"/>
                  </a:moveTo>
                  <a:cubicBezTo>
                    <a:pt x="245" y="13"/>
                    <a:pt x="137" y="25"/>
                    <a:pt x="29" y="33"/>
                  </a:cubicBezTo>
                  <a:cubicBezTo>
                    <a:pt x="9" y="182"/>
                    <a:pt x="1" y="323"/>
                    <a:pt x="25" y="476"/>
                  </a:cubicBezTo>
                  <a:cubicBezTo>
                    <a:pt x="130" y="468"/>
                    <a:pt x="230" y="464"/>
                    <a:pt x="339" y="464"/>
                  </a:cubicBezTo>
                  <a:cubicBezTo>
                    <a:pt x="331" y="319"/>
                    <a:pt x="327" y="166"/>
                    <a:pt x="331" y="21"/>
                  </a:cubicBezTo>
                  <a:cubicBezTo>
                    <a:pt x="331" y="13"/>
                    <a:pt x="341" y="2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3820808" y="1991786"/>
              <a:ext cx="30277" cy="18358"/>
            </a:xfrm>
            <a:custGeom>
              <a:rect b="b" l="l" r="r" t="t"/>
              <a:pathLst>
                <a:path extrusionOk="0" h="191" w="315">
                  <a:moveTo>
                    <a:pt x="295" y="0"/>
                  </a:moveTo>
                  <a:cubicBezTo>
                    <a:pt x="198" y="0"/>
                    <a:pt x="106" y="4"/>
                    <a:pt x="9" y="8"/>
                  </a:cubicBezTo>
                  <a:cubicBezTo>
                    <a:pt x="1" y="93"/>
                    <a:pt x="53" y="182"/>
                    <a:pt x="142" y="190"/>
                  </a:cubicBezTo>
                  <a:cubicBezTo>
                    <a:pt x="148" y="190"/>
                    <a:pt x="153" y="191"/>
                    <a:pt x="158" y="191"/>
                  </a:cubicBezTo>
                  <a:cubicBezTo>
                    <a:pt x="250" y="191"/>
                    <a:pt x="314" y="96"/>
                    <a:pt x="295" y="8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3739878" y="2334152"/>
              <a:ext cx="111977" cy="115533"/>
            </a:xfrm>
            <a:custGeom>
              <a:rect b="b" l="l" r="r" t="t"/>
              <a:pathLst>
                <a:path extrusionOk="0" h="1202" w="1165">
                  <a:moveTo>
                    <a:pt x="566" y="330"/>
                  </a:moveTo>
                  <a:cubicBezTo>
                    <a:pt x="695" y="330"/>
                    <a:pt x="812" y="434"/>
                    <a:pt x="831" y="561"/>
                  </a:cubicBezTo>
                  <a:cubicBezTo>
                    <a:pt x="855" y="714"/>
                    <a:pt x="746" y="851"/>
                    <a:pt x="605" y="891"/>
                  </a:cubicBezTo>
                  <a:cubicBezTo>
                    <a:pt x="601" y="892"/>
                    <a:pt x="597" y="893"/>
                    <a:pt x="593" y="893"/>
                  </a:cubicBezTo>
                  <a:cubicBezTo>
                    <a:pt x="570" y="893"/>
                    <a:pt x="560" y="872"/>
                    <a:pt x="557" y="855"/>
                  </a:cubicBezTo>
                  <a:cubicBezTo>
                    <a:pt x="432" y="843"/>
                    <a:pt x="327" y="754"/>
                    <a:pt x="311" y="629"/>
                  </a:cubicBezTo>
                  <a:cubicBezTo>
                    <a:pt x="291" y="488"/>
                    <a:pt x="404" y="347"/>
                    <a:pt x="545" y="331"/>
                  </a:cubicBezTo>
                  <a:cubicBezTo>
                    <a:pt x="552" y="330"/>
                    <a:pt x="559" y="330"/>
                    <a:pt x="566" y="330"/>
                  </a:cubicBezTo>
                  <a:close/>
                  <a:moveTo>
                    <a:pt x="500" y="1"/>
                  </a:moveTo>
                  <a:cubicBezTo>
                    <a:pt x="205" y="1"/>
                    <a:pt x="8" y="274"/>
                    <a:pt x="5" y="573"/>
                  </a:cubicBezTo>
                  <a:cubicBezTo>
                    <a:pt x="1" y="879"/>
                    <a:pt x="182" y="1121"/>
                    <a:pt x="456" y="1201"/>
                  </a:cubicBezTo>
                  <a:cubicBezTo>
                    <a:pt x="468" y="1197"/>
                    <a:pt x="480" y="1193"/>
                    <a:pt x="492" y="1193"/>
                  </a:cubicBezTo>
                  <a:cubicBezTo>
                    <a:pt x="525" y="1198"/>
                    <a:pt x="558" y="1201"/>
                    <a:pt x="590" y="1201"/>
                  </a:cubicBezTo>
                  <a:cubicBezTo>
                    <a:pt x="918" y="1201"/>
                    <a:pt x="1164" y="927"/>
                    <a:pt x="1109" y="589"/>
                  </a:cubicBezTo>
                  <a:cubicBezTo>
                    <a:pt x="1065" y="319"/>
                    <a:pt x="883" y="73"/>
                    <a:pt x="609" y="13"/>
                  </a:cubicBezTo>
                  <a:cubicBezTo>
                    <a:pt x="572" y="4"/>
                    <a:pt x="535" y="1"/>
                    <a:pt x="500" y="1"/>
                  </a:cubicBezTo>
                  <a:close/>
                </a:path>
              </a:pathLst>
            </a:custGeom>
            <a:solidFill>
              <a:srgbClr val="5858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3767752" y="2365775"/>
              <a:ext cx="54403" cy="54210"/>
            </a:xfrm>
            <a:custGeom>
              <a:rect b="b" l="l" r="r" t="t"/>
              <a:pathLst>
                <a:path extrusionOk="0" h="564" w="566">
                  <a:moveTo>
                    <a:pt x="288" y="74"/>
                  </a:moveTo>
                  <a:cubicBezTo>
                    <a:pt x="384" y="74"/>
                    <a:pt x="473" y="164"/>
                    <a:pt x="476" y="260"/>
                  </a:cubicBezTo>
                  <a:cubicBezTo>
                    <a:pt x="480" y="360"/>
                    <a:pt x="412" y="441"/>
                    <a:pt x="323" y="481"/>
                  </a:cubicBezTo>
                  <a:cubicBezTo>
                    <a:pt x="235" y="469"/>
                    <a:pt x="142" y="421"/>
                    <a:pt x="110" y="328"/>
                  </a:cubicBezTo>
                  <a:cubicBezTo>
                    <a:pt x="73" y="227"/>
                    <a:pt x="138" y="103"/>
                    <a:pt x="251" y="78"/>
                  </a:cubicBezTo>
                  <a:cubicBezTo>
                    <a:pt x="263" y="75"/>
                    <a:pt x="276" y="74"/>
                    <a:pt x="288" y="74"/>
                  </a:cubicBezTo>
                  <a:close/>
                  <a:moveTo>
                    <a:pt x="276" y="1"/>
                  </a:moveTo>
                  <a:cubicBezTo>
                    <a:pt x="269" y="1"/>
                    <a:pt x="262" y="1"/>
                    <a:pt x="255" y="2"/>
                  </a:cubicBezTo>
                  <a:cubicBezTo>
                    <a:pt x="114" y="18"/>
                    <a:pt x="1" y="159"/>
                    <a:pt x="21" y="300"/>
                  </a:cubicBezTo>
                  <a:cubicBezTo>
                    <a:pt x="41" y="425"/>
                    <a:pt x="150" y="522"/>
                    <a:pt x="271" y="526"/>
                  </a:cubicBezTo>
                  <a:cubicBezTo>
                    <a:pt x="271" y="543"/>
                    <a:pt x="286" y="564"/>
                    <a:pt x="306" y="564"/>
                  </a:cubicBezTo>
                  <a:cubicBezTo>
                    <a:pt x="309" y="564"/>
                    <a:pt x="312" y="563"/>
                    <a:pt x="315" y="562"/>
                  </a:cubicBezTo>
                  <a:cubicBezTo>
                    <a:pt x="452" y="522"/>
                    <a:pt x="565" y="385"/>
                    <a:pt x="541" y="232"/>
                  </a:cubicBezTo>
                  <a:cubicBezTo>
                    <a:pt x="522" y="105"/>
                    <a:pt x="408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3790243" y="1944112"/>
              <a:ext cx="26817" cy="45079"/>
            </a:xfrm>
            <a:custGeom>
              <a:rect b="b" l="l" r="r" t="t"/>
              <a:pathLst>
                <a:path extrusionOk="0" h="469" w="279">
                  <a:moveTo>
                    <a:pt x="267" y="1"/>
                  </a:moveTo>
                  <a:lnTo>
                    <a:pt x="267" y="1"/>
                  </a:lnTo>
                  <a:cubicBezTo>
                    <a:pt x="218" y="5"/>
                    <a:pt x="166" y="13"/>
                    <a:pt x="117" y="21"/>
                  </a:cubicBezTo>
                  <a:cubicBezTo>
                    <a:pt x="101" y="101"/>
                    <a:pt x="69" y="178"/>
                    <a:pt x="49" y="255"/>
                  </a:cubicBezTo>
                  <a:cubicBezTo>
                    <a:pt x="41" y="303"/>
                    <a:pt x="37" y="359"/>
                    <a:pt x="17" y="404"/>
                  </a:cubicBezTo>
                  <a:lnTo>
                    <a:pt x="21" y="400"/>
                  </a:lnTo>
                  <a:cubicBezTo>
                    <a:pt x="23" y="397"/>
                    <a:pt x="25" y="396"/>
                    <a:pt x="27" y="396"/>
                  </a:cubicBezTo>
                  <a:cubicBezTo>
                    <a:pt x="35" y="396"/>
                    <a:pt x="43" y="410"/>
                    <a:pt x="37" y="420"/>
                  </a:cubicBezTo>
                  <a:cubicBezTo>
                    <a:pt x="21" y="436"/>
                    <a:pt x="9" y="448"/>
                    <a:pt x="1" y="468"/>
                  </a:cubicBezTo>
                  <a:cubicBezTo>
                    <a:pt x="77" y="460"/>
                    <a:pt x="146" y="444"/>
                    <a:pt x="178" y="444"/>
                  </a:cubicBezTo>
                  <a:cubicBezTo>
                    <a:pt x="210" y="444"/>
                    <a:pt x="242" y="440"/>
                    <a:pt x="279" y="440"/>
                  </a:cubicBezTo>
                  <a:cubicBezTo>
                    <a:pt x="242" y="299"/>
                    <a:pt x="226" y="142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3774768" y="2372791"/>
              <a:ext cx="39216" cy="39312"/>
            </a:xfrm>
            <a:custGeom>
              <a:rect b="b" l="l" r="r" t="t"/>
              <a:pathLst>
                <a:path extrusionOk="0" h="409" w="408">
                  <a:moveTo>
                    <a:pt x="215" y="1"/>
                  </a:moveTo>
                  <a:cubicBezTo>
                    <a:pt x="203" y="1"/>
                    <a:pt x="190" y="2"/>
                    <a:pt x="178" y="5"/>
                  </a:cubicBezTo>
                  <a:cubicBezTo>
                    <a:pt x="65" y="26"/>
                    <a:pt x="0" y="154"/>
                    <a:pt x="37" y="255"/>
                  </a:cubicBezTo>
                  <a:cubicBezTo>
                    <a:pt x="69" y="348"/>
                    <a:pt x="162" y="392"/>
                    <a:pt x="250" y="408"/>
                  </a:cubicBezTo>
                  <a:cubicBezTo>
                    <a:pt x="343" y="372"/>
                    <a:pt x="407" y="287"/>
                    <a:pt x="403" y="187"/>
                  </a:cubicBezTo>
                  <a:cubicBezTo>
                    <a:pt x="400" y="91"/>
                    <a:pt x="311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791012" y="1992939"/>
              <a:ext cx="24510" cy="21434"/>
            </a:xfrm>
            <a:custGeom>
              <a:rect b="b" l="l" r="r" t="t"/>
              <a:pathLst>
                <a:path extrusionOk="0" h="223" w="255">
                  <a:moveTo>
                    <a:pt x="255" y="0"/>
                  </a:moveTo>
                  <a:lnTo>
                    <a:pt x="255" y="0"/>
                  </a:lnTo>
                  <a:cubicBezTo>
                    <a:pt x="178" y="8"/>
                    <a:pt x="97" y="12"/>
                    <a:pt x="17" y="17"/>
                  </a:cubicBezTo>
                  <a:cubicBezTo>
                    <a:pt x="17" y="89"/>
                    <a:pt x="1" y="218"/>
                    <a:pt x="101" y="222"/>
                  </a:cubicBezTo>
                  <a:cubicBezTo>
                    <a:pt x="106" y="222"/>
                    <a:pt x="111" y="223"/>
                    <a:pt x="115" y="223"/>
                  </a:cubicBezTo>
                  <a:cubicBezTo>
                    <a:pt x="230" y="223"/>
                    <a:pt x="231" y="78"/>
                    <a:pt x="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763907" y="1947188"/>
              <a:ext cx="34218" cy="43637"/>
            </a:xfrm>
            <a:custGeom>
              <a:rect b="b" l="l" r="r" t="t"/>
              <a:pathLst>
                <a:path extrusionOk="0" h="454" w="356">
                  <a:moveTo>
                    <a:pt x="355" y="1"/>
                  </a:moveTo>
                  <a:cubicBezTo>
                    <a:pt x="291" y="9"/>
                    <a:pt x="230" y="21"/>
                    <a:pt x="162" y="29"/>
                  </a:cubicBezTo>
                  <a:cubicBezTo>
                    <a:pt x="154" y="29"/>
                    <a:pt x="150" y="29"/>
                    <a:pt x="142" y="25"/>
                  </a:cubicBezTo>
                  <a:cubicBezTo>
                    <a:pt x="109" y="126"/>
                    <a:pt x="1" y="392"/>
                    <a:pt x="33" y="432"/>
                  </a:cubicBezTo>
                  <a:cubicBezTo>
                    <a:pt x="45" y="448"/>
                    <a:pt x="76" y="453"/>
                    <a:pt x="116" y="453"/>
                  </a:cubicBezTo>
                  <a:cubicBezTo>
                    <a:pt x="157" y="453"/>
                    <a:pt x="206" y="448"/>
                    <a:pt x="254" y="444"/>
                  </a:cubicBezTo>
                  <a:cubicBezTo>
                    <a:pt x="254" y="436"/>
                    <a:pt x="259" y="428"/>
                    <a:pt x="259" y="424"/>
                  </a:cubicBezTo>
                  <a:cubicBezTo>
                    <a:pt x="242" y="356"/>
                    <a:pt x="275" y="283"/>
                    <a:pt x="291" y="214"/>
                  </a:cubicBezTo>
                  <a:cubicBezTo>
                    <a:pt x="311" y="142"/>
                    <a:pt x="323" y="69"/>
                    <a:pt x="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3761216" y="1994861"/>
              <a:ext cx="25279" cy="22203"/>
            </a:xfrm>
            <a:custGeom>
              <a:rect b="b" l="l" r="r" t="t"/>
              <a:pathLst>
                <a:path extrusionOk="0" h="231" w="263">
                  <a:moveTo>
                    <a:pt x="262" y="1"/>
                  </a:moveTo>
                  <a:cubicBezTo>
                    <a:pt x="186" y="9"/>
                    <a:pt x="105" y="13"/>
                    <a:pt x="25" y="21"/>
                  </a:cubicBezTo>
                  <a:cubicBezTo>
                    <a:pt x="21" y="97"/>
                    <a:pt x="0" y="218"/>
                    <a:pt x="101" y="230"/>
                  </a:cubicBezTo>
                  <a:cubicBezTo>
                    <a:pt x="104" y="230"/>
                    <a:pt x="107" y="231"/>
                    <a:pt x="110" y="231"/>
                  </a:cubicBezTo>
                  <a:cubicBezTo>
                    <a:pt x="223" y="231"/>
                    <a:pt x="247" y="87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35"/>
          <p:cNvSpPr/>
          <p:nvPr/>
        </p:nvSpPr>
        <p:spPr>
          <a:xfrm>
            <a:off x="4856965" y="3041048"/>
            <a:ext cx="2588" cy="609"/>
          </a:xfrm>
          <a:custGeom>
            <a:rect b="b" l="l" r="r" t="t"/>
            <a:pathLst>
              <a:path extrusionOk="0" h="4" w="17">
                <a:moveTo>
                  <a:pt x="10" y="1"/>
                </a:moveTo>
                <a:cubicBezTo>
                  <a:pt x="8" y="1"/>
                  <a:pt x="5" y="2"/>
                  <a:pt x="1" y="4"/>
                </a:cubicBezTo>
                <a:lnTo>
                  <a:pt x="17" y="4"/>
                </a:lnTo>
                <a:cubicBezTo>
                  <a:pt x="15" y="2"/>
                  <a:pt x="13" y="1"/>
                  <a:pt x="10" y="1"/>
                </a:cubicBezTo>
                <a:close/>
              </a:path>
            </a:pathLst>
          </a:custGeom>
          <a:solidFill>
            <a:srgbClr val="2221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4" name="Google Shape;984;p35"/>
          <p:cNvGrpSpPr/>
          <p:nvPr/>
        </p:nvGrpSpPr>
        <p:grpSpPr>
          <a:xfrm>
            <a:off x="3662177" y="2533199"/>
            <a:ext cx="984628" cy="790276"/>
            <a:chOff x="3662177" y="2533199"/>
            <a:chExt cx="984628" cy="790276"/>
          </a:xfrm>
        </p:grpSpPr>
        <p:sp>
          <p:nvSpPr>
            <p:cNvPr id="985" name="Google Shape;985;p35"/>
            <p:cNvSpPr/>
            <p:nvPr/>
          </p:nvSpPr>
          <p:spPr>
            <a:xfrm>
              <a:off x="3832880" y="2539552"/>
              <a:ext cx="100827" cy="68436"/>
            </a:xfrm>
            <a:custGeom>
              <a:rect b="b" l="l" r="r" t="t"/>
              <a:pathLst>
                <a:path extrusionOk="0" h="712" w="1049">
                  <a:moveTo>
                    <a:pt x="812" y="0"/>
                  </a:moveTo>
                  <a:cubicBezTo>
                    <a:pt x="684" y="0"/>
                    <a:pt x="558" y="80"/>
                    <a:pt x="492" y="224"/>
                  </a:cubicBezTo>
                  <a:cubicBezTo>
                    <a:pt x="488" y="232"/>
                    <a:pt x="484" y="236"/>
                    <a:pt x="472" y="236"/>
                  </a:cubicBezTo>
                  <a:lnTo>
                    <a:pt x="472" y="261"/>
                  </a:lnTo>
                  <a:cubicBezTo>
                    <a:pt x="468" y="277"/>
                    <a:pt x="456" y="284"/>
                    <a:pt x="444" y="284"/>
                  </a:cubicBezTo>
                  <a:cubicBezTo>
                    <a:pt x="430" y="284"/>
                    <a:pt x="416" y="274"/>
                    <a:pt x="416" y="257"/>
                  </a:cubicBezTo>
                  <a:cubicBezTo>
                    <a:pt x="416" y="222"/>
                    <a:pt x="389" y="203"/>
                    <a:pt x="359" y="203"/>
                  </a:cubicBezTo>
                  <a:cubicBezTo>
                    <a:pt x="350" y="203"/>
                    <a:pt x="340" y="204"/>
                    <a:pt x="331" y="208"/>
                  </a:cubicBezTo>
                  <a:cubicBezTo>
                    <a:pt x="303" y="216"/>
                    <a:pt x="283" y="244"/>
                    <a:pt x="263" y="269"/>
                  </a:cubicBezTo>
                  <a:cubicBezTo>
                    <a:pt x="230" y="313"/>
                    <a:pt x="190" y="385"/>
                    <a:pt x="230" y="434"/>
                  </a:cubicBezTo>
                  <a:cubicBezTo>
                    <a:pt x="242" y="446"/>
                    <a:pt x="226" y="458"/>
                    <a:pt x="214" y="458"/>
                  </a:cubicBezTo>
                  <a:cubicBezTo>
                    <a:pt x="214" y="466"/>
                    <a:pt x="206" y="470"/>
                    <a:pt x="198" y="470"/>
                  </a:cubicBezTo>
                  <a:cubicBezTo>
                    <a:pt x="190" y="469"/>
                    <a:pt x="182" y="469"/>
                    <a:pt x="174" y="469"/>
                  </a:cubicBezTo>
                  <a:cubicBezTo>
                    <a:pt x="86" y="469"/>
                    <a:pt x="8" y="528"/>
                    <a:pt x="1" y="627"/>
                  </a:cubicBezTo>
                  <a:cubicBezTo>
                    <a:pt x="5" y="627"/>
                    <a:pt x="5" y="631"/>
                    <a:pt x="9" y="631"/>
                  </a:cubicBezTo>
                  <a:cubicBezTo>
                    <a:pt x="25" y="647"/>
                    <a:pt x="21" y="664"/>
                    <a:pt x="5" y="676"/>
                  </a:cubicBezTo>
                  <a:lnTo>
                    <a:pt x="29" y="712"/>
                  </a:lnTo>
                  <a:cubicBezTo>
                    <a:pt x="65" y="688"/>
                    <a:pt x="97" y="659"/>
                    <a:pt x="130" y="635"/>
                  </a:cubicBezTo>
                  <a:cubicBezTo>
                    <a:pt x="379" y="446"/>
                    <a:pt x="690" y="192"/>
                    <a:pt x="996" y="115"/>
                  </a:cubicBezTo>
                  <a:cubicBezTo>
                    <a:pt x="1012" y="111"/>
                    <a:pt x="1032" y="107"/>
                    <a:pt x="1048" y="107"/>
                  </a:cubicBezTo>
                  <a:cubicBezTo>
                    <a:pt x="980" y="34"/>
                    <a:pt x="896" y="0"/>
                    <a:pt x="8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35"/>
            <p:cNvGrpSpPr/>
            <p:nvPr/>
          </p:nvGrpSpPr>
          <p:grpSpPr>
            <a:xfrm>
              <a:off x="3662177" y="2533199"/>
              <a:ext cx="984628" cy="790276"/>
              <a:chOff x="3490225" y="2511774"/>
              <a:chExt cx="984628" cy="790276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3490225" y="2729959"/>
                <a:ext cx="984628" cy="572091"/>
              </a:xfrm>
              <a:custGeom>
                <a:rect b="b" l="l" r="r" t="t"/>
                <a:pathLst>
                  <a:path extrusionOk="0" h="5952" w="10244">
                    <a:moveTo>
                      <a:pt x="6866" y="582"/>
                    </a:moveTo>
                    <a:cubicBezTo>
                      <a:pt x="6943" y="582"/>
                      <a:pt x="7029" y="605"/>
                      <a:pt x="7100" y="621"/>
                    </a:cubicBezTo>
                    <a:cubicBezTo>
                      <a:pt x="7205" y="641"/>
                      <a:pt x="7306" y="665"/>
                      <a:pt x="7406" y="693"/>
                    </a:cubicBezTo>
                    <a:cubicBezTo>
                      <a:pt x="7491" y="725"/>
                      <a:pt x="7572" y="754"/>
                      <a:pt x="7656" y="786"/>
                    </a:cubicBezTo>
                    <a:cubicBezTo>
                      <a:pt x="7700" y="1354"/>
                      <a:pt x="7761" y="1922"/>
                      <a:pt x="7813" y="2494"/>
                    </a:cubicBezTo>
                    <a:cubicBezTo>
                      <a:pt x="7632" y="2498"/>
                      <a:pt x="7455" y="2502"/>
                      <a:pt x="7277" y="2507"/>
                    </a:cubicBezTo>
                    <a:lnTo>
                      <a:pt x="6911" y="2507"/>
                    </a:lnTo>
                    <a:cubicBezTo>
                      <a:pt x="6733" y="2507"/>
                      <a:pt x="6685" y="2462"/>
                      <a:pt x="6685" y="2285"/>
                    </a:cubicBezTo>
                    <a:cubicBezTo>
                      <a:pt x="6685" y="2015"/>
                      <a:pt x="6681" y="1745"/>
                      <a:pt x="6681" y="1475"/>
                    </a:cubicBezTo>
                    <a:cubicBezTo>
                      <a:pt x="6677" y="1342"/>
                      <a:pt x="6677" y="1217"/>
                      <a:pt x="6677" y="1092"/>
                    </a:cubicBezTo>
                    <a:cubicBezTo>
                      <a:pt x="6669" y="987"/>
                      <a:pt x="6637" y="806"/>
                      <a:pt x="6669" y="709"/>
                    </a:cubicBezTo>
                    <a:cubicBezTo>
                      <a:pt x="6705" y="610"/>
                      <a:pt x="6780" y="582"/>
                      <a:pt x="6866" y="582"/>
                    </a:cubicBezTo>
                    <a:close/>
                    <a:moveTo>
                      <a:pt x="10005" y="3357"/>
                    </a:moveTo>
                    <a:cubicBezTo>
                      <a:pt x="10050" y="3425"/>
                      <a:pt x="10078" y="3506"/>
                      <a:pt x="10106" y="3594"/>
                    </a:cubicBezTo>
                    <a:cubicBezTo>
                      <a:pt x="10085" y="3609"/>
                      <a:pt x="10061" y="3616"/>
                      <a:pt x="10036" y="3616"/>
                    </a:cubicBezTo>
                    <a:cubicBezTo>
                      <a:pt x="9994" y="3616"/>
                      <a:pt x="9952" y="3595"/>
                      <a:pt x="9929" y="3554"/>
                    </a:cubicBezTo>
                    <a:cubicBezTo>
                      <a:pt x="9893" y="3486"/>
                      <a:pt x="9945" y="3405"/>
                      <a:pt x="10005" y="3357"/>
                    </a:cubicBezTo>
                    <a:close/>
                    <a:moveTo>
                      <a:pt x="9905" y="3248"/>
                    </a:moveTo>
                    <a:cubicBezTo>
                      <a:pt x="9929" y="3272"/>
                      <a:pt x="9953" y="3300"/>
                      <a:pt x="9977" y="3329"/>
                    </a:cubicBezTo>
                    <a:cubicBezTo>
                      <a:pt x="9884" y="3381"/>
                      <a:pt x="9816" y="3494"/>
                      <a:pt x="9884" y="3594"/>
                    </a:cubicBezTo>
                    <a:cubicBezTo>
                      <a:pt x="9914" y="3640"/>
                      <a:pt x="9974" y="3672"/>
                      <a:pt x="10031" y="3672"/>
                    </a:cubicBezTo>
                    <a:cubicBezTo>
                      <a:pt x="10060" y="3672"/>
                      <a:pt x="10088" y="3664"/>
                      <a:pt x="10110" y="3643"/>
                    </a:cubicBezTo>
                    <a:cubicBezTo>
                      <a:pt x="10118" y="3675"/>
                      <a:pt x="10126" y="3711"/>
                      <a:pt x="10130" y="3748"/>
                    </a:cubicBezTo>
                    <a:cubicBezTo>
                      <a:pt x="10097" y="3753"/>
                      <a:pt x="10062" y="3756"/>
                      <a:pt x="10028" y="3756"/>
                    </a:cubicBezTo>
                    <a:cubicBezTo>
                      <a:pt x="9907" y="3756"/>
                      <a:pt x="9797" y="3714"/>
                      <a:pt x="9788" y="3566"/>
                    </a:cubicBezTo>
                    <a:cubicBezTo>
                      <a:pt x="9776" y="3445"/>
                      <a:pt x="9844" y="3345"/>
                      <a:pt x="9905" y="3248"/>
                    </a:cubicBezTo>
                    <a:close/>
                    <a:moveTo>
                      <a:pt x="6266" y="230"/>
                    </a:moveTo>
                    <a:cubicBezTo>
                      <a:pt x="6439" y="262"/>
                      <a:pt x="6604" y="290"/>
                      <a:pt x="6778" y="327"/>
                    </a:cubicBezTo>
                    <a:cubicBezTo>
                      <a:pt x="7306" y="439"/>
                      <a:pt x="7926" y="560"/>
                      <a:pt x="8329" y="947"/>
                    </a:cubicBezTo>
                    <a:cubicBezTo>
                      <a:pt x="8414" y="1028"/>
                      <a:pt x="8482" y="1116"/>
                      <a:pt x="8543" y="1217"/>
                    </a:cubicBezTo>
                    <a:cubicBezTo>
                      <a:pt x="8164" y="907"/>
                      <a:pt x="7713" y="693"/>
                      <a:pt x="7245" y="576"/>
                    </a:cubicBezTo>
                    <a:cubicBezTo>
                      <a:pt x="7147" y="556"/>
                      <a:pt x="6960" y="490"/>
                      <a:pt x="6814" y="490"/>
                    </a:cubicBezTo>
                    <a:cubicBezTo>
                      <a:pt x="6756" y="490"/>
                      <a:pt x="6705" y="501"/>
                      <a:pt x="6669" y="528"/>
                    </a:cubicBezTo>
                    <a:cubicBezTo>
                      <a:pt x="6629" y="560"/>
                      <a:pt x="6621" y="605"/>
                      <a:pt x="6608" y="649"/>
                    </a:cubicBezTo>
                    <a:cubicBezTo>
                      <a:pt x="6568" y="806"/>
                      <a:pt x="6608" y="1020"/>
                      <a:pt x="6608" y="1181"/>
                    </a:cubicBezTo>
                    <a:cubicBezTo>
                      <a:pt x="6617" y="1531"/>
                      <a:pt x="6617" y="1882"/>
                      <a:pt x="6621" y="2228"/>
                    </a:cubicBezTo>
                    <a:cubicBezTo>
                      <a:pt x="6621" y="2349"/>
                      <a:pt x="6580" y="2519"/>
                      <a:pt x="6721" y="2563"/>
                    </a:cubicBezTo>
                    <a:cubicBezTo>
                      <a:pt x="6776" y="2581"/>
                      <a:pt x="6840" y="2587"/>
                      <a:pt x="6907" y="2587"/>
                    </a:cubicBezTo>
                    <a:cubicBezTo>
                      <a:pt x="7018" y="2587"/>
                      <a:pt x="7137" y="2571"/>
                      <a:pt x="7233" y="2571"/>
                    </a:cubicBezTo>
                    <a:cubicBezTo>
                      <a:pt x="7386" y="2571"/>
                      <a:pt x="7543" y="2571"/>
                      <a:pt x="7692" y="2567"/>
                    </a:cubicBezTo>
                    <a:cubicBezTo>
                      <a:pt x="7737" y="2563"/>
                      <a:pt x="7777" y="2563"/>
                      <a:pt x="7825" y="2563"/>
                    </a:cubicBezTo>
                    <a:cubicBezTo>
                      <a:pt x="7850" y="2857"/>
                      <a:pt x="7874" y="3147"/>
                      <a:pt x="7894" y="3441"/>
                    </a:cubicBezTo>
                    <a:cubicBezTo>
                      <a:pt x="7910" y="3695"/>
                      <a:pt x="7870" y="3699"/>
                      <a:pt x="7713" y="3873"/>
                    </a:cubicBezTo>
                    <a:cubicBezTo>
                      <a:pt x="7624" y="3977"/>
                      <a:pt x="7543" y="4098"/>
                      <a:pt x="7487" y="4223"/>
                    </a:cubicBezTo>
                    <a:cubicBezTo>
                      <a:pt x="7366" y="4489"/>
                      <a:pt x="7342" y="4771"/>
                      <a:pt x="7402" y="5053"/>
                    </a:cubicBezTo>
                    <a:lnTo>
                      <a:pt x="6463" y="5021"/>
                    </a:lnTo>
                    <a:cubicBezTo>
                      <a:pt x="6419" y="4223"/>
                      <a:pt x="6359" y="3429"/>
                      <a:pt x="6326" y="2635"/>
                    </a:cubicBezTo>
                    <a:cubicBezTo>
                      <a:pt x="6294" y="1834"/>
                      <a:pt x="6298" y="1032"/>
                      <a:pt x="6266" y="230"/>
                    </a:cubicBezTo>
                    <a:close/>
                    <a:moveTo>
                      <a:pt x="7696" y="794"/>
                    </a:moveTo>
                    <a:lnTo>
                      <a:pt x="7696" y="794"/>
                    </a:lnTo>
                    <a:cubicBezTo>
                      <a:pt x="8019" y="931"/>
                      <a:pt x="8321" y="1112"/>
                      <a:pt x="8603" y="1326"/>
                    </a:cubicBezTo>
                    <a:cubicBezTo>
                      <a:pt x="8764" y="1652"/>
                      <a:pt x="8817" y="2035"/>
                      <a:pt x="8825" y="2398"/>
                    </a:cubicBezTo>
                    <a:lnTo>
                      <a:pt x="8825" y="2482"/>
                    </a:lnTo>
                    <a:cubicBezTo>
                      <a:pt x="8821" y="2648"/>
                      <a:pt x="8801" y="2849"/>
                      <a:pt x="8925" y="2966"/>
                    </a:cubicBezTo>
                    <a:cubicBezTo>
                      <a:pt x="9066" y="3095"/>
                      <a:pt x="9320" y="3079"/>
                      <a:pt x="9498" y="3091"/>
                    </a:cubicBezTo>
                    <a:cubicBezTo>
                      <a:pt x="9651" y="3107"/>
                      <a:pt x="9772" y="3147"/>
                      <a:pt x="9868" y="3216"/>
                    </a:cubicBezTo>
                    <a:cubicBezTo>
                      <a:pt x="9764" y="3337"/>
                      <a:pt x="9683" y="3498"/>
                      <a:pt x="9747" y="3659"/>
                    </a:cubicBezTo>
                    <a:cubicBezTo>
                      <a:pt x="9800" y="3777"/>
                      <a:pt x="9903" y="3813"/>
                      <a:pt x="10012" y="3813"/>
                    </a:cubicBezTo>
                    <a:cubicBezTo>
                      <a:pt x="10052" y="3813"/>
                      <a:pt x="10094" y="3808"/>
                      <a:pt x="10134" y="3800"/>
                    </a:cubicBezTo>
                    <a:cubicBezTo>
                      <a:pt x="10134" y="3812"/>
                      <a:pt x="10142" y="3828"/>
                      <a:pt x="10142" y="3836"/>
                    </a:cubicBezTo>
                    <a:cubicBezTo>
                      <a:pt x="10171" y="4195"/>
                      <a:pt x="10142" y="4554"/>
                      <a:pt x="10070" y="4904"/>
                    </a:cubicBezTo>
                    <a:cubicBezTo>
                      <a:pt x="10056" y="4902"/>
                      <a:pt x="10042" y="4900"/>
                      <a:pt x="10028" y="4900"/>
                    </a:cubicBezTo>
                    <a:cubicBezTo>
                      <a:pt x="9922" y="4900"/>
                      <a:pt x="9788" y="4958"/>
                      <a:pt x="9703" y="5001"/>
                    </a:cubicBezTo>
                    <a:cubicBezTo>
                      <a:pt x="9723" y="4390"/>
                      <a:pt x="9248" y="3863"/>
                      <a:pt x="8630" y="3863"/>
                    </a:cubicBezTo>
                    <a:cubicBezTo>
                      <a:pt x="8612" y="3863"/>
                      <a:pt x="8593" y="3864"/>
                      <a:pt x="8575" y="3864"/>
                    </a:cubicBezTo>
                    <a:cubicBezTo>
                      <a:pt x="7954" y="3893"/>
                      <a:pt x="7483" y="4449"/>
                      <a:pt x="7555" y="5061"/>
                    </a:cubicBezTo>
                    <a:cubicBezTo>
                      <a:pt x="7527" y="5057"/>
                      <a:pt x="7491" y="5057"/>
                      <a:pt x="7463" y="5057"/>
                    </a:cubicBezTo>
                    <a:lnTo>
                      <a:pt x="7463" y="5041"/>
                    </a:lnTo>
                    <a:cubicBezTo>
                      <a:pt x="7382" y="4650"/>
                      <a:pt x="7487" y="4231"/>
                      <a:pt x="7757" y="3929"/>
                    </a:cubicBezTo>
                    <a:cubicBezTo>
                      <a:pt x="7813" y="3864"/>
                      <a:pt x="7954" y="3804"/>
                      <a:pt x="7974" y="3732"/>
                    </a:cubicBezTo>
                    <a:cubicBezTo>
                      <a:pt x="8015" y="3594"/>
                      <a:pt x="7946" y="3312"/>
                      <a:pt x="7934" y="3167"/>
                    </a:cubicBezTo>
                    <a:cubicBezTo>
                      <a:pt x="7918" y="2966"/>
                      <a:pt x="7906" y="2768"/>
                      <a:pt x="7890" y="2567"/>
                    </a:cubicBezTo>
                    <a:cubicBezTo>
                      <a:pt x="8188" y="2559"/>
                      <a:pt x="8490" y="2547"/>
                      <a:pt x="8784" y="2523"/>
                    </a:cubicBezTo>
                    <a:cubicBezTo>
                      <a:pt x="8813" y="2519"/>
                      <a:pt x="8821" y="2502"/>
                      <a:pt x="8821" y="2482"/>
                    </a:cubicBezTo>
                    <a:cubicBezTo>
                      <a:pt x="8821" y="2462"/>
                      <a:pt x="8813" y="2446"/>
                      <a:pt x="8784" y="2446"/>
                    </a:cubicBezTo>
                    <a:cubicBezTo>
                      <a:pt x="8482" y="2462"/>
                      <a:pt x="8188" y="2478"/>
                      <a:pt x="7886" y="2486"/>
                    </a:cubicBezTo>
                    <a:cubicBezTo>
                      <a:pt x="7837" y="1922"/>
                      <a:pt x="7785" y="1354"/>
                      <a:pt x="7696" y="794"/>
                    </a:cubicBezTo>
                    <a:close/>
                    <a:moveTo>
                      <a:pt x="8664" y="4872"/>
                    </a:moveTo>
                    <a:cubicBezTo>
                      <a:pt x="8664" y="4880"/>
                      <a:pt x="8668" y="4892"/>
                      <a:pt x="8680" y="4900"/>
                    </a:cubicBezTo>
                    <a:cubicBezTo>
                      <a:pt x="8776" y="4973"/>
                      <a:pt x="8845" y="5053"/>
                      <a:pt x="8817" y="5178"/>
                    </a:cubicBezTo>
                    <a:cubicBezTo>
                      <a:pt x="8794" y="5273"/>
                      <a:pt x="8713" y="5340"/>
                      <a:pt x="8612" y="5340"/>
                    </a:cubicBezTo>
                    <a:cubicBezTo>
                      <a:pt x="8607" y="5340"/>
                      <a:pt x="8601" y="5340"/>
                      <a:pt x="8595" y="5339"/>
                    </a:cubicBezTo>
                    <a:cubicBezTo>
                      <a:pt x="8494" y="5331"/>
                      <a:pt x="8402" y="5259"/>
                      <a:pt x="8390" y="5158"/>
                    </a:cubicBezTo>
                    <a:cubicBezTo>
                      <a:pt x="8373" y="5037"/>
                      <a:pt x="8458" y="4936"/>
                      <a:pt x="8563" y="4892"/>
                    </a:cubicBezTo>
                    <a:cubicBezTo>
                      <a:pt x="8571" y="4892"/>
                      <a:pt x="8575" y="4880"/>
                      <a:pt x="8575" y="4876"/>
                    </a:cubicBezTo>
                    <a:cubicBezTo>
                      <a:pt x="8603" y="4876"/>
                      <a:pt x="8635" y="4872"/>
                      <a:pt x="8664" y="4872"/>
                    </a:cubicBezTo>
                    <a:close/>
                    <a:moveTo>
                      <a:pt x="2790" y="3904"/>
                    </a:moveTo>
                    <a:cubicBezTo>
                      <a:pt x="2820" y="3904"/>
                      <a:pt x="2850" y="3906"/>
                      <a:pt x="2881" y="3909"/>
                    </a:cubicBezTo>
                    <a:cubicBezTo>
                      <a:pt x="3457" y="3965"/>
                      <a:pt x="3760" y="4521"/>
                      <a:pt x="3800" y="5045"/>
                    </a:cubicBezTo>
                    <a:lnTo>
                      <a:pt x="3800" y="5057"/>
                    </a:lnTo>
                    <a:cubicBezTo>
                      <a:pt x="3804" y="5077"/>
                      <a:pt x="3824" y="5085"/>
                      <a:pt x="3844" y="5085"/>
                    </a:cubicBezTo>
                    <a:cubicBezTo>
                      <a:pt x="3848" y="5098"/>
                      <a:pt x="3852" y="5106"/>
                      <a:pt x="3868" y="5106"/>
                    </a:cubicBezTo>
                    <a:cubicBezTo>
                      <a:pt x="4408" y="5118"/>
                      <a:pt x="4947" y="5119"/>
                      <a:pt x="5485" y="5119"/>
                    </a:cubicBezTo>
                    <a:cubicBezTo>
                      <a:pt x="5562" y="5119"/>
                      <a:pt x="5639" y="5119"/>
                      <a:pt x="5715" y="5119"/>
                    </a:cubicBezTo>
                    <a:cubicBezTo>
                      <a:pt x="6330" y="5119"/>
                      <a:pt x="6945" y="5120"/>
                      <a:pt x="7559" y="5138"/>
                    </a:cubicBezTo>
                    <a:cubicBezTo>
                      <a:pt x="7562" y="5138"/>
                      <a:pt x="7564" y="5138"/>
                      <a:pt x="7566" y="5138"/>
                    </a:cubicBezTo>
                    <a:cubicBezTo>
                      <a:pt x="7582" y="5138"/>
                      <a:pt x="7592" y="5124"/>
                      <a:pt x="7596" y="5114"/>
                    </a:cubicBezTo>
                    <a:cubicBezTo>
                      <a:pt x="7608" y="5114"/>
                      <a:pt x="7612" y="5102"/>
                      <a:pt x="7612" y="5093"/>
                    </a:cubicBezTo>
                    <a:cubicBezTo>
                      <a:pt x="7576" y="4493"/>
                      <a:pt x="7978" y="3937"/>
                      <a:pt x="8615" y="3933"/>
                    </a:cubicBezTo>
                    <a:cubicBezTo>
                      <a:pt x="8617" y="3933"/>
                      <a:pt x="8620" y="3933"/>
                      <a:pt x="8622" y="3933"/>
                    </a:cubicBezTo>
                    <a:cubicBezTo>
                      <a:pt x="9235" y="3933"/>
                      <a:pt x="9671" y="4475"/>
                      <a:pt x="9623" y="5069"/>
                    </a:cubicBezTo>
                    <a:cubicBezTo>
                      <a:pt x="9619" y="5095"/>
                      <a:pt x="9636" y="5109"/>
                      <a:pt x="9654" y="5109"/>
                    </a:cubicBezTo>
                    <a:cubicBezTo>
                      <a:pt x="9673" y="5109"/>
                      <a:pt x="9693" y="5095"/>
                      <a:pt x="9695" y="5069"/>
                    </a:cubicBezTo>
                    <a:lnTo>
                      <a:pt x="9695" y="5057"/>
                    </a:lnTo>
                    <a:lnTo>
                      <a:pt x="9707" y="5057"/>
                    </a:lnTo>
                    <a:cubicBezTo>
                      <a:pt x="9777" y="5033"/>
                      <a:pt x="9884" y="4990"/>
                      <a:pt x="9969" y="4990"/>
                    </a:cubicBezTo>
                    <a:cubicBezTo>
                      <a:pt x="9982" y="4990"/>
                      <a:pt x="9994" y="4991"/>
                      <a:pt x="10005" y="4993"/>
                    </a:cubicBezTo>
                    <a:cubicBezTo>
                      <a:pt x="10090" y="5005"/>
                      <a:pt x="10090" y="5045"/>
                      <a:pt x="10090" y="5118"/>
                    </a:cubicBezTo>
                    <a:cubicBezTo>
                      <a:pt x="10090" y="5162"/>
                      <a:pt x="10090" y="5214"/>
                      <a:pt x="10094" y="5259"/>
                    </a:cubicBezTo>
                    <a:cubicBezTo>
                      <a:pt x="10058" y="5268"/>
                      <a:pt x="10021" y="5271"/>
                      <a:pt x="9985" y="5271"/>
                    </a:cubicBezTo>
                    <a:cubicBezTo>
                      <a:pt x="9839" y="5271"/>
                      <a:pt x="9694" y="5213"/>
                      <a:pt x="9547" y="5213"/>
                    </a:cubicBezTo>
                    <a:cubicBezTo>
                      <a:pt x="9533" y="5213"/>
                      <a:pt x="9520" y="5213"/>
                      <a:pt x="9506" y="5214"/>
                    </a:cubicBezTo>
                    <a:cubicBezTo>
                      <a:pt x="9441" y="5073"/>
                      <a:pt x="9373" y="4936"/>
                      <a:pt x="9308" y="4799"/>
                    </a:cubicBezTo>
                    <a:cubicBezTo>
                      <a:pt x="9304" y="4783"/>
                      <a:pt x="9288" y="4779"/>
                      <a:pt x="9272" y="4779"/>
                    </a:cubicBezTo>
                    <a:cubicBezTo>
                      <a:pt x="9191" y="4776"/>
                      <a:pt x="9110" y="4775"/>
                      <a:pt x="9029" y="4775"/>
                    </a:cubicBezTo>
                    <a:cubicBezTo>
                      <a:pt x="8645" y="4775"/>
                      <a:pt x="8261" y="4807"/>
                      <a:pt x="7882" y="4884"/>
                    </a:cubicBezTo>
                    <a:cubicBezTo>
                      <a:pt x="7876" y="4875"/>
                      <a:pt x="7863" y="4869"/>
                      <a:pt x="7849" y="4869"/>
                    </a:cubicBezTo>
                    <a:cubicBezTo>
                      <a:pt x="7834" y="4869"/>
                      <a:pt x="7818" y="4877"/>
                      <a:pt x="7813" y="4896"/>
                    </a:cubicBezTo>
                    <a:cubicBezTo>
                      <a:pt x="7793" y="4973"/>
                      <a:pt x="7769" y="5053"/>
                      <a:pt x="7749" y="5126"/>
                    </a:cubicBezTo>
                    <a:cubicBezTo>
                      <a:pt x="7733" y="5182"/>
                      <a:pt x="7696" y="5247"/>
                      <a:pt x="7713" y="5303"/>
                    </a:cubicBezTo>
                    <a:cubicBezTo>
                      <a:pt x="7709" y="5299"/>
                      <a:pt x="7696" y="5295"/>
                      <a:pt x="7680" y="5295"/>
                    </a:cubicBezTo>
                    <a:cubicBezTo>
                      <a:pt x="6403" y="5335"/>
                      <a:pt x="5130" y="5323"/>
                      <a:pt x="3848" y="5347"/>
                    </a:cubicBezTo>
                    <a:lnTo>
                      <a:pt x="3840" y="5347"/>
                    </a:lnTo>
                    <a:cubicBezTo>
                      <a:pt x="3808" y="5263"/>
                      <a:pt x="3784" y="5166"/>
                      <a:pt x="3752" y="5077"/>
                    </a:cubicBezTo>
                    <a:cubicBezTo>
                      <a:pt x="3739" y="5025"/>
                      <a:pt x="3719" y="4973"/>
                      <a:pt x="3691" y="4924"/>
                    </a:cubicBezTo>
                    <a:cubicBezTo>
                      <a:pt x="3671" y="4884"/>
                      <a:pt x="3667" y="4852"/>
                      <a:pt x="3627" y="4824"/>
                    </a:cubicBezTo>
                    <a:cubicBezTo>
                      <a:pt x="3596" y="4803"/>
                      <a:pt x="3559" y="4798"/>
                      <a:pt x="3522" y="4798"/>
                    </a:cubicBezTo>
                    <a:cubicBezTo>
                      <a:pt x="3485" y="4798"/>
                      <a:pt x="3447" y="4803"/>
                      <a:pt x="3417" y="4803"/>
                    </a:cubicBezTo>
                    <a:cubicBezTo>
                      <a:pt x="3264" y="4815"/>
                      <a:pt x="3115" y="4819"/>
                      <a:pt x="2962" y="4832"/>
                    </a:cubicBezTo>
                    <a:cubicBezTo>
                      <a:pt x="2913" y="4833"/>
                      <a:pt x="2864" y="4833"/>
                      <a:pt x="2813" y="4833"/>
                    </a:cubicBezTo>
                    <a:cubicBezTo>
                      <a:pt x="2758" y="4833"/>
                      <a:pt x="2702" y="4833"/>
                      <a:pt x="2646" y="4833"/>
                    </a:cubicBezTo>
                    <a:cubicBezTo>
                      <a:pt x="2476" y="4833"/>
                      <a:pt x="2303" y="4837"/>
                      <a:pt x="2148" y="4872"/>
                    </a:cubicBezTo>
                    <a:cubicBezTo>
                      <a:pt x="2035" y="4892"/>
                      <a:pt x="1974" y="4977"/>
                      <a:pt x="1930" y="5077"/>
                    </a:cubicBezTo>
                    <a:cubicBezTo>
                      <a:pt x="1910" y="5122"/>
                      <a:pt x="1894" y="5166"/>
                      <a:pt x="1878" y="5214"/>
                    </a:cubicBezTo>
                    <a:cubicBezTo>
                      <a:pt x="1576" y="5214"/>
                      <a:pt x="1281" y="5259"/>
                      <a:pt x="983" y="5275"/>
                    </a:cubicBezTo>
                    <a:cubicBezTo>
                      <a:pt x="689" y="5287"/>
                      <a:pt x="399" y="5287"/>
                      <a:pt x="105" y="5303"/>
                    </a:cubicBezTo>
                    <a:cubicBezTo>
                      <a:pt x="101" y="5178"/>
                      <a:pt x="40" y="4876"/>
                      <a:pt x="201" y="4860"/>
                    </a:cubicBezTo>
                    <a:cubicBezTo>
                      <a:pt x="203" y="4860"/>
                      <a:pt x="205" y="4860"/>
                      <a:pt x="206" y="4860"/>
                    </a:cubicBezTo>
                    <a:cubicBezTo>
                      <a:pt x="269" y="4860"/>
                      <a:pt x="397" y="4933"/>
                      <a:pt x="459" y="4944"/>
                    </a:cubicBezTo>
                    <a:cubicBezTo>
                      <a:pt x="524" y="4965"/>
                      <a:pt x="596" y="4977"/>
                      <a:pt x="661" y="4985"/>
                    </a:cubicBezTo>
                    <a:cubicBezTo>
                      <a:pt x="1028" y="5041"/>
                      <a:pt x="1402" y="5025"/>
                      <a:pt x="1769" y="5061"/>
                    </a:cubicBezTo>
                    <a:cubicBezTo>
                      <a:pt x="1771" y="5062"/>
                      <a:pt x="1774" y="5063"/>
                      <a:pt x="1777" y="5063"/>
                    </a:cubicBezTo>
                    <a:cubicBezTo>
                      <a:pt x="1783" y="5063"/>
                      <a:pt x="1790" y="5060"/>
                      <a:pt x="1793" y="5057"/>
                    </a:cubicBezTo>
                    <a:cubicBezTo>
                      <a:pt x="1809" y="5045"/>
                      <a:pt x="1813" y="5021"/>
                      <a:pt x="1805" y="5005"/>
                    </a:cubicBezTo>
                    <a:cubicBezTo>
                      <a:pt x="1809" y="5001"/>
                      <a:pt x="1813" y="4997"/>
                      <a:pt x="1813" y="4985"/>
                    </a:cubicBezTo>
                    <a:cubicBezTo>
                      <a:pt x="1855" y="4448"/>
                      <a:pt x="2215" y="3904"/>
                      <a:pt x="2790" y="3904"/>
                    </a:cubicBezTo>
                    <a:close/>
                    <a:moveTo>
                      <a:pt x="3002" y="4900"/>
                    </a:moveTo>
                    <a:cubicBezTo>
                      <a:pt x="3002" y="4912"/>
                      <a:pt x="3010" y="4916"/>
                      <a:pt x="3014" y="4924"/>
                    </a:cubicBezTo>
                    <a:cubicBezTo>
                      <a:pt x="3151" y="5091"/>
                      <a:pt x="3062" y="5362"/>
                      <a:pt x="2842" y="5362"/>
                    </a:cubicBezTo>
                    <a:cubicBezTo>
                      <a:pt x="2829" y="5362"/>
                      <a:pt x="2815" y="5361"/>
                      <a:pt x="2801" y="5359"/>
                    </a:cubicBezTo>
                    <a:cubicBezTo>
                      <a:pt x="2567" y="5323"/>
                      <a:pt x="2571" y="5025"/>
                      <a:pt x="2756" y="4928"/>
                    </a:cubicBezTo>
                    <a:cubicBezTo>
                      <a:pt x="2768" y="4924"/>
                      <a:pt x="2768" y="4920"/>
                      <a:pt x="2768" y="4916"/>
                    </a:cubicBezTo>
                    <a:cubicBezTo>
                      <a:pt x="2837" y="4908"/>
                      <a:pt x="2901" y="4908"/>
                      <a:pt x="2970" y="4904"/>
                    </a:cubicBezTo>
                    <a:cubicBezTo>
                      <a:pt x="2978" y="4900"/>
                      <a:pt x="2994" y="4900"/>
                      <a:pt x="3002" y="4900"/>
                    </a:cubicBezTo>
                    <a:close/>
                    <a:moveTo>
                      <a:pt x="3469" y="4871"/>
                    </a:moveTo>
                    <a:cubicBezTo>
                      <a:pt x="3482" y="4871"/>
                      <a:pt x="3494" y="4874"/>
                      <a:pt x="3506" y="4880"/>
                    </a:cubicBezTo>
                    <a:lnTo>
                      <a:pt x="3506" y="4896"/>
                    </a:lnTo>
                    <a:cubicBezTo>
                      <a:pt x="3546" y="5146"/>
                      <a:pt x="3542" y="5380"/>
                      <a:pt x="3373" y="5585"/>
                    </a:cubicBezTo>
                    <a:cubicBezTo>
                      <a:pt x="3244" y="5748"/>
                      <a:pt x="3058" y="5836"/>
                      <a:pt x="2856" y="5836"/>
                    </a:cubicBezTo>
                    <a:cubicBezTo>
                      <a:pt x="2843" y="5836"/>
                      <a:pt x="2830" y="5836"/>
                      <a:pt x="2817" y="5835"/>
                    </a:cubicBezTo>
                    <a:cubicBezTo>
                      <a:pt x="2357" y="5803"/>
                      <a:pt x="2116" y="5372"/>
                      <a:pt x="2208" y="4956"/>
                    </a:cubicBezTo>
                    <a:cubicBezTo>
                      <a:pt x="2216" y="4948"/>
                      <a:pt x="2232" y="4948"/>
                      <a:pt x="2244" y="4944"/>
                    </a:cubicBezTo>
                    <a:cubicBezTo>
                      <a:pt x="2274" y="4937"/>
                      <a:pt x="2307" y="4936"/>
                      <a:pt x="2340" y="4936"/>
                    </a:cubicBezTo>
                    <a:cubicBezTo>
                      <a:pt x="2372" y="4936"/>
                      <a:pt x="2404" y="4937"/>
                      <a:pt x="2434" y="4937"/>
                    </a:cubicBezTo>
                    <a:cubicBezTo>
                      <a:pt x="2447" y="4937"/>
                      <a:pt x="2458" y="4937"/>
                      <a:pt x="2470" y="4936"/>
                    </a:cubicBezTo>
                    <a:cubicBezTo>
                      <a:pt x="2539" y="4928"/>
                      <a:pt x="2611" y="4928"/>
                      <a:pt x="2680" y="4924"/>
                    </a:cubicBezTo>
                    <a:lnTo>
                      <a:pt x="2680" y="4924"/>
                    </a:lnTo>
                    <a:cubicBezTo>
                      <a:pt x="2595" y="4969"/>
                      <a:pt x="2547" y="5069"/>
                      <a:pt x="2551" y="5170"/>
                    </a:cubicBezTo>
                    <a:cubicBezTo>
                      <a:pt x="2555" y="5303"/>
                      <a:pt x="2655" y="5404"/>
                      <a:pt x="2788" y="5424"/>
                    </a:cubicBezTo>
                    <a:cubicBezTo>
                      <a:pt x="2806" y="5427"/>
                      <a:pt x="2824" y="5428"/>
                      <a:pt x="2840" y="5428"/>
                    </a:cubicBezTo>
                    <a:cubicBezTo>
                      <a:pt x="3107" y="5428"/>
                      <a:pt x="3226" y="5109"/>
                      <a:pt x="3071" y="4900"/>
                    </a:cubicBezTo>
                    <a:cubicBezTo>
                      <a:pt x="3150" y="4889"/>
                      <a:pt x="3238" y="4877"/>
                      <a:pt x="3320" y="4877"/>
                    </a:cubicBezTo>
                    <a:cubicBezTo>
                      <a:pt x="3354" y="4877"/>
                      <a:pt x="3386" y="4879"/>
                      <a:pt x="3417" y="4884"/>
                    </a:cubicBezTo>
                    <a:cubicBezTo>
                      <a:pt x="3436" y="4875"/>
                      <a:pt x="3454" y="4871"/>
                      <a:pt x="3469" y="4871"/>
                    </a:cubicBezTo>
                    <a:close/>
                    <a:moveTo>
                      <a:pt x="9014" y="4853"/>
                    </a:moveTo>
                    <a:cubicBezTo>
                      <a:pt x="9059" y="4853"/>
                      <a:pt x="9103" y="4856"/>
                      <a:pt x="9143" y="4864"/>
                    </a:cubicBezTo>
                    <a:cubicBezTo>
                      <a:pt x="9183" y="4876"/>
                      <a:pt x="9216" y="4892"/>
                      <a:pt x="9244" y="4916"/>
                    </a:cubicBezTo>
                    <a:cubicBezTo>
                      <a:pt x="9240" y="4920"/>
                      <a:pt x="9240" y="4924"/>
                      <a:pt x="9240" y="4936"/>
                    </a:cubicBezTo>
                    <a:cubicBezTo>
                      <a:pt x="9316" y="5359"/>
                      <a:pt x="9099" y="5859"/>
                      <a:pt x="8615" y="5883"/>
                    </a:cubicBezTo>
                    <a:cubicBezTo>
                      <a:pt x="8604" y="5884"/>
                      <a:pt x="8593" y="5884"/>
                      <a:pt x="8582" y="5884"/>
                    </a:cubicBezTo>
                    <a:cubicBezTo>
                      <a:pt x="8091" y="5884"/>
                      <a:pt x="7899" y="5366"/>
                      <a:pt x="7954" y="4936"/>
                    </a:cubicBezTo>
                    <a:cubicBezTo>
                      <a:pt x="8132" y="4916"/>
                      <a:pt x="8301" y="4896"/>
                      <a:pt x="8478" y="4880"/>
                    </a:cubicBezTo>
                    <a:lnTo>
                      <a:pt x="8478" y="4880"/>
                    </a:lnTo>
                    <a:cubicBezTo>
                      <a:pt x="8390" y="4932"/>
                      <a:pt x="8329" y="5033"/>
                      <a:pt x="8329" y="5138"/>
                    </a:cubicBezTo>
                    <a:cubicBezTo>
                      <a:pt x="8329" y="5279"/>
                      <a:pt x="8442" y="5384"/>
                      <a:pt x="8575" y="5404"/>
                    </a:cubicBezTo>
                    <a:cubicBezTo>
                      <a:pt x="8591" y="5407"/>
                      <a:pt x="8607" y="5408"/>
                      <a:pt x="8623" y="5408"/>
                    </a:cubicBezTo>
                    <a:cubicBezTo>
                      <a:pt x="8740" y="5408"/>
                      <a:pt x="8838" y="5332"/>
                      <a:pt x="8877" y="5218"/>
                    </a:cubicBezTo>
                    <a:cubicBezTo>
                      <a:pt x="8925" y="5065"/>
                      <a:pt x="8861" y="4952"/>
                      <a:pt x="8752" y="4864"/>
                    </a:cubicBezTo>
                    <a:cubicBezTo>
                      <a:pt x="8830" y="4864"/>
                      <a:pt x="8924" y="4853"/>
                      <a:pt x="9014" y="4853"/>
                    </a:cubicBezTo>
                    <a:close/>
                    <a:moveTo>
                      <a:pt x="4707" y="0"/>
                    </a:moveTo>
                    <a:cubicBezTo>
                      <a:pt x="4711" y="4"/>
                      <a:pt x="4711" y="16"/>
                      <a:pt x="4711" y="20"/>
                    </a:cubicBezTo>
                    <a:cubicBezTo>
                      <a:pt x="4715" y="36"/>
                      <a:pt x="4702" y="44"/>
                      <a:pt x="4690" y="44"/>
                    </a:cubicBezTo>
                    <a:lnTo>
                      <a:pt x="4690" y="85"/>
                    </a:lnTo>
                    <a:cubicBezTo>
                      <a:pt x="5206" y="93"/>
                      <a:pt x="5714" y="141"/>
                      <a:pt x="6218" y="218"/>
                    </a:cubicBezTo>
                    <a:cubicBezTo>
                      <a:pt x="6193" y="1016"/>
                      <a:pt x="6234" y="1830"/>
                      <a:pt x="6266" y="2627"/>
                    </a:cubicBezTo>
                    <a:cubicBezTo>
                      <a:pt x="6302" y="3425"/>
                      <a:pt x="6342" y="4227"/>
                      <a:pt x="6419" y="5017"/>
                    </a:cubicBezTo>
                    <a:cubicBezTo>
                      <a:pt x="6109" y="5010"/>
                      <a:pt x="5799" y="5005"/>
                      <a:pt x="5489" y="5005"/>
                    </a:cubicBezTo>
                    <a:cubicBezTo>
                      <a:pt x="4952" y="5005"/>
                      <a:pt x="4416" y="5019"/>
                      <a:pt x="3884" y="5057"/>
                    </a:cubicBezTo>
                    <a:lnTo>
                      <a:pt x="3884" y="5045"/>
                    </a:lnTo>
                    <a:cubicBezTo>
                      <a:pt x="3844" y="4473"/>
                      <a:pt x="3498" y="3856"/>
                      <a:pt x="2857" y="3828"/>
                    </a:cubicBezTo>
                    <a:cubicBezTo>
                      <a:pt x="2838" y="3827"/>
                      <a:pt x="2820" y="3827"/>
                      <a:pt x="2801" y="3827"/>
                    </a:cubicBezTo>
                    <a:cubicBezTo>
                      <a:pt x="2187" y="3827"/>
                      <a:pt x="1773" y="4406"/>
                      <a:pt x="1765" y="4985"/>
                    </a:cubicBezTo>
                    <a:cubicBezTo>
                      <a:pt x="1467" y="4940"/>
                      <a:pt x="1165" y="4956"/>
                      <a:pt x="862" y="4932"/>
                    </a:cubicBezTo>
                    <a:cubicBezTo>
                      <a:pt x="693" y="4916"/>
                      <a:pt x="520" y="4896"/>
                      <a:pt x="359" y="4840"/>
                    </a:cubicBezTo>
                    <a:cubicBezTo>
                      <a:pt x="294" y="4211"/>
                      <a:pt x="234" y="3586"/>
                      <a:pt x="197" y="2958"/>
                    </a:cubicBezTo>
                    <a:cubicBezTo>
                      <a:pt x="169" y="2414"/>
                      <a:pt x="117" y="1834"/>
                      <a:pt x="230" y="1294"/>
                    </a:cubicBezTo>
                    <a:cubicBezTo>
                      <a:pt x="274" y="1068"/>
                      <a:pt x="359" y="830"/>
                      <a:pt x="524" y="661"/>
                    </a:cubicBezTo>
                    <a:cubicBezTo>
                      <a:pt x="737" y="439"/>
                      <a:pt x="1044" y="383"/>
                      <a:pt x="1338" y="339"/>
                    </a:cubicBezTo>
                    <a:cubicBezTo>
                      <a:pt x="1709" y="282"/>
                      <a:pt x="2083" y="230"/>
                      <a:pt x="2458" y="190"/>
                    </a:cubicBezTo>
                    <a:lnTo>
                      <a:pt x="2454" y="157"/>
                    </a:lnTo>
                    <a:cubicBezTo>
                      <a:pt x="2450" y="157"/>
                      <a:pt x="2438" y="149"/>
                      <a:pt x="2434" y="141"/>
                    </a:cubicBezTo>
                    <a:cubicBezTo>
                      <a:pt x="2430" y="129"/>
                      <a:pt x="2422" y="121"/>
                      <a:pt x="2422" y="109"/>
                    </a:cubicBezTo>
                    <a:cubicBezTo>
                      <a:pt x="2140" y="141"/>
                      <a:pt x="1866" y="177"/>
                      <a:pt x="1584" y="218"/>
                    </a:cubicBezTo>
                    <a:cubicBezTo>
                      <a:pt x="1092" y="286"/>
                      <a:pt x="580" y="343"/>
                      <a:pt x="314" y="810"/>
                    </a:cubicBezTo>
                    <a:cubicBezTo>
                      <a:pt x="32" y="1298"/>
                      <a:pt x="81" y="1942"/>
                      <a:pt x="97" y="2482"/>
                    </a:cubicBezTo>
                    <a:cubicBezTo>
                      <a:pt x="117" y="3264"/>
                      <a:pt x="197" y="4038"/>
                      <a:pt x="298" y="4815"/>
                    </a:cubicBezTo>
                    <a:cubicBezTo>
                      <a:pt x="234" y="4787"/>
                      <a:pt x="173" y="4749"/>
                      <a:pt x="107" y="4749"/>
                    </a:cubicBezTo>
                    <a:cubicBezTo>
                      <a:pt x="98" y="4749"/>
                      <a:pt x="89" y="4750"/>
                      <a:pt x="81" y="4751"/>
                    </a:cubicBezTo>
                    <a:cubicBezTo>
                      <a:pt x="69" y="4751"/>
                      <a:pt x="60" y="4763"/>
                      <a:pt x="56" y="4775"/>
                    </a:cubicBezTo>
                    <a:cubicBezTo>
                      <a:pt x="0" y="4928"/>
                      <a:pt x="40" y="5146"/>
                      <a:pt x="56" y="5307"/>
                    </a:cubicBezTo>
                    <a:cubicBezTo>
                      <a:pt x="20" y="5323"/>
                      <a:pt x="24" y="5384"/>
                      <a:pt x="73" y="5384"/>
                    </a:cubicBezTo>
                    <a:cubicBezTo>
                      <a:pt x="222" y="5389"/>
                      <a:pt x="375" y="5392"/>
                      <a:pt x="530" y="5392"/>
                    </a:cubicBezTo>
                    <a:cubicBezTo>
                      <a:pt x="983" y="5392"/>
                      <a:pt x="1451" y="5364"/>
                      <a:pt x="1878" y="5271"/>
                    </a:cubicBezTo>
                    <a:cubicBezTo>
                      <a:pt x="1884" y="5275"/>
                      <a:pt x="1890" y="5278"/>
                      <a:pt x="1897" y="5278"/>
                    </a:cubicBezTo>
                    <a:cubicBezTo>
                      <a:pt x="1908" y="5278"/>
                      <a:pt x="1919" y="5271"/>
                      <a:pt x="1926" y="5259"/>
                    </a:cubicBezTo>
                    <a:cubicBezTo>
                      <a:pt x="1987" y="5118"/>
                      <a:pt x="2015" y="5025"/>
                      <a:pt x="2148" y="4969"/>
                    </a:cubicBezTo>
                    <a:lnTo>
                      <a:pt x="2148" y="4969"/>
                    </a:lnTo>
                    <a:cubicBezTo>
                      <a:pt x="2019" y="5416"/>
                      <a:pt x="2333" y="5867"/>
                      <a:pt x="2805" y="5899"/>
                    </a:cubicBezTo>
                    <a:cubicBezTo>
                      <a:pt x="2817" y="5900"/>
                      <a:pt x="2830" y="5900"/>
                      <a:pt x="2843" y="5900"/>
                    </a:cubicBezTo>
                    <a:cubicBezTo>
                      <a:pt x="3066" y="5900"/>
                      <a:pt x="3272" y="5801"/>
                      <a:pt x="3417" y="5633"/>
                    </a:cubicBezTo>
                    <a:cubicBezTo>
                      <a:pt x="3582" y="5440"/>
                      <a:pt x="3606" y="5206"/>
                      <a:pt x="3570" y="4965"/>
                    </a:cubicBezTo>
                    <a:lnTo>
                      <a:pt x="3570" y="4965"/>
                    </a:lnTo>
                    <a:cubicBezTo>
                      <a:pt x="3623" y="5005"/>
                      <a:pt x="3659" y="5061"/>
                      <a:pt x="3667" y="5126"/>
                    </a:cubicBezTo>
                    <a:cubicBezTo>
                      <a:pt x="3707" y="5214"/>
                      <a:pt x="3727" y="5307"/>
                      <a:pt x="3760" y="5396"/>
                    </a:cubicBezTo>
                    <a:cubicBezTo>
                      <a:pt x="3766" y="5414"/>
                      <a:pt x="3782" y="5422"/>
                      <a:pt x="3798" y="5422"/>
                    </a:cubicBezTo>
                    <a:cubicBezTo>
                      <a:pt x="3810" y="5422"/>
                      <a:pt x="3823" y="5417"/>
                      <a:pt x="3832" y="5408"/>
                    </a:cubicBezTo>
                    <a:lnTo>
                      <a:pt x="3844" y="5408"/>
                    </a:lnTo>
                    <a:cubicBezTo>
                      <a:pt x="4279" y="5424"/>
                      <a:pt x="4714" y="5431"/>
                      <a:pt x="5151" y="5431"/>
                    </a:cubicBezTo>
                    <a:cubicBezTo>
                      <a:pt x="5993" y="5431"/>
                      <a:pt x="6837" y="5406"/>
                      <a:pt x="7676" y="5380"/>
                    </a:cubicBezTo>
                    <a:cubicBezTo>
                      <a:pt x="7709" y="5380"/>
                      <a:pt x="7721" y="5355"/>
                      <a:pt x="7717" y="5327"/>
                    </a:cubicBezTo>
                    <a:lnTo>
                      <a:pt x="7717" y="5327"/>
                    </a:lnTo>
                    <a:cubicBezTo>
                      <a:pt x="7721" y="5329"/>
                      <a:pt x="7725" y="5330"/>
                      <a:pt x="7728" y="5330"/>
                    </a:cubicBezTo>
                    <a:cubicBezTo>
                      <a:pt x="7732" y="5330"/>
                      <a:pt x="7735" y="5329"/>
                      <a:pt x="7737" y="5327"/>
                    </a:cubicBezTo>
                    <a:cubicBezTo>
                      <a:pt x="7789" y="5287"/>
                      <a:pt x="7797" y="5206"/>
                      <a:pt x="7813" y="5154"/>
                    </a:cubicBezTo>
                    <a:lnTo>
                      <a:pt x="7874" y="4956"/>
                    </a:lnTo>
                    <a:cubicBezTo>
                      <a:pt x="7878" y="4952"/>
                      <a:pt x="7890" y="4952"/>
                      <a:pt x="7894" y="4952"/>
                    </a:cubicBezTo>
                    <a:cubicBezTo>
                      <a:pt x="7802" y="5406"/>
                      <a:pt x="8065" y="5952"/>
                      <a:pt x="8566" y="5952"/>
                    </a:cubicBezTo>
                    <a:cubicBezTo>
                      <a:pt x="8590" y="5952"/>
                      <a:pt x="8614" y="5950"/>
                      <a:pt x="8639" y="5948"/>
                    </a:cubicBezTo>
                    <a:cubicBezTo>
                      <a:pt x="9119" y="5903"/>
                      <a:pt x="9357" y="5448"/>
                      <a:pt x="9316" y="5013"/>
                    </a:cubicBezTo>
                    <a:lnTo>
                      <a:pt x="9316" y="5013"/>
                    </a:lnTo>
                    <a:cubicBezTo>
                      <a:pt x="9365" y="5098"/>
                      <a:pt x="9397" y="5198"/>
                      <a:pt x="9437" y="5279"/>
                    </a:cubicBezTo>
                    <a:cubicBezTo>
                      <a:pt x="9441" y="5295"/>
                      <a:pt x="9457" y="5299"/>
                      <a:pt x="9469" y="5299"/>
                    </a:cubicBezTo>
                    <a:cubicBezTo>
                      <a:pt x="9477" y="5303"/>
                      <a:pt x="9482" y="5303"/>
                      <a:pt x="9490" y="5303"/>
                    </a:cubicBezTo>
                    <a:cubicBezTo>
                      <a:pt x="9503" y="5302"/>
                      <a:pt x="9517" y="5302"/>
                      <a:pt x="9531" y="5302"/>
                    </a:cubicBezTo>
                    <a:cubicBezTo>
                      <a:pt x="9682" y="5302"/>
                      <a:pt x="9832" y="5357"/>
                      <a:pt x="9979" y="5357"/>
                    </a:cubicBezTo>
                    <a:cubicBezTo>
                      <a:pt x="10031" y="5357"/>
                      <a:pt x="10083" y="5350"/>
                      <a:pt x="10134" y="5331"/>
                    </a:cubicBezTo>
                    <a:cubicBezTo>
                      <a:pt x="10154" y="5323"/>
                      <a:pt x="10167" y="5315"/>
                      <a:pt x="10167" y="5295"/>
                    </a:cubicBezTo>
                    <a:cubicBezTo>
                      <a:pt x="10167" y="5218"/>
                      <a:pt x="10207" y="5041"/>
                      <a:pt x="10146" y="4956"/>
                    </a:cubicBezTo>
                    <a:cubicBezTo>
                      <a:pt x="10146" y="4952"/>
                      <a:pt x="10150" y="4944"/>
                      <a:pt x="10150" y="4940"/>
                    </a:cubicBezTo>
                    <a:cubicBezTo>
                      <a:pt x="10211" y="4650"/>
                      <a:pt x="10243" y="4356"/>
                      <a:pt x="10235" y="4058"/>
                    </a:cubicBezTo>
                    <a:cubicBezTo>
                      <a:pt x="10231" y="3812"/>
                      <a:pt x="10227" y="3526"/>
                      <a:pt x="10086" y="3312"/>
                    </a:cubicBezTo>
                    <a:cubicBezTo>
                      <a:pt x="9993" y="3159"/>
                      <a:pt x="9848" y="3071"/>
                      <a:pt x="9679" y="3038"/>
                    </a:cubicBezTo>
                    <a:cubicBezTo>
                      <a:pt x="9570" y="3010"/>
                      <a:pt x="9457" y="3010"/>
                      <a:pt x="9344" y="3002"/>
                    </a:cubicBezTo>
                    <a:cubicBezTo>
                      <a:pt x="9276" y="2990"/>
                      <a:pt x="9179" y="3002"/>
                      <a:pt x="9107" y="2966"/>
                    </a:cubicBezTo>
                    <a:cubicBezTo>
                      <a:pt x="8873" y="2849"/>
                      <a:pt x="8913" y="2696"/>
                      <a:pt x="8913" y="2507"/>
                    </a:cubicBezTo>
                    <a:cubicBezTo>
                      <a:pt x="8905" y="2031"/>
                      <a:pt x="8857" y="1515"/>
                      <a:pt x="8579" y="1112"/>
                    </a:cubicBezTo>
                    <a:cubicBezTo>
                      <a:pt x="8309" y="705"/>
                      <a:pt x="7850" y="516"/>
                      <a:pt x="7394" y="387"/>
                    </a:cubicBezTo>
                    <a:cubicBezTo>
                      <a:pt x="6568" y="157"/>
                      <a:pt x="5714" y="40"/>
                      <a:pt x="4856" y="8"/>
                    </a:cubicBezTo>
                    <a:lnTo>
                      <a:pt x="4856" y="8"/>
                    </a:lnTo>
                    <a:cubicBezTo>
                      <a:pt x="4860" y="24"/>
                      <a:pt x="4849" y="32"/>
                      <a:pt x="4836" y="32"/>
                    </a:cubicBezTo>
                    <a:cubicBezTo>
                      <a:pt x="4824" y="32"/>
                      <a:pt x="4811" y="24"/>
                      <a:pt x="4811" y="8"/>
                    </a:cubicBezTo>
                    <a:lnTo>
                      <a:pt x="4811" y="4"/>
                    </a:lnTo>
                    <a:cubicBezTo>
                      <a:pt x="4775" y="0"/>
                      <a:pt x="4743" y="0"/>
                      <a:pt x="4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4198983" y="2968520"/>
                <a:ext cx="268841" cy="247983"/>
              </a:xfrm>
              <a:custGeom>
                <a:rect b="b" l="l" r="r" t="t"/>
                <a:pathLst>
                  <a:path extrusionOk="0" h="2580" w="2797">
                    <a:moveTo>
                      <a:pt x="1447" y="0"/>
                    </a:moveTo>
                    <a:cubicBezTo>
                      <a:pt x="1447" y="20"/>
                      <a:pt x="1435" y="41"/>
                      <a:pt x="1410" y="41"/>
                    </a:cubicBezTo>
                    <a:cubicBezTo>
                      <a:pt x="1112" y="65"/>
                      <a:pt x="810" y="77"/>
                      <a:pt x="516" y="85"/>
                    </a:cubicBezTo>
                    <a:cubicBezTo>
                      <a:pt x="528" y="286"/>
                      <a:pt x="544" y="484"/>
                      <a:pt x="560" y="685"/>
                    </a:cubicBezTo>
                    <a:cubicBezTo>
                      <a:pt x="576" y="830"/>
                      <a:pt x="645" y="1112"/>
                      <a:pt x="600" y="1250"/>
                    </a:cubicBezTo>
                    <a:cubicBezTo>
                      <a:pt x="576" y="1322"/>
                      <a:pt x="439" y="1387"/>
                      <a:pt x="383" y="1447"/>
                    </a:cubicBezTo>
                    <a:cubicBezTo>
                      <a:pt x="105" y="1745"/>
                      <a:pt x="0" y="2160"/>
                      <a:pt x="85" y="2559"/>
                    </a:cubicBezTo>
                    <a:lnTo>
                      <a:pt x="85" y="2575"/>
                    </a:lnTo>
                    <a:cubicBezTo>
                      <a:pt x="117" y="2579"/>
                      <a:pt x="153" y="2579"/>
                      <a:pt x="181" y="2579"/>
                    </a:cubicBezTo>
                    <a:cubicBezTo>
                      <a:pt x="105" y="1967"/>
                      <a:pt x="580" y="1411"/>
                      <a:pt x="1201" y="1382"/>
                    </a:cubicBezTo>
                    <a:cubicBezTo>
                      <a:pt x="1219" y="1382"/>
                      <a:pt x="1238" y="1381"/>
                      <a:pt x="1256" y="1381"/>
                    </a:cubicBezTo>
                    <a:cubicBezTo>
                      <a:pt x="1874" y="1381"/>
                      <a:pt x="2349" y="1908"/>
                      <a:pt x="2329" y="2519"/>
                    </a:cubicBezTo>
                    <a:cubicBezTo>
                      <a:pt x="2410" y="2480"/>
                      <a:pt x="2542" y="2426"/>
                      <a:pt x="2650" y="2426"/>
                    </a:cubicBezTo>
                    <a:cubicBezTo>
                      <a:pt x="2666" y="2426"/>
                      <a:pt x="2681" y="2428"/>
                      <a:pt x="2696" y="2430"/>
                    </a:cubicBezTo>
                    <a:cubicBezTo>
                      <a:pt x="2768" y="2076"/>
                      <a:pt x="2797" y="1717"/>
                      <a:pt x="2768" y="1362"/>
                    </a:cubicBezTo>
                    <a:cubicBezTo>
                      <a:pt x="2768" y="1346"/>
                      <a:pt x="2768" y="1334"/>
                      <a:pt x="2760" y="1318"/>
                    </a:cubicBezTo>
                    <a:cubicBezTo>
                      <a:pt x="2720" y="1326"/>
                      <a:pt x="2678" y="1331"/>
                      <a:pt x="2637" y="1331"/>
                    </a:cubicBezTo>
                    <a:cubicBezTo>
                      <a:pt x="2527" y="1331"/>
                      <a:pt x="2423" y="1295"/>
                      <a:pt x="2373" y="1177"/>
                    </a:cubicBezTo>
                    <a:cubicBezTo>
                      <a:pt x="2309" y="1016"/>
                      <a:pt x="2390" y="859"/>
                      <a:pt x="2494" y="734"/>
                    </a:cubicBezTo>
                    <a:cubicBezTo>
                      <a:pt x="2402" y="669"/>
                      <a:pt x="2281" y="625"/>
                      <a:pt x="2120" y="609"/>
                    </a:cubicBezTo>
                    <a:cubicBezTo>
                      <a:pt x="1946" y="597"/>
                      <a:pt x="1692" y="613"/>
                      <a:pt x="1551" y="484"/>
                    </a:cubicBezTo>
                    <a:cubicBezTo>
                      <a:pt x="1427" y="375"/>
                      <a:pt x="1447" y="166"/>
                      <a:pt x="1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3490232" y="3041664"/>
                <a:ext cx="34602" cy="49404"/>
              </a:xfrm>
              <a:custGeom>
                <a:rect b="b" l="l" r="r" t="t"/>
                <a:pathLst>
                  <a:path extrusionOk="0" h="514" w="360">
                    <a:moveTo>
                      <a:pt x="130" y="1"/>
                    </a:moveTo>
                    <a:cubicBezTo>
                      <a:pt x="69" y="94"/>
                      <a:pt x="1" y="194"/>
                      <a:pt x="13" y="315"/>
                    </a:cubicBezTo>
                    <a:cubicBezTo>
                      <a:pt x="25" y="470"/>
                      <a:pt x="139" y="513"/>
                      <a:pt x="260" y="513"/>
                    </a:cubicBezTo>
                    <a:cubicBezTo>
                      <a:pt x="293" y="513"/>
                      <a:pt x="327" y="510"/>
                      <a:pt x="359" y="505"/>
                    </a:cubicBezTo>
                    <a:cubicBezTo>
                      <a:pt x="355" y="468"/>
                      <a:pt x="343" y="432"/>
                      <a:pt x="339" y="400"/>
                    </a:cubicBezTo>
                    <a:cubicBezTo>
                      <a:pt x="317" y="420"/>
                      <a:pt x="289" y="429"/>
                      <a:pt x="260" y="429"/>
                    </a:cubicBezTo>
                    <a:cubicBezTo>
                      <a:pt x="203" y="429"/>
                      <a:pt x="141" y="395"/>
                      <a:pt x="109" y="347"/>
                    </a:cubicBezTo>
                    <a:cubicBezTo>
                      <a:pt x="41" y="247"/>
                      <a:pt x="113" y="134"/>
                      <a:pt x="202" y="82"/>
                    </a:cubicBezTo>
                    <a:cubicBezTo>
                      <a:pt x="182" y="49"/>
                      <a:pt x="158" y="25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4218303" y="3107504"/>
                <a:ext cx="242120" cy="129182"/>
              </a:xfrm>
              <a:custGeom>
                <a:rect b="b" l="l" r="r" t="t"/>
                <a:pathLst>
                  <a:path extrusionOk="0" h="1344" w="2519">
                    <a:moveTo>
                      <a:pt x="1054" y="1"/>
                    </a:moveTo>
                    <a:cubicBezTo>
                      <a:pt x="1049" y="1"/>
                      <a:pt x="1045" y="1"/>
                      <a:pt x="1040" y="1"/>
                    </a:cubicBezTo>
                    <a:cubicBezTo>
                      <a:pt x="403" y="5"/>
                      <a:pt x="1" y="557"/>
                      <a:pt x="37" y="1157"/>
                    </a:cubicBezTo>
                    <a:lnTo>
                      <a:pt x="174" y="1198"/>
                    </a:lnTo>
                    <a:cubicBezTo>
                      <a:pt x="194" y="1121"/>
                      <a:pt x="218" y="1041"/>
                      <a:pt x="238" y="968"/>
                    </a:cubicBezTo>
                    <a:cubicBezTo>
                      <a:pt x="245" y="947"/>
                      <a:pt x="260" y="938"/>
                      <a:pt x="276" y="938"/>
                    </a:cubicBezTo>
                    <a:cubicBezTo>
                      <a:pt x="290" y="938"/>
                      <a:pt x="303" y="945"/>
                      <a:pt x="311" y="956"/>
                    </a:cubicBezTo>
                    <a:cubicBezTo>
                      <a:pt x="676" y="875"/>
                      <a:pt x="1049" y="846"/>
                      <a:pt x="1421" y="846"/>
                    </a:cubicBezTo>
                    <a:cubicBezTo>
                      <a:pt x="1513" y="846"/>
                      <a:pt x="1605" y="848"/>
                      <a:pt x="1697" y="851"/>
                    </a:cubicBezTo>
                    <a:cubicBezTo>
                      <a:pt x="1713" y="851"/>
                      <a:pt x="1729" y="855"/>
                      <a:pt x="1733" y="871"/>
                    </a:cubicBezTo>
                    <a:cubicBezTo>
                      <a:pt x="1802" y="1012"/>
                      <a:pt x="1866" y="1149"/>
                      <a:pt x="1931" y="1286"/>
                    </a:cubicBezTo>
                    <a:cubicBezTo>
                      <a:pt x="1945" y="1285"/>
                      <a:pt x="1959" y="1285"/>
                      <a:pt x="1973" y="1285"/>
                    </a:cubicBezTo>
                    <a:cubicBezTo>
                      <a:pt x="2123" y="1285"/>
                      <a:pt x="2270" y="1343"/>
                      <a:pt x="2413" y="1343"/>
                    </a:cubicBezTo>
                    <a:cubicBezTo>
                      <a:pt x="2449" y="1343"/>
                      <a:pt x="2484" y="1340"/>
                      <a:pt x="2519" y="1331"/>
                    </a:cubicBezTo>
                    <a:lnTo>
                      <a:pt x="2519" y="1186"/>
                    </a:lnTo>
                    <a:cubicBezTo>
                      <a:pt x="2519" y="1113"/>
                      <a:pt x="2519" y="1073"/>
                      <a:pt x="2434" y="1057"/>
                    </a:cubicBezTo>
                    <a:cubicBezTo>
                      <a:pt x="2426" y="1055"/>
                      <a:pt x="2417" y="1055"/>
                      <a:pt x="2407" y="1055"/>
                    </a:cubicBezTo>
                    <a:cubicBezTo>
                      <a:pt x="2323" y="1055"/>
                      <a:pt x="2208" y="1099"/>
                      <a:pt x="2132" y="1121"/>
                    </a:cubicBezTo>
                    <a:lnTo>
                      <a:pt x="2124" y="1121"/>
                    </a:lnTo>
                    <a:lnTo>
                      <a:pt x="2124" y="1137"/>
                    </a:lnTo>
                    <a:cubicBezTo>
                      <a:pt x="2120" y="1163"/>
                      <a:pt x="2100" y="1177"/>
                      <a:pt x="2081" y="1177"/>
                    </a:cubicBezTo>
                    <a:cubicBezTo>
                      <a:pt x="2063" y="1177"/>
                      <a:pt x="2046" y="1163"/>
                      <a:pt x="2048" y="1137"/>
                    </a:cubicBezTo>
                    <a:cubicBezTo>
                      <a:pt x="2100" y="541"/>
                      <a:pt x="1667" y="1"/>
                      <a:pt x="10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3501478" y="3052141"/>
                <a:ext cx="20665" cy="25663"/>
              </a:xfrm>
              <a:custGeom>
                <a:rect b="b" l="l" r="r" t="t"/>
                <a:pathLst>
                  <a:path extrusionOk="0" h="267" w="215">
                    <a:moveTo>
                      <a:pt x="113" y="1"/>
                    </a:moveTo>
                    <a:cubicBezTo>
                      <a:pt x="53" y="53"/>
                      <a:pt x="1" y="134"/>
                      <a:pt x="37" y="202"/>
                    </a:cubicBezTo>
                    <a:cubicBezTo>
                      <a:pt x="59" y="246"/>
                      <a:pt x="99" y="267"/>
                      <a:pt x="140" y="267"/>
                    </a:cubicBezTo>
                    <a:cubicBezTo>
                      <a:pt x="166" y="267"/>
                      <a:pt x="192" y="258"/>
                      <a:pt x="214" y="242"/>
                    </a:cubicBezTo>
                    <a:cubicBezTo>
                      <a:pt x="186" y="154"/>
                      <a:pt x="158" y="73"/>
                      <a:pt x="1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4249444" y="3196508"/>
                <a:ext cx="136295" cy="99097"/>
              </a:xfrm>
              <a:custGeom>
                <a:rect b="b" l="l" r="r" t="t"/>
                <a:pathLst>
                  <a:path extrusionOk="0" h="1031" w="1418">
                    <a:moveTo>
                      <a:pt x="1103" y="0"/>
                    </a:moveTo>
                    <a:cubicBezTo>
                      <a:pt x="1017" y="0"/>
                      <a:pt x="928" y="11"/>
                      <a:pt x="845" y="14"/>
                    </a:cubicBezTo>
                    <a:cubicBezTo>
                      <a:pt x="954" y="102"/>
                      <a:pt x="1022" y="223"/>
                      <a:pt x="974" y="368"/>
                    </a:cubicBezTo>
                    <a:cubicBezTo>
                      <a:pt x="938" y="487"/>
                      <a:pt x="832" y="557"/>
                      <a:pt x="716" y="557"/>
                    </a:cubicBezTo>
                    <a:cubicBezTo>
                      <a:pt x="701" y="557"/>
                      <a:pt x="687" y="556"/>
                      <a:pt x="672" y="554"/>
                    </a:cubicBezTo>
                    <a:cubicBezTo>
                      <a:pt x="539" y="534"/>
                      <a:pt x="422" y="429"/>
                      <a:pt x="422" y="288"/>
                    </a:cubicBezTo>
                    <a:cubicBezTo>
                      <a:pt x="422" y="183"/>
                      <a:pt x="482" y="78"/>
                      <a:pt x="575" y="30"/>
                    </a:cubicBezTo>
                    <a:lnTo>
                      <a:pt x="575" y="30"/>
                    </a:lnTo>
                    <a:cubicBezTo>
                      <a:pt x="398" y="42"/>
                      <a:pt x="229" y="62"/>
                      <a:pt x="51" y="86"/>
                    </a:cubicBezTo>
                    <a:cubicBezTo>
                      <a:pt x="0" y="504"/>
                      <a:pt x="192" y="1030"/>
                      <a:pt x="683" y="1030"/>
                    </a:cubicBezTo>
                    <a:cubicBezTo>
                      <a:pt x="694" y="1030"/>
                      <a:pt x="705" y="1030"/>
                      <a:pt x="716" y="1029"/>
                    </a:cubicBezTo>
                    <a:cubicBezTo>
                      <a:pt x="1200" y="1009"/>
                      <a:pt x="1417" y="505"/>
                      <a:pt x="1341" y="82"/>
                    </a:cubicBezTo>
                    <a:lnTo>
                      <a:pt x="1341" y="66"/>
                    </a:lnTo>
                    <a:cubicBezTo>
                      <a:pt x="1308" y="42"/>
                      <a:pt x="1280" y="26"/>
                      <a:pt x="1240" y="14"/>
                    </a:cubicBezTo>
                    <a:cubicBezTo>
                      <a:pt x="1197" y="4"/>
                      <a:pt x="1150" y="0"/>
                      <a:pt x="11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4229933" y="2806179"/>
                <a:ext cx="108517" cy="162823"/>
              </a:xfrm>
              <a:custGeom>
                <a:rect b="b" l="l" r="r" t="t"/>
                <a:pathLst>
                  <a:path extrusionOk="0" h="1694" w="1129">
                    <a:moveTo>
                      <a:pt x="0" y="1"/>
                    </a:moveTo>
                    <a:lnTo>
                      <a:pt x="0" y="1"/>
                    </a:lnTo>
                    <a:cubicBezTo>
                      <a:pt x="89" y="561"/>
                      <a:pt x="141" y="1129"/>
                      <a:pt x="190" y="1693"/>
                    </a:cubicBezTo>
                    <a:cubicBezTo>
                      <a:pt x="492" y="1685"/>
                      <a:pt x="786" y="1669"/>
                      <a:pt x="1088" y="1653"/>
                    </a:cubicBezTo>
                    <a:cubicBezTo>
                      <a:pt x="1117" y="1653"/>
                      <a:pt x="1125" y="1669"/>
                      <a:pt x="1125" y="1689"/>
                    </a:cubicBezTo>
                    <a:lnTo>
                      <a:pt x="1129" y="1689"/>
                    </a:lnTo>
                    <a:lnTo>
                      <a:pt x="1129" y="1605"/>
                    </a:lnTo>
                    <a:cubicBezTo>
                      <a:pt x="1121" y="1242"/>
                      <a:pt x="1068" y="859"/>
                      <a:pt x="907" y="533"/>
                    </a:cubicBezTo>
                    <a:cubicBezTo>
                      <a:pt x="625" y="315"/>
                      <a:pt x="331" y="1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4295003" y="3198526"/>
                <a:ext cx="45367" cy="45079"/>
              </a:xfrm>
              <a:custGeom>
                <a:rect b="b" l="l" r="r" t="t"/>
                <a:pathLst>
                  <a:path extrusionOk="0" h="469" w="472">
                    <a:moveTo>
                      <a:pt x="299" y="1"/>
                    </a:moveTo>
                    <a:cubicBezTo>
                      <a:pt x="266" y="1"/>
                      <a:pt x="238" y="5"/>
                      <a:pt x="206" y="5"/>
                    </a:cubicBezTo>
                    <a:cubicBezTo>
                      <a:pt x="206" y="9"/>
                      <a:pt x="202" y="17"/>
                      <a:pt x="198" y="21"/>
                    </a:cubicBezTo>
                    <a:cubicBezTo>
                      <a:pt x="89" y="65"/>
                      <a:pt x="0" y="166"/>
                      <a:pt x="21" y="287"/>
                    </a:cubicBezTo>
                    <a:cubicBezTo>
                      <a:pt x="37" y="388"/>
                      <a:pt x="125" y="464"/>
                      <a:pt x="226" y="468"/>
                    </a:cubicBezTo>
                    <a:cubicBezTo>
                      <a:pt x="229" y="468"/>
                      <a:pt x="232" y="468"/>
                      <a:pt x="235" y="468"/>
                    </a:cubicBezTo>
                    <a:cubicBezTo>
                      <a:pt x="336" y="468"/>
                      <a:pt x="420" y="401"/>
                      <a:pt x="444" y="303"/>
                    </a:cubicBezTo>
                    <a:cubicBezTo>
                      <a:pt x="472" y="178"/>
                      <a:pt x="403" y="98"/>
                      <a:pt x="307" y="25"/>
                    </a:cubicBezTo>
                    <a:cubicBezTo>
                      <a:pt x="295" y="17"/>
                      <a:pt x="291" y="5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4090853" y="2751585"/>
                <a:ext cx="220494" cy="463382"/>
              </a:xfrm>
              <a:custGeom>
                <a:rect b="b" l="l" r="r" t="t"/>
                <a:pathLst>
                  <a:path extrusionOk="0" h="4821" w="2294">
                    <a:moveTo>
                      <a:pt x="714" y="2518"/>
                    </a:moveTo>
                    <a:cubicBezTo>
                      <a:pt x="750" y="2518"/>
                      <a:pt x="787" y="2520"/>
                      <a:pt x="823" y="2523"/>
                    </a:cubicBezTo>
                    <a:cubicBezTo>
                      <a:pt x="870" y="2531"/>
                      <a:pt x="871" y="2596"/>
                      <a:pt x="827" y="2596"/>
                    </a:cubicBezTo>
                    <a:cubicBezTo>
                      <a:pt x="826" y="2596"/>
                      <a:pt x="824" y="2596"/>
                      <a:pt x="823" y="2596"/>
                    </a:cubicBezTo>
                    <a:cubicBezTo>
                      <a:pt x="787" y="2593"/>
                      <a:pt x="752" y="2591"/>
                      <a:pt x="718" y="2591"/>
                    </a:cubicBezTo>
                    <a:cubicBezTo>
                      <a:pt x="626" y="2591"/>
                      <a:pt x="536" y="2601"/>
                      <a:pt x="440" y="2616"/>
                    </a:cubicBezTo>
                    <a:cubicBezTo>
                      <a:pt x="437" y="2617"/>
                      <a:pt x="435" y="2617"/>
                      <a:pt x="433" y="2617"/>
                    </a:cubicBezTo>
                    <a:cubicBezTo>
                      <a:pt x="402" y="2617"/>
                      <a:pt x="394" y="2571"/>
                      <a:pt x="428" y="2560"/>
                    </a:cubicBezTo>
                    <a:cubicBezTo>
                      <a:pt x="518" y="2530"/>
                      <a:pt x="617" y="2518"/>
                      <a:pt x="714" y="2518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33" y="803"/>
                      <a:pt x="29" y="1605"/>
                      <a:pt x="65" y="2402"/>
                    </a:cubicBezTo>
                    <a:cubicBezTo>
                      <a:pt x="93" y="3200"/>
                      <a:pt x="150" y="3994"/>
                      <a:pt x="198" y="4792"/>
                    </a:cubicBezTo>
                    <a:lnTo>
                      <a:pt x="1137" y="4820"/>
                    </a:lnTo>
                    <a:cubicBezTo>
                      <a:pt x="1081" y="4538"/>
                      <a:pt x="1105" y="4256"/>
                      <a:pt x="1222" y="3994"/>
                    </a:cubicBezTo>
                    <a:cubicBezTo>
                      <a:pt x="1278" y="3865"/>
                      <a:pt x="1351" y="3748"/>
                      <a:pt x="1447" y="3644"/>
                    </a:cubicBezTo>
                    <a:cubicBezTo>
                      <a:pt x="1605" y="3478"/>
                      <a:pt x="1645" y="3466"/>
                      <a:pt x="1629" y="3208"/>
                    </a:cubicBezTo>
                    <a:cubicBezTo>
                      <a:pt x="1609" y="2918"/>
                      <a:pt x="1584" y="2624"/>
                      <a:pt x="1560" y="2334"/>
                    </a:cubicBezTo>
                    <a:cubicBezTo>
                      <a:pt x="1512" y="2338"/>
                      <a:pt x="1476" y="2338"/>
                      <a:pt x="1427" y="2338"/>
                    </a:cubicBezTo>
                    <a:cubicBezTo>
                      <a:pt x="1278" y="2342"/>
                      <a:pt x="1121" y="2342"/>
                      <a:pt x="972" y="2342"/>
                    </a:cubicBezTo>
                    <a:cubicBezTo>
                      <a:pt x="876" y="2342"/>
                      <a:pt x="755" y="2358"/>
                      <a:pt x="643" y="2358"/>
                    </a:cubicBezTo>
                    <a:cubicBezTo>
                      <a:pt x="575" y="2358"/>
                      <a:pt x="511" y="2352"/>
                      <a:pt x="456" y="2334"/>
                    </a:cubicBezTo>
                    <a:cubicBezTo>
                      <a:pt x="315" y="2282"/>
                      <a:pt x="355" y="2120"/>
                      <a:pt x="355" y="1999"/>
                    </a:cubicBezTo>
                    <a:cubicBezTo>
                      <a:pt x="355" y="1653"/>
                      <a:pt x="351" y="1302"/>
                      <a:pt x="343" y="952"/>
                    </a:cubicBezTo>
                    <a:cubicBezTo>
                      <a:pt x="343" y="791"/>
                      <a:pt x="303" y="581"/>
                      <a:pt x="343" y="420"/>
                    </a:cubicBezTo>
                    <a:cubicBezTo>
                      <a:pt x="355" y="376"/>
                      <a:pt x="359" y="327"/>
                      <a:pt x="404" y="299"/>
                    </a:cubicBezTo>
                    <a:cubicBezTo>
                      <a:pt x="441" y="273"/>
                      <a:pt x="493" y="263"/>
                      <a:pt x="551" y="263"/>
                    </a:cubicBezTo>
                    <a:cubicBezTo>
                      <a:pt x="699" y="263"/>
                      <a:pt x="887" y="327"/>
                      <a:pt x="980" y="347"/>
                    </a:cubicBezTo>
                    <a:cubicBezTo>
                      <a:pt x="1460" y="464"/>
                      <a:pt x="1915" y="682"/>
                      <a:pt x="2294" y="992"/>
                    </a:cubicBezTo>
                    <a:cubicBezTo>
                      <a:pt x="2233" y="899"/>
                      <a:pt x="2165" y="803"/>
                      <a:pt x="2080" y="722"/>
                    </a:cubicBezTo>
                    <a:cubicBezTo>
                      <a:pt x="1677" y="335"/>
                      <a:pt x="1057" y="214"/>
                      <a:pt x="513" y="98"/>
                    </a:cubicBezTo>
                    <a:cubicBezTo>
                      <a:pt x="343" y="57"/>
                      <a:pt x="174" y="2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850756" y="3216404"/>
                <a:ext cx="384278" cy="27586"/>
              </a:xfrm>
              <a:custGeom>
                <a:rect b="b" l="l" r="r" t="t"/>
                <a:pathLst>
                  <a:path extrusionOk="0" h="287" w="3998">
                    <a:moveTo>
                      <a:pt x="49" y="0"/>
                    </a:moveTo>
                    <a:lnTo>
                      <a:pt x="1" y="16"/>
                    </a:lnTo>
                    <a:cubicBezTo>
                      <a:pt x="33" y="105"/>
                      <a:pt x="57" y="202"/>
                      <a:pt x="89" y="286"/>
                    </a:cubicBezTo>
                    <a:lnTo>
                      <a:pt x="97" y="286"/>
                    </a:lnTo>
                    <a:cubicBezTo>
                      <a:pt x="1379" y="258"/>
                      <a:pt x="2652" y="270"/>
                      <a:pt x="3933" y="234"/>
                    </a:cubicBezTo>
                    <a:cubicBezTo>
                      <a:pt x="3945" y="234"/>
                      <a:pt x="3958" y="238"/>
                      <a:pt x="3962" y="242"/>
                    </a:cubicBezTo>
                    <a:cubicBezTo>
                      <a:pt x="3949" y="182"/>
                      <a:pt x="3982" y="121"/>
                      <a:pt x="3998" y="65"/>
                    </a:cubicBezTo>
                    <a:lnTo>
                      <a:pt x="3861" y="24"/>
                    </a:lnTo>
                    <a:cubicBezTo>
                      <a:pt x="3861" y="41"/>
                      <a:pt x="3857" y="45"/>
                      <a:pt x="3845" y="57"/>
                    </a:cubicBezTo>
                    <a:cubicBezTo>
                      <a:pt x="3845" y="69"/>
                      <a:pt x="3833" y="81"/>
                      <a:pt x="3808" y="81"/>
                    </a:cubicBezTo>
                    <a:cubicBezTo>
                      <a:pt x="3192" y="63"/>
                      <a:pt x="2576" y="62"/>
                      <a:pt x="1961" y="62"/>
                    </a:cubicBezTo>
                    <a:cubicBezTo>
                      <a:pt x="1885" y="62"/>
                      <a:pt x="1808" y="62"/>
                      <a:pt x="1731" y="62"/>
                    </a:cubicBezTo>
                    <a:cubicBezTo>
                      <a:pt x="1193" y="62"/>
                      <a:pt x="655" y="61"/>
                      <a:pt x="117" y="49"/>
                    </a:cubicBezTo>
                    <a:cubicBezTo>
                      <a:pt x="101" y="49"/>
                      <a:pt x="93" y="41"/>
                      <a:pt x="93" y="28"/>
                    </a:cubicBezTo>
                    <a:cubicBezTo>
                      <a:pt x="73" y="28"/>
                      <a:pt x="53" y="20"/>
                      <a:pt x="49" y="0"/>
                    </a:cubicBezTo>
                    <a:close/>
                  </a:path>
                </a:pathLst>
              </a:custGeom>
              <a:solidFill>
                <a:srgbClr val="D1E4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4128050" y="2785226"/>
                <a:ext cx="113226" cy="185315"/>
              </a:xfrm>
              <a:custGeom>
                <a:rect b="b" l="l" r="r" t="t"/>
                <a:pathLst>
                  <a:path extrusionOk="0" h="1928" w="1178">
                    <a:moveTo>
                      <a:pt x="224" y="1"/>
                    </a:moveTo>
                    <a:cubicBezTo>
                      <a:pt x="138" y="1"/>
                      <a:pt x="63" y="29"/>
                      <a:pt x="29" y="130"/>
                    </a:cubicBezTo>
                    <a:cubicBezTo>
                      <a:pt x="1" y="231"/>
                      <a:pt x="33" y="408"/>
                      <a:pt x="33" y="513"/>
                    </a:cubicBezTo>
                    <a:cubicBezTo>
                      <a:pt x="41" y="642"/>
                      <a:pt x="41" y="771"/>
                      <a:pt x="41" y="896"/>
                    </a:cubicBezTo>
                    <a:cubicBezTo>
                      <a:pt x="41" y="1166"/>
                      <a:pt x="45" y="1432"/>
                      <a:pt x="45" y="1706"/>
                    </a:cubicBezTo>
                    <a:cubicBezTo>
                      <a:pt x="45" y="1883"/>
                      <a:pt x="93" y="1927"/>
                      <a:pt x="271" y="1927"/>
                    </a:cubicBezTo>
                    <a:lnTo>
                      <a:pt x="637" y="1927"/>
                    </a:lnTo>
                    <a:cubicBezTo>
                      <a:pt x="819" y="1927"/>
                      <a:pt x="996" y="1923"/>
                      <a:pt x="1177" y="1919"/>
                    </a:cubicBezTo>
                    <a:cubicBezTo>
                      <a:pt x="1121" y="1347"/>
                      <a:pt x="1068" y="779"/>
                      <a:pt x="1020" y="211"/>
                    </a:cubicBezTo>
                    <a:cubicBezTo>
                      <a:pt x="936" y="175"/>
                      <a:pt x="855" y="146"/>
                      <a:pt x="766" y="114"/>
                    </a:cubicBezTo>
                    <a:cubicBezTo>
                      <a:pt x="666" y="86"/>
                      <a:pt x="557" y="58"/>
                      <a:pt x="456" y="38"/>
                    </a:cubicBezTo>
                    <a:cubicBezTo>
                      <a:pt x="387" y="24"/>
                      <a:pt x="301" y="1"/>
                      <a:pt x="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4128819" y="2993991"/>
                <a:ext cx="45848" cy="9996"/>
              </a:xfrm>
              <a:custGeom>
                <a:rect b="b" l="l" r="r" t="t"/>
                <a:pathLst>
                  <a:path extrusionOk="0" h="104" w="477">
                    <a:moveTo>
                      <a:pt x="307" y="0"/>
                    </a:moveTo>
                    <a:cubicBezTo>
                      <a:pt x="214" y="0"/>
                      <a:pt x="120" y="16"/>
                      <a:pt x="33" y="50"/>
                    </a:cubicBezTo>
                    <a:cubicBezTo>
                      <a:pt x="0" y="57"/>
                      <a:pt x="10" y="104"/>
                      <a:pt x="36" y="104"/>
                    </a:cubicBezTo>
                    <a:cubicBezTo>
                      <a:pt x="39" y="104"/>
                      <a:pt x="42" y="103"/>
                      <a:pt x="45" y="102"/>
                    </a:cubicBezTo>
                    <a:cubicBezTo>
                      <a:pt x="139" y="82"/>
                      <a:pt x="228" y="74"/>
                      <a:pt x="317" y="74"/>
                    </a:cubicBezTo>
                    <a:cubicBezTo>
                      <a:pt x="353" y="74"/>
                      <a:pt x="390" y="76"/>
                      <a:pt x="428" y="78"/>
                    </a:cubicBezTo>
                    <a:cubicBezTo>
                      <a:pt x="429" y="78"/>
                      <a:pt x="431" y="78"/>
                      <a:pt x="432" y="78"/>
                    </a:cubicBezTo>
                    <a:cubicBezTo>
                      <a:pt x="476" y="78"/>
                      <a:pt x="475" y="13"/>
                      <a:pt x="428" y="9"/>
                    </a:cubicBezTo>
                    <a:cubicBezTo>
                      <a:pt x="388" y="3"/>
                      <a:pt x="348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500990" y="2738513"/>
                <a:ext cx="605925" cy="477992"/>
              </a:xfrm>
              <a:custGeom>
                <a:rect b="b" l="l" r="r" t="t"/>
                <a:pathLst>
                  <a:path extrusionOk="0" h="4973" w="6304">
                    <a:moveTo>
                      <a:pt x="3763" y="334"/>
                    </a:moveTo>
                    <a:cubicBezTo>
                      <a:pt x="4147" y="334"/>
                      <a:pt x="4529" y="353"/>
                      <a:pt x="4905" y="391"/>
                    </a:cubicBezTo>
                    <a:cubicBezTo>
                      <a:pt x="4925" y="391"/>
                      <a:pt x="4937" y="399"/>
                      <a:pt x="4941" y="415"/>
                    </a:cubicBezTo>
                    <a:cubicBezTo>
                      <a:pt x="4945" y="415"/>
                      <a:pt x="4953" y="419"/>
                      <a:pt x="4957" y="423"/>
                    </a:cubicBezTo>
                    <a:cubicBezTo>
                      <a:pt x="5126" y="653"/>
                      <a:pt x="5247" y="910"/>
                      <a:pt x="5324" y="1184"/>
                    </a:cubicBezTo>
                    <a:cubicBezTo>
                      <a:pt x="5328" y="1184"/>
                      <a:pt x="5340" y="1189"/>
                      <a:pt x="5344" y="1201"/>
                    </a:cubicBezTo>
                    <a:cubicBezTo>
                      <a:pt x="5429" y="1321"/>
                      <a:pt x="5449" y="1567"/>
                      <a:pt x="5308" y="1656"/>
                    </a:cubicBezTo>
                    <a:cubicBezTo>
                      <a:pt x="5308" y="1664"/>
                      <a:pt x="5316" y="1672"/>
                      <a:pt x="5316" y="1680"/>
                    </a:cubicBezTo>
                    <a:cubicBezTo>
                      <a:pt x="5336" y="2111"/>
                      <a:pt x="5348" y="2546"/>
                      <a:pt x="5364" y="2978"/>
                    </a:cubicBezTo>
                    <a:cubicBezTo>
                      <a:pt x="5372" y="3179"/>
                      <a:pt x="5425" y="3469"/>
                      <a:pt x="5219" y="3594"/>
                    </a:cubicBezTo>
                    <a:cubicBezTo>
                      <a:pt x="5114" y="3659"/>
                      <a:pt x="4985" y="3643"/>
                      <a:pt x="4873" y="3655"/>
                    </a:cubicBezTo>
                    <a:cubicBezTo>
                      <a:pt x="4651" y="3659"/>
                      <a:pt x="4433" y="3659"/>
                      <a:pt x="4216" y="3663"/>
                    </a:cubicBezTo>
                    <a:cubicBezTo>
                      <a:pt x="3797" y="3667"/>
                      <a:pt x="3374" y="3675"/>
                      <a:pt x="2959" y="3679"/>
                    </a:cubicBezTo>
                    <a:cubicBezTo>
                      <a:pt x="2539" y="3683"/>
                      <a:pt x="2116" y="3687"/>
                      <a:pt x="1697" y="3695"/>
                    </a:cubicBezTo>
                    <a:cubicBezTo>
                      <a:pt x="1614" y="3696"/>
                      <a:pt x="1521" y="3704"/>
                      <a:pt x="1428" y="3704"/>
                    </a:cubicBezTo>
                    <a:cubicBezTo>
                      <a:pt x="1250" y="3704"/>
                      <a:pt x="1074" y="3675"/>
                      <a:pt x="976" y="3514"/>
                    </a:cubicBezTo>
                    <a:cubicBezTo>
                      <a:pt x="843" y="3280"/>
                      <a:pt x="895" y="2953"/>
                      <a:pt x="903" y="2700"/>
                    </a:cubicBezTo>
                    <a:cubicBezTo>
                      <a:pt x="912" y="2293"/>
                      <a:pt x="916" y="1886"/>
                      <a:pt x="932" y="1479"/>
                    </a:cubicBezTo>
                    <a:cubicBezTo>
                      <a:pt x="887" y="1410"/>
                      <a:pt x="875" y="1321"/>
                      <a:pt x="932" y="1257"/>
                    </a:cubicBezTo>
                    <a:cubicBezTo>
                      <a:pt x="916" y="1241"/>
                      <a:pt x="912" y="1221"/>
                      <a:pt x="924" y="1205"/>
                    </a:cubicBezTo>
                    <a:cubicBezTo>
                      <a:pt x="1057" y="995"/>
                      <a:pt x="1194" y="782"/>
                      <a:pt x="1347" y="580"/>
                    </a:cubicBezTo>
                    <a:cubicBezTo>
                      <a:pt x="1351" y="571"/>
                      <a:pt x="1359" y="567"/>
                      <a:pt x="1367" y="567"/>
                    </a:cubicBezTo>
                    <a:cubicBezTo>
                      <a:pt x="1374" y="567"/>
                      <a:pt x="1381" y="570"/>
                      <a:pt x="1387" y="576"/>
                    </a:cubicBezTo>
                    <a:lnTo>
                      <a:pt x="1391" y="576"/>
                    </a:lnTo>
                    <a:cubicBezTo>
                      <a:pt x="2159" y="415"/>
                      <a:pt x="2965" y="334"/>
                      <a:pt x="3763" y="334"/>
                    </a:cubicBezTo>
                    <a:close/>
                    <a:moveTo>
                      <a:pt x="4227" y="1"/>
                    </a:moveTo>
                    <a:cubicBezTo>
                      <a:pt x="3848" y="1"/>
                      <a:pt x="3470" y="12"/>
                      <a:pt x="3091" y="40"/>
                    </a:cubicBezTo>
                    <a:cubicBezTo>
                      <a:pt x="2842" y="56"/>
                      <a:pt x="2596" y="80"/>
                      <a:pt x="2342" y="105"/>
                    </a:cubicBezTo>
                    <a:cubicBezTo>
                      <a:pt x="1963" y="149"/>
                      <a:pt x="1593" y="193"/>
                      <a:pt x="1218" y="254"/>
                    </a:cubicBezTo>
                    <a:cubicBezTo>
                      <a:pt x="928" y="298"/>
                      <a:pt x="625" y="354"/>
                      <a:pt x="408" y="576"/>
                    </a:cubicBezTo>
                    <a:cubicBezTo>
                      <a:pt x="243" y="745"/>
                      <a:pt x="158" y="979"/>
                      <a:pt x="110" y="1209"/>
                    </a:cubicBezTo>
                    <a:cubicBezTo>
                      <a:pt x="1" y="1749"/>
                      <a:pt x="49" y="2329"/>
                      <a:pt x="81" y="2873"/>
                    </a:cubicBezTo>
                    <a:cubicBezTo>
                      <a:pt x="110" y="3501"/>
                      <a:pt x="178" y="4130"/>
                      <a:pt x="243" y="4755"/>
                    </a:cubicBezTo>
                    <a:cubicBezTo>
                      <a:pt x="408" y="4807"/>
                      <a:pt x="573" y="4831"/>
                      <a:pt x="746" y="4847"/>
                    </a:cubicBezTo>
                    <a:cubicBezTo>
                      <a:pt x="1049" y="4872"/>
                      <a:pt x="1351" y="4863"/>
                      <a:pt x="1649" y="4904"/>
                    </a:cubicBezTo>
                    <a:cubicBezTo>
                      <a:pt x="1657" y="4321"/>
                      <a:pt x="2076" y="3742"/>
                      <a:pt x="2697" y="3742"/>
                    </a:cubicBezTo>
                    <a:cubicBezTo>
                      <a:pt x="2711" y="3742"/>
                      <a:pt x="2726" y="3743"/>
                      <a:pt x="2741" y="3743"/>
                    </a:cubicBezTo>
                    <a:cubicBezTo>
                      <a:pt x="3382" y="3775"/>
                      <a:pt x="3728" y="4388"/>
                      <a:pt x="3768" y="4964"/>
                    </a:cubicBezTo>
                    <a:lnTo>
                      <a:pt x="3768" y="4972"/>
                    </a:lnTo>
                    <a:cubicBezTo>
                      <a:pt x="4297" y="4934"/>
                      <a:pt x="4834" y="4920"/>
                      <a:pt x="5372" y="4920"/>
                    </a:cubicBezTo>
                    <a:cubicBezTo>
                      <a:pt x="5682" y="4920"/>
                      <a:pt x="5993" y="4925"/>
                      <a:pt x="6303" y="4932"/>
                    </a:cubicBezTo>
                    <a:cubicBezTo>
                      <a:pt x="6226" y="4134"/>
                      <a:pt x="6186" y="3340"/>
                      <a:pt x="6150" y="2546"/>
                    </a:cubicBezTo>
                    <a:cubicBezTo>
                      <a:pt x="6114" y="1745"/>
                      <a:pt x="6073" y="939"/>
                      <a:pt x="6093" y="137"/>
                    </a:cubicBezTo>
                    <a:cubicBezTo>
                      <a:pt x="5590" y="60"/>
                      <a:pt x="5078" y="20"/>
                      <a:pt x="4566" y="4"/>
                    </a:cubicBezTo>
                    <a:cubicBezTo>
                      <a:pt x="4453" y="2"/>
                      <a:pt x="4340" y="1"/>
                      <a:pt x="42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3639301" y="2511774"/>
                <a:ext cx="402925" cy="228279"/>
              </a:xfrm>
              <a:custGeom>
                <a:rect b="b" l="l" r="r" t="t"/>
                <a:pathLst>
                  <a:path extrusionOk="0" h="2375" w="4192">
                    <a:moveTo>
                      <a:pt x="2416" y="80"/>
                    </a:moveTo>
                    <a:cubicBezTo>
                      <a:pt x="2463" y="80"/>
                      <a:pt x="2506" y="116"/>
                      <a:pt x="2511" y="183"/>
                    </a:cubicBezTo>
                    <a:cubicBezTo>
                      <a:pt x="2511" y="203"/>
                      <a:pt x="2526" y="213"/>
                      <a:pt x="2542" y="213"/>
                    </a:cubicBezTo>
                    <a:cubicBezTo>
                      <a:pt x="2557" y="213"/>
                      <a:pt x="2573" y="203"/>
                      <a:pt x="2575" y="183"/>
                    </a:cubicBezTo>
                    <a:cubicBezTo>
                      <a:pt x="2579" y="186"/>
                      <a:pt x="2583" y="188"/>
                      <a:pt x="2588" y="188"/>
                    </a:cubicBezTo>
                    <a:cubicBezTo>
                      <a:pt x="2593" y="188"/>
                      <a:pt x="2599" y="185"/>
                      <a:pt x="2603" y="179"/>
                    </a:cubicBezTo>
                    <a:cubicBezTo>
                      <a:pt x="2632" y="150"/>
                      <a:pt x="2667" y="137"/>
                      <a:pt x="2700" y="137"/>
                    </a:cubicBezTo>
                    <a:cubicBezTo>
                      <a:pt x="2761" y="137"/>
                      <a:pt x="2814" y="183"/>
                      <a:pt x="2801" y="263"/>
                    </a:cubicBezTo>
                    <a:cubicBezTo>
                      <a:pt x="2797" y="287"/>
                      <a:pt x="2811" y="306"/>
                      <a:pt x="2831" y="306"/>
                    </a:cubicBezTo>
                    <a:cubicBezTo>
                      <a:pt x="2834" y="306"/>
                      <a:pt x="2838" y="305"/>
                      <a:pt x="2841" y="304"/>
                    </a:cubicBezTo>
                    <a:cubicBezTo>
                      <a:pt x="2870" y="299"/>
                      <a:pt x="2916" y="291"/>
                      <a:pt x="2962" y="291"/>
                    </a:cubicBezTo>
                    <a:cubicBezTo>
                      <a:pt x="3039" y="291"/>
                      <a:pt x="3114" y="314"/>
                      <a:pt x="3099" y="413"/>
                    </a:cubicBezTo>
                    <a:cubicBezTo>
                      <a:pt x="3096" y="434"/>
                      <a:pt x="3117" y="450"/>
                      <a:pt x="3136" y="450"/>
                    </a:cubicBezTo>
                    <a:cubicBezTo>
                      <a:pt x="3145" y="450"/>
                      <a:pt x="3154" y="446"/>
                      <a:pt x="3160" y="437"/>
                    </a:cubicBezTo>
                    <a:lnTo>
                      <a:pt x="3164" y="437"/>
                    </a:lnTo>
                    <a:cubicBezTo>
                      <a:pt x="3182" y="428"/>
                      <a:pt x="3202" y="424"/>
                      <a:pt x="3221" y="424"/>
                    </a:cubicBezTo>
                    <a:cubicBezTo>
                      <a:pt x="3290" y="424"/>
                      <a:pt x="3351" y="476"/>
                      <a:pt x="3329" y="558"/>
                    </a:cubicBezTo>
                    <a:cubicBezTo>
                      <a:pt x="3325" y="580"/>
                      <a:pt x="3342" y="598"/>
                      <a:pt x="3363" y="598"/>
                    </a:cubicBezTo>
                    <a:cubicBezTo>
                      <a:pt x="3365" y="598"/>
                      <a:pt x="3367" y="598"/>
                      <a:pt x="3369" y="598"/>
                    </a:cubicBezTo>
                    <a:cubicBezTo>
                      <a:pt x="3377" y="597"/>
                      <a:pt x="3385" y="596"/>
                      <a:pt x="3392" y="596"/>
                    </a:cubicBezTo>
                    <a:cubicBezTo>
                      <a:pt x="3486" y="596"/>
                      <a:pt x="3508" y="689"/>
                      <a:pt x="3482" y="767"/>
                    </a:cubicBezTo>
                    <a:cubicBezTo>
                      <a:pt x="3471" y="792"/>
                      <a:pt x="3491" y="807"/>
                      <a:pt x="3512" y="807"/>
                    </a:cubicBezTo>
                    <a:cubicBezTo>
                      <a:pt x="3522" y="807"/>
                      <a:pt x="3532" y="803"/>
                      <a:pt x="3538" y="795"/>
                    </a:cubicBezTo>
                    <a:cubicBezTo>
                      <a:pt x="3538" y="787"/>
                      <a:pt x="3542" y="787"/>
                      <a:pt x="3542" y="783"/>
                    </a:cubicBezTo>
                    <a:cubicBezTo>
                      <a:pt x="3554" y="780"/>
                      <a:pt x="3566" y="778"/>
                      <a:pt x="3578" y="778"/>
                    </a:cubicBezTo>
                    <a:cubicBezTo>
                      <a:pt x="3653" y="778"/>
                      <a:pt x="3716" y="852"/>
                      <a:pt x="3667" y="928"/>
                    </a:cubicBezTo>
                    <a:cubicBezTo>
                      <a:pt x="3656" y="955"/>
                      <a:pt x="3673" y="981"/>
                      <a:pt x="3698" y="981"/>
                    </a:cubicBezTo>
                    <a:cubicBezTo>
                      <a:pt x="3700" y="981"/>
                      <a:pt x="3702" y="981"/>
                      <a:pt x="3704" y="981"/>
                    </a:cubicBezTo>
                    <a:cubicBezTo>
                      <a:pt x="3712" y="979"/>
                      <a:pt x="3721" y="978"/>
                      <a:pt x="3730" y="978"/>
                    </a:cubicBezTo>
                    <a:cubicBezTo>
                      <a:pt x="3810" y="978"/>
                      <a:pt x="3883" y="1055"/>
                      <a:pt x="3865" y="1138"/>
                    </a:cubicBezTo>
                    <a:cubicBezTo>
                      <a:pt x="3862" y="1165"/>
                      <a:pt x="3882" y="1180"/>
                      <a:pt x="3901" y="1180"/>
                    </a:cubicBezTo>
                    <a:cubicBezTo>
                      <a:pt x="3910" y="1180"/>
                      <a:pt x="3919" y="1177"/>
                      <a:pt x="3925" y="1170"/>
                    </a:cubicBezTo>
                    <a:cubicBezTo>
                      <a:pt x="4050" y="1222"/>
                      <a:pt x="4102" y="1355"/>
                      <a:pt x="4026" y="1480"/>
                    </a:cubicBezTo>
                    <a:cubicBezTo>
                      <a:pt x="4026" y="1476"/>
                      <a:pt x="4026" y="1474"/>
                      <a:pt x="4025" y="1474"/>
                    </a:cubicBezTo>
                    <a:cubicBezTo>
                      <a:pt x="4025" y="1474"/>
                      <a:pt x="4024" y="1476"/>
                      <a:pt x="4022" y="1480"/>
                    </a:cubicBezTo>
                    <a:cubicBezTo>
                      <a:pt x="4011" y="1410"/>
                      <a:pt x="3949" y="1364"/>
                      <a:pt x="3888" y="1364"/>
                    </a:cubicBezTo>
                    <a:cubicBezTo>
                      <a:pt x="3879" y="1364"/>
                      <a:pt x="3870" y="1365"/>
                      <a:pt x="3861" y="1368"/>
                    </a:cubicBezTo>
                    <a:cubicBezTo>
                      <a:pt x="3881" y="1319"/>
                      <a:pt x="3857" y="1259"/>
                      <a:pt x="3808" y="1231"/>
                    </a:cubicBezTo>
                    <a:cubicBezTo>
                      <a:pt x="3794" y="1223"/>
                      <a:pt x="3779" y="1219"/>
                      <a:pt x="3763" y="1219"/>
                    </a:cubicBezTo>
                    <a:cubicBezTo>
                      <a:pt x="3739" y="1219"/>
                      <a:pt x="3714" y="1228"/>
                      <a:pt x="3691" y="1243"/>
                    </a:cubicBezTo>
                    <a:cubicBezTo>
                      <a:pt x="3691" y="1130"/>
                      <a:pt x="3619" y="1037"/>
                      <a:pt x="3510" y="1001"/>
                    </a:cubicBezTo>
                    <a:cubicBezTo>
                      <a:pt x="3493" y="931"/>
                      <a:pt x="3426" y="876"/>
                      <a:pt x="3357" y="876"/>
                    </a:cubicBezTo>
                    <a:cubicBezTo>
                      <a:pt x="3346" y="876"/>
                      <a:pt x="3335" y="877"/>
                      <a:pt x="3325" y="880"/>
                    </a:cubicBezTo>
                    <a:cubicBezTo>
                      <a:pt x="3361" y="700"/>
                      <a:pt x="3211" y="534"/>
                      <a:pt x="3044" y="534"/>
                    </a:cubicBezTo>
                    <a:cubicBezTo>
                      <a:pt x="3009" y="534"/>
                      <a:pt x="2973" y="542"/>
                      <a:pt x="2938" y="558"/>
                    </a:cubicBezTo>
                    <a:cubicBezTo>
                      <a:pt x="2928" y="460"/>
                      <a:pt x="2852" y="393"/>
                      <a:pt x="2761" y="393"/>
                    </a:cubicBezTo>
                    <a:cubicBezTo>
                      <a:pt x="2740" y="393"/>
                      <a:pt x="2718" y="397"/>
                      <a:pt x="2696" y="404"/>
                    </a:cubicBezTo>
                    <a:cubicBezTo>
                      <a:pt x="2668" y="327"/>
                      <a:pt x="2599" y="283"/>
                      <a:pt x="2530" y="283"/>
                    </a:cubicBezTo>
                    <a:cubicBezTo>
                      <a:pt x="2470" y="283"/>
                      <a:pt x="2409" y="315"/>
                      <a:pt x="2374" y="384"/>
                    </a:cubicBezTo>
                    <a:cubicBezTo>
                      <a:pt x="2296" y="283"/>
                      <a:pt x="2183" y="235"/>
                      <a:pt x="2071" y="235"/>
                    </a:cubicBezTo>
                    <a:cubicBezTo>
                      <a:pt x="2044" y="235"/>
                      <a:pt x="2017" y="238"/>
                      <a:pt x="1991" y="243"/>
                    </a:cubicBezTo>
                    <a:cubicBezTo>
                      <a:pt x="1995" y="239"/>
                      <a:pt x="1999" y="235"/>
                      <a:pt x="1999" y="231"/>
                    </a:cubicBezTo>
                    <a:cubicBezTo>
                      <a:pt x="2009" y="145"/>
                      <a:pt x="2075" y="90"/>
                      <a:pt x="2143" y="90"/>
                    </a:cubicBezTo>
                    <a:cubicBezTo>
                      <a:pt x="2184" y="90"/>
                      <a:pt x="2225" y="109"/>
                      <a:pt x="2257" y="155"/>
                    </a:cubicBezTo>
                    <a:cubicBezTo>
                      <a:pt x="2266" y="162"/>
                      <a:pt x="2280" y="169"/>
                      <a:pt x="2292" y="169"/>
                    </a:cubicBezTo>
                    <a:cubicBezTo>
                      <a:pt x="2300" y="169"/>
                      <a:pt x="2308" y="165"/>
                      <a:pt x="2313" y="155"/>
                    </a:cubicBezTo>
                    <a:cubicBezTo>
                      <a:pt x="2337" y="104"/>
                      <a:pt x="2377" y="80"/>
                      <a:pt x="2416" y="80"/>
                    </a:cubicBezTo>
                    <a:close/>
                    <a:moveTo>
                      <a:pt x="2532" y="333"/>
                    </a:moveTo>
                    <a:cubicBezTo>
                      <a:pt x="2590" y="333"/>
                      <a:pt x="2644" y="373"/>
                      <a:pt x="2656" y="445"/>
                    </a:cubicBezTo>
                    <a:cubicBezTo>
                      <a:pt x="2656" y="456"/>
                      <a:pt x="2668" y="466"/>
                      <a:pt x="2681" y="466"/>
                    </a:cubicBezTo>
                    <a:cubicBezTo>
                      <a:pt x="2686" y="466"/>
                      <a:pt x="2692" y="464"/>
                      <a:pt x="2696" y="461"/>
                    </a:cubicBezTo>
                    <a:cubicBezTo>
                      <a:pt x="2721" y="446"/>
                      <a:pt x="2746" y="439"/>
                      <a:pt x="2770" y="439"/>
                    </a:cubicBezTo>
                    <a:cubicBezTo>
                      <a:pt x="2840" y="439"/>
                      <a:pt x="2896" y="501"/>
                      <a:pt x="2890" y="586"/>
                    </a:cubicBezTo>
                    <a:cubicBezTo>
                      <a:pt x="2885" y="605"/>
                      <a:pt x="2899" y="614"/>
                      <a:pt x="2914" y="614"/>
                    </a:cubicBezTo>
                    <a:cubicBezTo>
                      <a:pt x="2927" y="614"/>
                      <a:pt x="2940" y="607"/>
                      <a:pt x="2942" y="594"/>
                    </a:cubicBezTo>
                    <a:cubicBezTo>
                      <a:pt x="2971" y="585"/>
                      <a:pt x="3000" y="581"/>
                      <a:pt x="3027" y="581"/>
                    </a:cubicBezTo>
                    <a:cubicBezTo>
                      <a:pt x="3182" y="581"/>
                      <a:pt x="3299" y="709"/>
                      <a:pt x="3264" y="884"/>
                    </a:cubicBezTo>
                    <a:cubicBezTo>
                      <a:pt x="3264" y="900"/>
                      <a:pt x="3264" y="908"/>
                      <a:pt x="3276" y="916"/>
                    </a:cubicBezTo>
                    <a:cubicBezTo>
                      <a:pt x="3279" y="922"/>
                      <a:pt x="3282" y="926"/>
                      <a:pt x="3288" y="926"/>
                    </a:cubicBezTo>
                    <a:cubicBezTo>
                      <a:pt x="3291" y="926"/>
                      <a:pt x="3293" y="925"/>
                      <a:pt x="3297" y="924"/>
                    </a:cubicBezTo>
                    <a:cubicBezTo>
                      <a:pt x="3297" y="920"/>
                      <a:pt x="3301" y="920"/>
                      <a:pt x="3305" y="920"/>
                    </a:cubicBezTo>
                    <a:lnTo>
                      <a:pt x="3313" y="920"/>
                    </a:lnTo>
                    <a:cubicBezTo>
                      <a:pt x="3326" y="916"/>
                      <a:pt x="3340" y="914"/>
                      <a:pt x="3354" y="914"/>
                    </a:cubicBezTo>
                    <a:cubicBezTo>
                      <a:pt x="3407" y="914"/>
                      <a:pt x="3459" y="945"/>
                      <a:pt x="3466" y="1009"/>
                    </a:cubicBezTo>
                    <a:cubicBezTo>
                      <a:pt x="3466" y="1025"/>
                      <a:pt x="3474" y="1037"/>
                      <a:pt x="3486" y="1041"/>
                    </a:cubicBezTo>
                    <a:cubicBezTo>
                      <a:pt x="3587" y="1065"/>
                      <a:pt x="3647" y="1158"/>
                      <a:pt x="3639" y="1263"/>
                    </a:cubicBezTo>
                    <a:cubicBezTo>
                      <a:pt x="3635" y="1287"/>
                      <a:pt x="3655" y="1291"/>
                      <a:pt x="3667" y="1291"/>
                    </a:cubicBezTo>
                    <a:cubicBezTo>
                      <a:pt x="3672" y="1293"/>
                      <a:pt x="3677" y="1297"/>
                      <a:pt x="3681" y="1297"/>
                    </a:cubicBezTo>
                    <a:cubicBezTo>
                      <a:pt x="3684" y="1297"/>
                      <a:pt x="3686" y="1296"/>
                      <a:pt x="3687" y="1291"/>
                    </a:cubicBezTo>
                    <a:cubicBezTo>
                      <a:pt x="3708" y="1274"/>
                      <a:pt x="3734" y="1260"/>
                      <a:pt x="3758" y="1260"/>
                    </a:cubicBezTo>
                    <a:cubicBezTo>
                      <a:pt x="3767" y="1260"/>
                      <a:pt x="3776" y="1262"/>
                      <a:pt x="3784" y="1267"/>
                    </a:cubicBezTo>
                    <a:cubicBezTo>
                      <a:pt x="3816" y="1287"/>
                      <a:pt x="3824" y="1327"/>
                      <a:pt x="3808" y="1355"/>
                    </a:cubicBezTo>
                    <a:cubicBezTo>
                      <a:pt x="3804" y="1368"/>
                      <a:pt x="3808" y="1376"/>
                      <a:pt x="3816" y="1388"/>
                    </a:cubicBezTo>
                    <a:cubicBezTo>
                      <a:pt x="3810" y="1400"/>
                      <a:pt x="3819" y="1416"/>
                      <a:pt x="3832" y="1416"/>
                    </a:cubicBezTo>
                    <a:cubicBezTo>
                      <a:pt x="3836" y="1416"/>
                      <a:pt x="3840" y="1414"/>
                      <a:pt x="3845" y="1412"/>
                    </a:cubicBezTo>
                    <a:cubicBezTo>
                      <a:pt x="3855" y="1408"/>
                      <a:pt x="3867" y="1406"/>
                      <a:pt x="3878" y="1406"/>
                    </a:cubicBezTo>
                    <a:cubicBezTo>
                      <a:pt x="3921" y="1406"/>
                      <a:pt x="3963" y="1434"/>
                      <a:pt x="3969" y="1472"/>
                    </a:cubicBezTo>
                    <a:cubicBezTo>
                      <a:pt x="3980" y="1525"/>
                      <a:pt x="3926" y="1559"/>
                      <a:pt x="3880" y="1559"/>
                    </a:cubicBezTo>
                    <a:cubicBezTo>
                      <a:pt x="3874" y="1559"/>
                      <a:pt x="3867" y="1559"/>
                      <a:pt x="3861" y="1557"/>
                    </a:cubicBezTo>
                    <a:cubicBezTo>
                      <a:pt x="3845" y="1557"/>
                      <a:pt x="3837" y="1565"/>
                      <a:pt x="3840" y="1569"/>
                    </a:cubicBezTo>
                    <a:lnTo>
                      <a:pt x="3840" y="1569"/>
                    </a:lnTo>
                    <a:cubicBezTo>
                      <a:pt x="3558" y="1283"/>
                      <a:pt x="3260" y="1009"/>
                      <a:pt x="2950" y="755"/>
                    </a:cubicBezTo>
                    <a:cubicBezTo>
                      <a:pt x="2797" y="626"/>
                      <a:pt x="2616" y="437"/>
                      <a:pt x="2414" y="400"/>
                    </a:cubicBezTo>
                    <a:cubicBezTo>
                      <a:pt x="2445" y="354"/>
                      <a:pt x="2489" y="333"/>
                      <a:pt x="2532" y="333"/>
                    </a:cubicBezTo>
                    <a:close/>
                    <a:moveTo>
                      <a:pt x="2070" y="288"/>
                    </a:moveTo>
                    <a:cubicBezTo>
                      <a:pt x="2154" y="288"/>
                      <a:pt x="2240" y="323"/>
                      <a:pt x="2309" y="396"/>
                    </a:cubicBezTo>
                    <a:cubicBezTo>
                      <a:pt x="2293" y="400"/>
                      <a:pt x="2273" y="400"/>
                      <a:pt x="2257" y="404"/>
                    </a:cubicBezTo>
                    <a:cubicBezTo>
                      <a:pt x="1951" y="481"/>
                      <a:pt x="1644" y="735"/>
                      <a:pt x="1391" y="924"/>
                    </a:cubicBezTo>
                    <a:cubicBezTo>
                      <a:pt x="1358" y="948"/>
                      <a:pt x="1326" y="973"/>
                      <a:pt x="1290" y="1001"/>
                    </a:cubicBezTo>
                    <a:cubicBezTo>
                      <a:pt x="1197" y="1073"/>
                      <a:pt x="1096" y="1162"/>
                      <a:pt x="1004" y="1247"/>
                    </a:cubicBezTo>
                    <a:lnTo>
                      <a:pt x="826" y="1424"/>
                    </a:lnTo>
                    <a:cubicBezTo>
                      <a:pt x="794" y="1456"/>
                      <a:pt x="758" y="1496"/>
                      <a:pt x="722" y="1533"/>
                    </a:cubicBezTo>
                    <a:cubicBezTo>
                      <a:pt x="683" y="1593"/>
                      <a:pt x="646" y="1622"/>
                      <a:pt x="610" y="1622"/>
                    </a:cubicBezTo>
                    <a:cubicBezTo>
                      <a:pt x="565" y="1622"/>
                      <a:pt x="522" y="1579"/>
                      <a:pt x="480" y="1492"/>
                    </a:cubicBezTo>
                    <a:cubicBezTo>
                      <a:pt x="512" y="1460"/>
                      <a:pt x="553" y="1441"/>
                      <a:pt x="594" y="1441"/>
                    </a:cubicBezTo>
                    <a:cubicBezTo>
                      <a:pt x="605" y="1441"/>
                      <a:pt x="615" y="1442"/>
                      <a:pt x="625" y="1444"/>
                    </a:cubicBezTo>
                    <a:cubicBezTo>
                      <a:pt x="645" y="1444"/>
                      <a:pt x="657" y="1412"/>
                      <a:pt x="641" y="1404"/>
                    </a:cubicBezTo>
                    <a:cubicBezTo>
                      <a:pt x="538" y="1297"/>
                      <a:pt x="615" y="1154"/>
                      <a:pt x="752" y="1154"/>
                    </a:cubicBezTo>
                    <a:cubicBezTo>
                      <a:pt x="754" y="1154"/>
                      <a:pt x="756" y="1154"/>
                      <a:pt x="758" y="1154"/>
                    </a:cubicBezTo>
                    <a:cubicBezTo>
                      <a:pt x="774" y="1154"/>
                      <a:pt x="782" y="1142"/>
                      <a:pt x="782" y="1130"/>
                    </a:cubicBezTo>
                    <a:cubicBezTo>
                      <a:pt x="786" y="1130"/>
                      <a:pt x="794" y="1126"/>
                      <a:pt x="794" y="1118"/>
                    </a:cubicBezTo>
                    <a:cubicBezTo>
                      <a:pt x="782" y="1081"/>
                      <a:pt x="802" y="1053"/>
                      <a:pt x="855" y="1049"/>
                    </a:cubicBezTo>
                    <a:cubicBezTo>
                      <a:pt x="872" y="1023"/>
                      <a:pt x="891" y="1009"/>
                      <a:pt x="908" y="1009"/>
                    </a:cubicBezTo>
                    <a:cubicBezTo>
                      <a:pt x="923" y="1009"/>
                      <a:pt x="936" y="1019"/>
                      <a:pt x="947" y="1041"/>
                    </a:cubicBezTo>
                    <a:cubicBezTo>
                      <a:pt x="953" y="1048"/>
                      <a:pt x="959" y="1051"/>
                      <a:pt x="965" y="1051"/>
                    </a:cubicBezTo>
                    <a:cubicBezTo>
                      <a:pt x="978" y="1051"/>
                      <a:pt x="990" y="1040"/>
                      <a:pt x="996" y="1029"/>
                    </a:cubicBezTo>
                    <a:cubicBezTo>
                      <a:pt x="1021" y="965"/>
                      <a:pt x="1082" y="930"/>
                      <a:pt x="1144" y="930"/>
                    </a:cubicBezTo>
                    <a:cubicBezTo>
                      <a:pt x="1179" y="930"/>
                      <a:pt x="1215" y="941"/>
                      <a:pt x="1246" y="965"/>
                    </a:cubicBezTo>
                    <a:cubicBezTo>
                      <a:pt x="1250" y="969"/>
                      <a:pt x="1254" y="971"/>
                      <a:pt x="1258" y="971"/>
                    </a:cubicBezTo>
                    <a:cubicBezTo>
                      <a:pt x="1265" y="971"/>
                      <a:pt x="1270" y="967"/>
                      <a:pt x="1278" y="965"/>
                    </a:cubicBezTo>
                    <a:cubicBezTo>
                      <a:pt x="1290" y="953"/>
                      <a:pt x="1298" y="928"/>
                      <a:pt x="1282" y="920"/>
                    </a:cubicBezTo>
                    <a:cubicBezTo>
                      <a:pt x="1278" y="920"/>
                      <a:pt x="1278" y="916"/>
                      <a:pt x="1270" y="916"/>
                    </a:cubicBezTo>
                    <a:cubicBezTo>
                      <a:pt x="1277" y="817"/>
                      <a:pt x="1355" y="758"/>
                      <a:pt x="1443" y="758"/>
                    </a:cubicBezTo>
                    <a:cubicBezTo>
                      <a:pt x="1451" y="758"/>
                      <a:pt x="1459" y="758"/>
                      <a:pt x="1467" y="759"/>
                    </a:cubicBezTo>
                    <a:cubicBezTo>
                      <a:pt x="1479" y="759"/>
                      <a:pt x="1483" y="751"/>
                      <a:pt x="1487" y="747"/>
                    </a:cubicBezTo>
                    <a:cubicBezTo>
                      <a:pt x="1499" y="747"/>
                      <a:pt x="1511" y="735"/>
                      <a:pt x="1503" y="723"/>
                    </a:cubicBezTo>
                    <a:cubicBezTo>
                      <a:pt x="1463" y="674"/>
                      <a:pt x="1503" y="602"/>
                      <a:pt x="1532" y="558"/>
                    </a:cubicBezTo>
                    <a:cubicBezTo>
                      <a:pt x="1552" y="533"/>
                      <a:pt x="1572" y="505"/>
                      <a:pt x="1604" y="497"/>
                    </a:cubicBezTo>
                    <a:cubicBezTo>
                      <a:pt x="1613" y="493"/>
                      <a:pt x="1623" y="492"/>
                      <a:pt x="1632" y="492"/>
                    </a:cubicBezTo>
                    <a:cubicBezTo>
                      <a:pt x="1663" y="492"/>
                      <a:pt x="1689" y="511"/>
                      <a:pt x="1689" y="546"/>
                    </a:cubicBezTo>
                    <a:cubicBezTo>
                      <a:pt x="1691" y="561"/>
                      <a:pt x="1707" y="570"/>
                      <a:pt x="1721" y="570"/>
                    </a:cubicBezTo>
                    <a:cubicBezTo>
                      <a:pt x="1733" y="570"/>
                      <a:pt x="1743" y="564"/>
                      <a:pt x="1745" y="550"/>
                    </a:cubicBezTo>
                    <a:lnTo>
                      <a:pt x="1745" y="525"/>
                    </a:lnTo>
                    <a:cubicBezTo>
                      <a:pt x="1749" y="525"/>
                      <a:pt x="1761" y="521"/>
                      <a:pt x="1765" y="513"/>
                    </a:cubicBezTo>
                    <a:cubicBezTo>
                      <a:pt x="1819" y="368"/>
                      <a:pt x="1942" y="288"/>
                      <a:pt x="2070" y="288"/>
                    </a:cubicBezTo>
                    <a:close/>
                    <a:moveTo>
                      <a:pt x="2329" y="473"/>
                    </a:moveTo>
                    <a:cubicBezTo>
                      <a:pt x="2389" y="473"/>
                      <a:pt x="2451" y="486"/>
                      <a:pt x="2515" y="517"/>
                    </a:cubicBezTo>
                    <a:cubicBezTo>
                      <a:pt x="2676" y="590"/>
                      <a:pt x="2841" y="767"/>
                      <a:pt x="2978" y="884"/>
                    </a:cubicBezTo>
                    <a:cubicBezTo>
                      <a:pt x="3260" y="1126"/>
                      <a:pt x="3526" y="1376"/>
                      <a:pt x="3784" y="1638"/>
                    </a:cubicBezTo>
                    <a:cubicBezTo>
                      <a:pt x="3792" y="1647"/>
                      <a:pt x="3801" y="1651"/>
                      <a:pt x="3810" y="1651"/>
                    </a:cubicBezTo>
                    <a:cubicBezTo>
                      <a:pt x="3827" y="1651"/>
                      <a:pt x="3842" y="1636"/>
                      <a:pt x="3845" y="1617"/>
                    </a:cubicBezTo>
                    <a:lnTo>
                      <a:pt x="3893" y="1617"/>
                    </a:lnTo>
                    <a:cubicBezTo>
                      <a:pt x="4020" y="1957"/>
                      <a:pt x="2895" y="1995"/>
                      <a:pt x="2338" y="1995"/>
                    </a:cubicBezTo>
                    <a:cubicBezTo>
                      <a:pt x="2208" y="1995"/>
                      <a:pt x="2109" y="1993"/>
                      <a:pt x="2064" y="1992"/>
                    </a:cubicBezTo>
                    <a:cubicBezTo>
                      <a:pt x="1769" y="1980"/>
                      <a:pt x="1475" y="1968"/>
                      <a:pt x="1185" y="1948"/>
                    </a:cubicBezTo>
                    <a:lnTo>
                      <a:pt x="734" y="1916"/>
                    </a:lnTo>
                    <a:cubicBezTo>
                      <a:pt x="677" y="1916"/>
                      <a:pt x="621" y="1912"/>
                      <a:pt x="569" y="1908"/>
                    </a:cubicBezTo>
                    <a:cubicBezTo>
                      <a:pt x="464" y="1891"/>
                      <a:pt x="0" y="1666"/>
                      <a:pt x="343" y="1513"/>
                    </a:cubicBezTo>
                    <a:cubicBezTo>
                      <a:pt x="359" y="1509"/>
                      <a:pt x="355" y="1497"/>
                      <a:pt x="351" y="1489"/>
                    </a:cubicBezTo>
                    <a:lnTo>
                      <a:pt x="351" y="1489"/>
                    </a:lnTo>
                    <a:cubicBezTo>
                      <a:pt x="365" y="1495"/>
                      <a:pt x="382" y="1500"/>
                      <a:pt x="399" y="1500"/>
                    </a:cubicBezTo>
                    <a:cubicBezTo>
                      <a:pt x="407" y="1500"/>
                      <a:pt x="416" y="1499"/>
                      <a:pt x="423" y="1496"/>
                    </a:cubicBezTo>
                    <a:lnTo>
                      <a:pt x="423" y="1496"/>
                    </a:lnTo>
                    <a:cubicBezTo>
                      <a:pt x="387" y="1565"/>
                      <a:pt x="383" y="1609"/>
                      <a:pt x="395" y="1694"/>
                    </a:cubicBezTo>
                    <a:cubicBezTo>
                      <a:pt x="395" y="1710"/>
                      <a:pt x="407" y="1714"/>
                      <a:pt x="419" y="1714"/>
                    </a:cubicBezTo>
                    <a:cubicBezTo>
                      <a:pt x="429" y="1715"/>
                      <a:pt x="439" y="1715"/>
                      <a:pt x="448" y="1715"/>
                    </a:cubicBezTo>
                    <a:cubicBezTo>
                      <a:pt x="674" y="1715"/>
                      <a:pt x="825" y="1491"/>
                      <a:pt x="972" y="1347"/>
                    </a:cubicBezTo>
                    <a:cubicBezTo>
                      <a:pt x="1246" y="1090"/>
                      <a:pt x="1544" y="864"/>
                      <a:pt x="1858" y="670"/>
                    </a:cubicBezTo>
                    <a:cubicBezTo>
                      <a:pt x="2007" y="578"/>
                      <a:pt x="2160" y="473"/>
                      <a:pt x="2329" y="473"/>
                    </a:cubicBezTo>
                    <a:close/>
                    <a:moveTo>
                      <a:pt x="2402" y="0"/>
                    </a:moveTo>
                    <a:cubicBezTo>
                      <a:pt x="2352" y="0"/>
                      <a:pt x="2302" y="22"/>
                      <a:pt x="2269" y="70"/>
                    </a:cubicBezTo>
                    <a:cubicBezTo>
                      <a:pt x="2229" y="33"/>
                      <a:pt x="2180" y="16"/>
                      <a:pt x="2133" y="16"/>
                    </a:cubicBezTo>
                    <a:cubicBezTo>
                      <a:pt x="2062" y="16"/>
                      <a:pt x="1994" y="55"/>
                      <a:pt x="1963" y="122"/>
                    </a:cubicBezTo>
                    <a:cubicBezTo>
                      <a:pt x="1947" y="78"/>
                      <a:pt x="1894" y="42"/>
                      <a:pt x="1842" y="38"/>
                    </a:cubicBezTo>
                    <a:cubicBezTo>
                      <a:pt x="1839" y="38"/>
                      <a:pt x="1837" y="38"/>
                      <a:pt x="1835" y="38"/>
                    </a:cubicBezTo>
                    <a:cubicBezTo>
                      <a:pt x="1738" y="38"/>
                      <a:pt x="1680" y="116"/>
                      <a:pt x="1632" y="191"/>
                    </a:cubicBezTo>
                    <a:cubicBezTo>
                      <a:pt x="1621" y="189"/>
                      <a:pt x="1610" y="187"/>
                      <a:pt x="1600" y="187"/>
                    </a:cubicBezTo>
                    <a:cubicBezTo>
                      <a:pt x="1520" y="187"/>
                      <a:pt x="1451" y="251"/>
                      <a:pt x="1447" y="336"/>
                    </a:cubicBezTo>
                    <a:cubicBezTo>
                      <a:pt x="1414" y="309"/>
                      <a:pt x="1372" y="296"/>
                      <a:pt x="1331" y="296"/>
                    </a:cubicBezTo>
                    <a:cubicBezTo>
                      <a:pt x="1273" y="296"/>
                      <a:pt x="1216" y="323"/>
                      <a:pt x="1185" y="380"/>
                    </a:cubicBezTo>
                    <a:cubicBezTo>
                      <a:pt x="1181" y="392"/>
                      <a:pt x="1181" y="404"/>
                      <a:pt x="1173" y="413"/>
                    </a:cubicBezTo>
                    <a:cubicBezTo>
                      <a:pt x="1157" y="441"/>
                      <a:pt x="1169" y="425"/>
                      <a:pt x="1129" y="437"/>
                    </a:cubicBezTo>
                    <a:lnTo>
                      <a:pt x="1109" y="437"/>
                    </a:lnTo>
                    <a:cubicBezTo>
                      <a:pt x="1123" y="455"/>
                      <a:pt x="1134" y="508"/>
                      <a:pt x="1156" y="508"/>
                    </a:cubicBezTo>
                    <a:cubicBezTo>
                      <a:pt x="1159" y="508"/>
                      <a:pt x="1162" y="507"/>
                      <a:pt x="1165" y="505"/>
                    </a:cubicBezTo>
                    <a:cubicBezTo>
                      <a:pt x="1170" y="503"/>
                      <a:pt x="1175" y="503"/>
                      <a:pt x="1179" y="503"/>
                    </a:cubicBezTo>
                    <a:cubicBezTo>
                      <a:pt x="1181" y="503"/>
                      <a:pt x="1183" y="503"/>
                      <a:pt x="1185" y="503"/>
                    </a:cubicBezTo>
                    <a:cubicBezTo>
                      <a:pt x="1193" y="503"/>
                      <a:pt x="1201" y="501"/>
                      <a:pt x="1217" y="485"/>
                    </a:cubicBezTo>
                    <a:cubicBezTo>
                      <a:pt x="1229" y="473"/>
                      <a:pt x="1229" y="453"/>
                      <a:pt x="1241" y="433"/>
                    </a:cubicBezTo>
                    <a:cubicBezTo>
                      <a:pt x="1263" y="388"/>
                      <a:pt x="1304" y="364"/>
                      <a:pt x="1345" y="364"/>
                    </a:cubicBezTo>
                    <a:cubicBezTo>
                      <a:pt x="1374" y="364"/>
                      <a:pt x="1404" y="376"/>
                      <a:pt x="1427" y="400"/>
                    </a:cubicBezTo>
                    <a:cubicBezTo>
                      <a:pt x="1433" y="407"/>
                      <a:pt x="1441" y="410"/>
                      <a:pt x="1448" y="410"/>
                    </a:cubicBezTo>
                    <a:cubicBezTo>
                      <a:pt x="1464" y="410"/>
                      <a:pt x="1479" y="397"/>
                      <a:pt x="1479" y="380"/>
                    </a:cubicBezTo>
                    <a:cubicBezTo>
                      <a:pt x="1487" y="380"/>
                      <a:pt x="1499" y="372"/>
                      <a:pt x="1499" y="360"/>
                    </a:cubicBezTo>
                    <a:cubicBezTo>
                      <a:pt x="1499" y="306"/>
                      <a:pt x="1544" y="253"/>
                      <a:pt x="1599" y="253"/>
                    </a:cubicBezTo>
                    <a:cubicBezTo>
                      <a:pt x="1610" y="253"/>
                      <a:pt x="1621" y="255"/>
                      <a:pt x="1632" y="259"/>
                    </a:cubicBezTo>
                    <a:cubicBezTo>
                      <a:pt x="1638" y="264"/>
                      <a:pt x="1644" y="265"/>
                      <a:pt x="1649" y="265"/>
                    </a:cubicBezTo>
                    <a:cubicBezTo>
                      <a:pt x="1659" y="265"/>
                      <a:pt x="1667" y="259"/>
                      <a:pt x="1673" y="251"/>
                    </a:cubicBezTo>
                    <a:cubicBezTo>
                      <a:pt x="1693" y="215"/>
                      <a:pt x="1713" y="179"/>
                      <a:pt x="1745" y="151"/>
                    </a:cubicBezTo>
                    <a:cubicBezTo>
                      <a:pt x="1767" y="131"/>
                      <a:pt x="1801" y="116"/>
                      <a:pt x="1833" y="116"/>
                    </a:cubicBezTo>
                    <a:cubicBezTo>
                      <a:pt x="1866" y="116"/>
                      <a:pt x="1896" y="133"/>
                      <a:pt x="1902" y="179"/>
                    </a:cubicBezTo>
                    <a:cubicBezTo>
                      <a:pt x="1906" y="199"/>
                      <a:pt x="1927" y="211"/>
                      <a:pt x="1943" y="211"/>
                    </a:cubicBezTo>
                    <a:lnTo>
                      <a:pt x="1943" y="219"/>
                    </a:lnTo>
                    <a:cubicBezTo>
                      <a:pt x="1943" y="231"/>
                      <a:pt x="1951" y="235"/>
                      <a:pt x="1955" y="239"/>
                    </a:cubicBezTo>
                    <a:cubicBezTo>
                      <a:pt x="1846" y="272"/>
                      <a:pt x="1753" y="352"/>
                      <a:pt x="1717" y="481"/>
                    </a:cubicBezTo>
                    <a:cubicBezTo>
                      <a:pt x="1699" y="449"/>
                      <a:pt x="1660" y="434"/>
                      <a:pt x="1620" y="434"/>
                    </a:cubicBezTo>
                    <a:cubicBezTo>
                      <a:pt x="1589" y="434"/>
                      <a:pt x="1556" y="443"/>
                      <a:pt x="1532" y="461"/>
                    </a:cubicBezTo>
                    <a:cubicBezTo>
                      <a:pt x="1471" y="513"/>
                      <a:pt x="1407" y="622"/>
                      <a:pt x="1435" y="703"/>
                    </a:cubicBezTo>
                    <a:cubicBezTo>
                      <a:pt x="1429" y="702"/>
                      <a:pt x="1423" y="702"/>
                      <a:pt x="1417" y="702"/>
                    </a:cubicBezTo>
                    <a:cubicBezTo>
                      <a:pt x="1318" y="702"/>
                      <a:pt x="1221" y="793"/>
                      <a:pt x="1213" y="892"/>
                    </a:cubicBezTo>
                    <a:cubicBezTo>
                      <a:pt x="1186" y="880"/>
                      <a:pt x="1156" y="874"/>
                      <a:pt x="1127" y="874"/>
                    </a:cubicBezTo>
                    <a:cubicBezTo>
                      <a:pt x="1050" y="874"/>
                      <a:pt x="974" y="915"/>
                      <a:pt x="939" y="985"/>
                    </a:cubicBezTo>
                    <a:cubicBezTo>
                      <a:pt x="914" y="968"/>
                      <a:pt x="886" y="960"/>
                      <a:pt x="860" y="960"/>
                    </a:cubicBezTo>
                    <a:cubicBezTo>
                      <a:pt x="787" y="960"/>
                      <a:pt x="723" y="1021"/>
                      <a:pt x="738" y="1110"/>
                    </a:cubicBezTo>
                    <a:cubicBezTo>
                      <a:pt x="728" y="1108"/>
                      <a:pt x="718" y="1108"/>
                      <a:pt x="709" y="1108"/>
                    </a:cubicBezTo>
                    <a:cubicBezTo>
                      <a:pt x="558" y="1108"/>
                      <a:pt x="481" y="1282"/>
                      <a:pt x="565" y="1404"/>
                    </a:cubicBezTo>
                    <a:cubicBezTo>
                      <a:pt x="520" y="1412"/>
                      <a:pt x="480" y="1432"/>
                      <a:pt x="452" y="1468"/>
                    </a:cubicBezTo>
                    <a:lnTo>
                      <a:pt x="444" y="1468"/>
                    </a:lnTo>
                    <a:cubicBezTo>
                      <a:pt x="444" y="1464"/>
                      <a:pt x="440" y="1464"/>
                      <a:pt x="436" y="1464"/>
                    </a:cubicBezTo>
                    <a:cubicBezTo>
                      <a:pt x="383" y="1464"/>
                      <a:pt x="363" y="1444"/>
                      <a:pt x="383" y="1388"/>
                    </a:cubicBezTo>
                    <a:cubicBezTo>
                      <a:pt x="363" y="1335"/>
                      <a:pt x="375" y="1315"/>
                      <a:pt x="419" y="1315"/>
                    </a:cubicBezTo>
                    <a:cubicBezTo>
                      <a:pt x="436" y="1315"/>
                      <a:pt x="440" y="1295"/>
                      <a:pt x="436" y="1283"/>
                    </a:cubicBezTo>
                    <a:cubicBezTo>
                      <a:pt x="417" y="1236"/>
                      <a:pt x="369" y="1076"/>
                      <a:pt x="456" y="1076"/>
                    </a:cubicBezTo>
                    <a:cubicBezTo>
                      <a:pt x="465" y="1076"/>
                      <a:pt x="476" y="1078"/>
                      <a:pt x="488" y="1081"/>
                    </a:cubicBezTo>
                    <a:cubicBezTo>
                      <a:pt x="490" y="1082"/>
                      <a:pt x="491" y="1082"/>
                      <a:pt x="493" y="1082"/>
                    </a:cubicBezTo>
                    <a:cubicBezTo>
                      <a:pt x="511" y="1082"/>
                      <a:pt x="524" y="1064"/>
                      <a:pt x="520" y="1049"/>
                    </a:cubicBezTo>
                    <a:cubicBezTo>
                      <a:pt x="536" y="1049"/>
                      <a:pt x="544" y="1045"/>
                      <a:pt x="544" y="1029"/>
                    </a:cubicBezTo>
                    <a:cubicBezTo>
                      <a:pt x="544" y="1009"/>
                      <a:pt x="540" y="981"/>
                      <a:pt x="540" y="961"/>
                    </a:cubicBezTo>
                    <a:cubicBezTo>
                      <a:pt x="543" y="939"/>
                      <a:pt x="566" y="882"/>
                      <a:pt x="592" y="882"/>
                    </a:cubicBezTo>
                    <a:cubicBezTo>
                      <a:pt x="600" y="882"/>
                      <a:pt x="608" y="887"/>
                      <a:pt x="617" y="900"/>
                    </a:cubicBezTo>
                    <a:cubicBezTo>
                      <a:pt x="623" y="908"/>
                      <a:pt x="632" y="911"/>
                      <a:pt x="641" y="911"/>
                    </a:cubicBezTo>
                    <a:cubicBezTo>
                      <a:pt x="655" y="911"/>
                      <a:pt x="669" y="902"/>
                      <a:pt x="669" y="884"/>
                    </a:cubicBezTo>
                    <a:cubicBezTo>
                      <a:pt x="663" y="798"/>
                      <a:pt x="722" y="741"/>
                      <a:pt x="793" y="741"/>
                    </a:cubicBezTo>
                    <a:cubicBezTo>
                      <a:pt x="816" y="741"/>
                      <a:pt x="839" y="746"/>
                      <a:pt x="863" y="759"/>
                    </a:cubicBezTo>
                    <a:cubicBezTo>
                      <a:pt x="868" y="762"/>
                      <a:pt x="873" y="763"/>
                      <a:pt x="877" y="763"/>
                    </a:cubicBezTo>
                    <a:cubicBezTo>
                      <a:pt x="894" y="763"/>
                      <a:pt x="907" y="747"/>
                      <a:pt x="907" y="731"/>
                    </a:cubicBezTo>
                    <a:lnTo>
                      <a:pt x="1012" y="687"/>
                    </a:lnTo>
                    <a:cubicBezTo>
                      <a:pt x="1017" y="689"/>
                      <a:pt x="1022" y="691"/>
                      <a:pt x="1027" y="691"/>
                    </a:cubicBezTo>
                    <a:cubicBezTo>
                      <a:pt x="1044" y="691"/>
                      <a:pt x="1060" y="678"/>
                      <a:pt x="1060" y="662"/>
                    </a:cubicBezTo>
                    <a:cubicBezTo>
                      <a:pt x="1052" y="642"/>
                      <a:pt x="1048" y="618"/>
                      <a:pt x="1052" y="598"/>
                    </a:cubicBezTo>
                    <a:cubicBezTo>
                      <a:pt x="1072" y="501"/>
                      <a:pt x="1088" y="461"/>
                      <a:pt x="1100" y="445"/>
                    </a:cubicBezTo>
                    <a:lnTo>
                      <a:pt x="1100" y="445"/>
                    </a:lnTo>
                    <a:cubicBezTo>
                      <a:pt x="1088" y="449"/>
                      <a:pt x="1072" y="449"/>
                      <a:pt x="1060" y="461"/>
                    </a:cubicBezTo>
                    <a:cubicBezTo>
                      <a:pt x="1000" y="497"/>
                      <a:pt x="988" y="562"/>
                      <a:pt x="992" y="622"/>
                    </a:cubicBezTo>
                    <a:cubicBezTo>
                      <a:pt x="984" y="620"/>
                      <a:pt x="977" y="620"/>
                      <a:pt x="969" y="620"/>
                    </a:cubicBezTo>
                    <a:cubicBezTo>
                      <a:pt x="924" y="620"/>
                      <a:pt x="880" y="650"/>
                      <a:pt x="863" y="699"/>
                    </a:cubicBezTo>
                    <a:cubicBezTo>
                      <a:pt x="837" y="687"/>
                      <a:pt x="811" y="682"/>
                      <a:pt x="786" y="682"/>
                    </a:cubicBezTo>
                    <a:cubicBezTo>
                      <a:pt x="698" y="682"/>
                      <a:pt x="621" y="749"/>
                      <a:pt x="605" y="840"/>
                    </a:cubicBezTo>
                    <a:cubicBezTo>
                      <a:pt x="598" y="837"/>
                      <a:pt x="591" y="836"/>
                      <a:pt x="584" y="836"/>
                    </a:cubicBezTo>
                    <a:cubicBezTo>
                      <a:pt x="567" y="836"/>
                      <a:pt x="549" y="843"/>
                      <a:pt x="528" y="852"/>
                    </a:cubicBezTo>
                    <a:cubicBezTo>
                      <a:pt x="468" y="892"/>
                      <a:pt x="480" y="973"/>
                      <a:pt x="500" y="1033"/>
                    </a:cubicBezTo>
                    <a:cubicBezTo>
                      <a:pt x="490" y="1031"/>
                      <a:pt x="481" y="1030"/>
                      <a:pt x="472" y="1030"/>
                    </a:cubicBezTo>
                    <a:cubicBezTo>
                      <a:pt x="428" y="1030"/>
                      <a:pt x="390" y="1053"/>
                      <a:pt x="363" y="1094"/>
                    </a:cubicBezTo>
                    <a:cubicBezTo>
                      <a:pt x="327" y="1154"/>
                      <a:pt x="347" y="1222"/>
                      <a:pt x="375" y="1283"/>
                    </a:cubicBezTo>
                    <a:cubicBezTo>
                      <a:pt x="278" y="1315"/>
                      <a:pt x="278" y="1436"/>
                      <a:pt x="343" y="1484"/>
                    </a:cubicBezTo>
                    <a:cubicBezTo>
                      <a:pt x="343" y="1485"/>
                      <a:pt x="343" y="1485"/>
                      <a:pt x="344" y="1485"/>
                    </a:cubicBezTo>
                    <a:lnTo>
                      <a:pt x="344" y="1485"/>
                    </a:lnTo>
                    <a:cubicBezTo>
                      <a:pt x="340" y="1484"/>
                      <a:pt x="337" y="1484"/>
                      <a:pt x="335" y="1484"/>
                    </a:cubicBezTo>
                    <a:cubicBezTo>
                      <a:pt x="133" y="1529"/>
                      <a:pt x="158" y="1787"/>
                      <a:pt x="303" y="1887"/>
                    </a:cubicBezTo>
                    <a:cubicBezTo>
                      <a:pt x="444" y="1980"/>
                      <a:pt x="657" y="1972"/>
                      <a:pt x="822" y="1988"/>
                    </a:cubicBezTo>
                    <a:lnTo>
                      <a:pt x="855" y="1988"/>
                    </a:lnTo>
                    <a:cubicBezTo>
                      <a:pt x="839" y="2113"/>
                      <a:pt x="839" y="2250"/>
                      <a:pt x="871" y="2375"/>
                    </a:cubicBezTo>
                    <a:cubicBezTo>
                      <a:pt x="887" y="2375"/>
                      <a:pt x="907" y="2371"/>
                      <a:pt x="923" y="2371"/>
                    </a:cubicBezTo>
                    <a:cubicBezTo>
                      <a:pt x="903" y="2242"/>
                      <a:pt x="887" y="2121"/>
                      <a:pt x="891" y="1992"/>
                    </a:cubicBezTo>
                    <a:lnTo>
                      <a:pt x="891" y="1992"/>
                    </a:lnTo>
                    <a:cubicBezTo>
                      <a:pt x="927" y="1996"/>
                      <a:pt x="963" y="1996"/>
                      <a:pt x="1000" y="2000"/>
                    </a:cubicBezTo>
                    <a:cubicBezTo>
                      <a:pt x="980" y="2117"/>
                      <a:pt x="980" y="2250"/>
                      <a:pt x="1012" y="2363"/>
                    </a:cubicBezTo>
                    <a:cubicBezTo>
                      <a:pt x="1028" y="2363"/>
                      <a:pt x="1044" y="2359"/>
                      <a:pt x="1060" y="2359"/>
                    </a:cubicBezTo>
                    <a:cubicBezTo>
                      <a:pt x="1044" y="2234"/>
                      <a:pt x="1032" y="2125"/>
                      <a:pt x="1040" y="2004"/>
                    </a:cubicBezTo>
                    <a:lnTo>
                      <a:pt x="1040" y="2004"/>
                    </a:lnTo>
                    <a:lnTo>
                      <a:pt x="1705" y="2049"/>
                    </a:lnTo>
                    <a:cubicBezTo>
                      <a:pt x="1806" y="2054"/>
                      <a:pt x="2141" y="2078"/>
                      <a:pt x="2528" y="2078"/>
                    </a:cubicBezTo>
                    <a:cubicBezTo>
                      <a:pt x="2713" y="2078"/>
                      <a:pt x="2911" y="2072"/>
                      <a:pt x="3099" y="2057"/>
                    </a:cubicBezTo>
                    <a:lnTo>
                      <a:pt x="3099" y="2057"/>
                    </a:lnTo>
                    <a:cubicBezTo>
                      <a:pt x="3095" y="2129"/>
                      <a:pt x="3099" y="2198"/>
                      <a:pt x="3115" y="2270"/>
                    </a:cubicBezTo>
                    <a:lnTo>
                      <a:pt x="3160" y="2270"/>
                    </a:lnTo>
                    <a:cubicBezTo>
                      <a:pt x="3151" y="2194"/>
                      <a:pt x="3143" y="2125"/>
                      <a:pt x="3139" y="2053"/>
                    </a:cubicBezTo>
                    <a:cubicBezTo>
                      <a:pt x="3176" y="2053"/>
                      <a:pt x="3208" y="2049"/>
                      <a:pt x="3244" y="2045"/>
                    </a:cubicBezTo>
                    <a:cubicBezTo>
                      <a:pt x="3248" y="2125"/>
                      <a:pt x="3256" y="2198"/>
                      <a:pt x="3260" y="2274"/>
                    </a:cubicBezTo>
                    <a:lnTo>
                      <a:pt x="3305" y="2274"/>
                    </a:lnTo>
                    <a:cubicBezTo>
                      <a:pt x="3297" y="2194"/>
                      <a:pt x="3284" y="2117"/>
                      <a:pt x="3276" y="2036"/>
                    </a:cubicBezTo>
                    <a:cubicBezTo>
                      <a:pt x="3728" y="1988"/>
                      <a:pt x="4074" y="1863"/>
                      <a:pt x="3974" y="1601"/>
                    </a:cubicBezTo>
                    <a:cubicBezTo>
                      <a:pt x="3974" y="1593"/>
                      <a:pt x="3974" y="1593"/>
                      <a:pt x="3969" y="1589"/>
                    </a:cubicBezTo>
                    <a:cubicBezTo>
                      <a:pt x="3994" y="1569"/>
                      <a:pt x="4010" y="1549"/>
                      <a:pt x="4022" y="1521"/>
                    </a:cubicBezTo>
                    <a:cubicBezTo>
                      <a:pt x="4029" y="1527"/>
                      <a:pt x="4042" y="1533"/>
                      <a:pt x="4055" y="1533"/>
                    </a:cubicBezTo>
                    <a:cubicBezTo>
                      <a:pt x="4065" y="1533"/>
                      <a:pt x="4075" y="1530"/>
                      <a:pt x="4082" y="1521"/>
                    </a:cubicBezTo>
                    <a:cubicBezTo>
                      <a:pt x="4191" y="1368"/>
                      <a:pt x="4119" y="1162"/>
                      <a:pt x="3941" y="1118"/>
                    </a:cubicBezTo>
                    <a:cubicBezTo>
                      <a:pt x="3941" y="1009"/>
                      <a:pt x="3857" y="916"/>
                      <a:pt x="3740" y="896"/>
                    </a:cubicBezTo>
                    <a:cubicBezTo>
                      <a:pt x="3754" y="800"/>
                      <a:pt x="3683" y="710"/>
                      <a:pt x="3594" y="710"/>
                    </a:cubicBezTo>
                    <a:cubicBezTo>
                      <a:pt x="3583" y="710"/>
                      <a:pt x="3571" y="712"/>
                      <a:pt x="3558" y="715"/>
                    </a:cubicBezTo>
                    <a:cubicBezTo>
                      <a:pt x="3575" y="618"/>
                      <a:pt x="3486" y="525"/>
                      <a:pt x="3385" y="521"/>
                    </a:cubicBezTo>
                    <a:cubicBezTo>
                      <a:pt x="3382" y="430"/>
                      <a:pt x="3310" y="358"/>
                      <a:pt x="3227" y="358"/>
                    </a:cubicBezTo>
                    <a:cubicBezTo>
                      <a:pt x="3203" y="358"/>
                      <a:pt x="3179" y="364"/>
                      <a:pt x="3156" y="376"/>
                    </a:cubicBezTo>
                    <a:cubicBezTo>
                      <a:pt x="3152" y="258"/>
                      <a:pt x="3039" y="217"/>
                      <a:pt x="2927" y="217"/>
                    </a:cubicBezTo>
                    <a:cubicBezTo>
                      <a:pt x="2902" y="217"/>
                      <a:pt x="2877" y="219"/>
                      <a:pt x="2853" y="223"/>
                    </a:cubicBezTo>
                    <a:cubicBezTo>
                      <a:pt x="2843" y="132"/>
                      <a:pt x="2768" y="64"/>
                      <a:pt x="2687" y="64"/>
                    </a:cubicBezTo>
                    <a:cubicBezTo>
                      <a:pt x="2643" y="64"/>
                      <a:pt x="2597" y="84"/>
                      <a:pt x="2559" y="130"/>
                    </a:cubicBezTo>
                    <a:cubicBezTo>
                      <a:pt x="2545" y="47"/>
                      <a:pt x="2474" y="0"/>
                      <a:pt x="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831052" y="2518598"/>
                <a:ext cx="202616" cy="134757"/>
              </a:xfrm>
              <a:custGeom>
                <a:rect b="b" l="l" r="r" t="t"/>
                <a:pathLst>
                  <a:path extrusionOk="0" h="1402" w="2108">
                    <a:moveTo>
                      <a:pt x="423" y="0"/>
                    </a:moveTo>
                    <a:cubicBezTo>
                      <a:pt x="384" y="0"/>
                      <a:pt x="344" y="23"/>
                      <a:pt x="322" y="72"/>
                    </a:cubicBezTo>
                    <a:cubicBezTo>
                      <a:pt x="319" y="82"/>
                      <a:pt x="309" y="87"/>
                      <a:pt x="299" y="87"/>
                    </a:cubicBezTo>
                    <a:cubicBezTo>
                      <a:pt x="287" y="87"/>
                      <a:pt x="274" y="80"/>
                      <a:pt x="270" y="72"/>
                    </a:cubicBezTo>
                    <a:cubicBezTo>
                      <a:pt x="237" y="28"/>
                      <a:pt x="195" y="8"/>
                      <a:pt x="155" y="8"/>
                    </a:cubicBezTo>
                    <a:cubicBezTo>
                      <a:pt x="88" y="8"/>
                      <a:pt x="25" y="62"/>
                      <a:pt x="12" y="148"/>
                    </a:cubicBezTo>
                    <a:cubicBezTo>
                      <a:pt x="8" y="152"/>
                      <a:pt x="8" y="156"/>
                      <a:pt x="0" y="164"/>
                    </a:cubicBezTo>
                    <a:cubicBezTo>
                      <a:pt x="29" y="158"/>
                      <a:pt x="58" y="154"/>
                      <a:pt x="87" y="154"/>
                    </a:cubicBezTo>
                    <a:cubicBezTo>
                      <a:pt x="198" y="154"/>
                      <a:pt x="309" y="203"/>
                      <a:pt x="383" y="305"/>
                    </a:cubicBezTo>
                    <a:cubicBezTo>
                      <a:pt x="419" y="236"/>
                      <a:pt x="481" y="203"/>
                      <a:pt x="541" y="203"/>
                    </a:cubicBezTo>
                    <a:cubicBezTo>
                      <a:pt x="611" y="203"/>
                      <a:pt x="679" y="246"/>
                      <a:pt x="705" y="325"/>
                    </a:cubicBezTo>
                    <a:cubicBezTo>
                      <a:pt x="727" y="318"/>
                      <a:pt x="749" y="314"/>
                      <a:pt x="771" y="314"/>
                    </a:cubicBezTo>
                    <a:cubicBezTo>
                      <a:pt x="860" y="314"/>
                      <a:pt x="937" y="377"/>
                      <a:pt x="947" y="475"/>
                    </a:cubicBezTo>
                    <a:cubicBezTo>
                      <a:pt x="981" y="460"/>
                      <a:pt x="1015" y="454"/>
                      <a:pt x="1049" y="454"/>
                    </a:cubicBezTo>
                    <a:cubicBezTo>
                      <a:pt x="1219" y="454"/>
                      <a:pt x="1375" y="616"/>
                      <a:pt x="1338" y="797"/>
                    </a:cubicBezTo>
                    <a:cubicBezTo>
                      <a:pt x="1348" y="794"/>
                      <a:pt x="1359" y="793"/>
                      <a:pt x="1370" y="793"/>
                    </a:cubicBezTo>
                    <a:cubicBezTo>
                      <a:pt x="1440" y="793"/>
                      <a:pt x="1506" y="848"/>
                      <a:pt x="1523" y="918"/>
                    </a:cubicBezTo>
                    <a:cubicBezTo>
                      <a:pt x="1628" y="950"/>
                      <a:pt x="1704" y="1051"/>
                      <a:pt x="1704" y="1160"/>
                    </a:cubicBezTo>
                    <a:cubicBezTo>
                      <a:pt x="1721" y="1146"/>
                      <a:pt x="1743" y="1139"/>
                      <a:pt x="1767" y="1139"/>
                    </a:cubicBezTo>
                    <a:cubicBezTo>
                      <a:pt x="1785" y="1139"/>
                      <a:pt x="1804" y="1143"/>
                      <a:pt x="1821" y="1151"/>
                    </a:cubicBezTo>
                    <a:cubicBezTo>
                      <a:pt x="1866" y="1176"/>
                      <a:pt x="1886" y="1236"/>
                      <a:pt x="1870" y="1284"/>
                    </a:cubicBezTo>
                    <a:cubicBezTo>
                      <a:pt x="1877" y="1283"/>
                      <a:pt x="1885" y="1283"/>
                      <a:pt x="1892" y="1283"/>
                    </a:cubicBezTo>
                    <a:cubicBezTo>
                      <a:pt x="1958" y="1283"/>
                      <a:pt x="2024" y="1329"/>
                      <a:pt x="2031" y="1397"/>
                    </a:cubicBezTo>
                    <a:lnTo>
                      <a:pt x="2031" y="1401"/>
                    </a:lnTo>
                    <a:cubicBezTo>
                      <a:pt x="2107" y="1284"/>
                      <a:pt x="2051" y="1147"/>
                      <a:pt x="1930" y="1095"/>
                    </a:cubicBezTo>
                    <a:cubicBezTo>
                      <a:pt x="1925" y="1102"/>
                      <a:pt x="1918" y="1105"/>
                      <a:pt x="1910" y="1105"/>
                    </a:cubicBezTo>
                    <a:cubicBezTo>
                      <a:pt x="1891" y="1105"/>
                      <a:pt x="1868" y="1086"/>
                      <a:pt x="1874" y="1055"/>
                    </a:cubicBezTo>
                    <a:cubicBezTo>
                      <a:pt x="1892" y="971"/>
                      <a:pt x="1822" y="895"/>
                      <a:pt x="1740" y="895"/>
                    </a:cubicBezTo>
                    <a:cubicBezTo>
                      <a:pt x="1731" y="895"/>
                      <a:pt x="1722" y="896"/>
                      <a:pt x="1713" y="898"/>
                    </a:cubicBezTo>
                    <a:cubicBezTo>
                      <a:pt x="1711" y="898"/>
                      <a:pt x="1709" y="898"/>
                      <a:pt x="1708" y="898"/>
                    </a:cubicBezTo>
                    <a:cubicBezTo>
                      <a:pt x="1685" y="898"/>
                      <a:pt x="1665" y="872"/>
                      <a:pt x="1680" y="849"/>
                    </a:cubicBezTo>
                    <a:cubicBezTo>
                      <a:pt x="1725" y="767"/>
                      <a:pt x="1667" y="693"/>
                      <a:pt x="1592" y="693"/>
                    </a:cubicBezTo>
                    <a:cubicBezTo>
                      <a:pt x="1579" y="693"/>
                      <a:pt x="1565" y="695"/>
                      <a:pt x="1551" y="700"/>
                    </a:cubicBezTo>
                    <a:cubicBezTo>
                      <a:pt x="1551" y="708"/>
                      <a:pt x="1547" y="708"/>
                      <a:pt x="1547" y="712"/>
                    </a:cubicBezTo>
                    <a:cubicBezTo>
                      <a:pt x="1542" y="720"/>
                      <a:pt x="1533" y="724"/>
                      <a:pt x="1523" y="724"/>
                    </a:cubicBezTo>
                    <a:cubicBezTo>
                      <a:pt x="1503" y="724"/>
                      <a:pt x="1483" y="710"/>
                      <a:pt x="1491" y="688"/>
                    </a:cubicBezTo>
                    <a:cubicBezTo>
                      <a:pt x="1521" y="606"/>
                      <a:pt x="1495" y="513"/>
                      <a:pt x="1404" y="513"/>
                    </a:cubicBezTo>
                    <a:cubicBezTo>
                      <a:pt x="1397" y="513"/>
                      <a:pt x="1390" y="514"/>
                      <a:pt x="1382" y="515"/>
                    </a:cubicBezTo>
                    <a:cubicBezTo>
                      <a:pt x="1358" y="515"/>
                      <a:pt x="1338" y="499"/>
                      <a:pt x="1342" y="475"/>
                    </a:cubicBezTo>
                    <a:cubicBezTo>
                      <a:pt x="1361" y="393"/>
                      <a:pt x="1304" y="339"/>
                      <a:pt x="1237" y="339"/>
                    </a:cubicBezTo>
                    <a:cubicBezTo>
                      <a:pt x="1217" y="339"/>
                      <a:pt x="1197" y="344"/>
                      <a:pt x="1177" y="354"/>
                    </a:cubicBezTo>
                    <a:lnTo>
                      <a:pt x="1169" y="354"/>
                    </a:lnTo>
                    <a:cubicBezTo>
                      <a:pt x="1164" y="365"/>
                      <a:pt x="1154" y="371"/>
                      <a:pt x="1144" y="371"/>
                    </a:cubicBezTo>
                    <a:cubicBezTo>
                      <a:pt x="1126" y="371"/>
                      <a:pt x="1106" y="355"/>
                      <a:pt x="1108" y="329"/>
                    </a:cubicBezTo>
                    <a:cubicBezTo>
                      <a:pt x="1125" y="233"/>
                      <a:pt x="1053" y="209"/>
                      <a:pt x="978" y="209"/>
                    </a:cubicBezTo>
                    <a:cubicBezTo>
                      <a:pt x="930" y="209"/>
                      <a:pt x="882" y="218"/>
                      <a:pt x="854" y="225"/>
                    </a:cubicBezTo>
                    <a:cubicBezTo>
                      <a:pt x="852" y="225"/>
                      <a:pt x="849" y="225"/>
                      <a:pt x="847" y="225"/>
                    </a:cubicBezTo>
                    <a:cubicBezTo>
                      <a:pt x="823" y="225"/>
                      <a:pt x="807" y="206"/>
                      <a:pt x="814" y="184"/>
                    </a:cubicBezTo>
                    <a:cubicBezTo>
                      <a:pt x="827" y="101"/>
                      <a:pt x="772" y="54"/>
                      <a:pt x="711" y="54"/>
                    </a:cubicBezTo>
                    <a:cubicBezTo>
                      <a:pt x="678" y="54"/>
                      <a:pt x="643" y="68"/>
                      <a:pt x="617" y="96"/>
                    </a:cubicBezTo>
                    <a:cubicBezTo>
                      <a:pt x="609" y="103"/>
                      <a:pt x="603" y="106"/>
                      <a:pt x="596" y="106"/>
                    </a:cubicBezTo>
                    <a:cubicBezTo>
                      <a:pt x="593" y="106"/>
                      <a:pt x="589" y="105"/>
                      <a:pt x="584" y="104"/>
                    </a:cubicBezTo>
                    <a:cubicBezTo>
                      <a:pt x="582" y="124"/>
                      <a:pt x="566" y="134"/>
                      <a:pt x="551" y="134"/>
                    </a:cubicBezTo>
                    <a:cubicBezTo>
                      <a:pt x="535" y="134"/>
                      <a:pt x="520" y="124"/>
                      <a:pt x="520" y="104"/>
                    </a:cubicBezTo>
                    <a:cubicBezTo>
                      <a:pt x="518" y="37"/>
                      <a:pt x="472" y="0"/>
                      <a:pt x="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870075" y="2543685"/>
                <a:ext cx="151770" cy="118993"/>
              </a:xfrm>
              <a:custGeom>
                <a:rect b="b" l="l" r="r" t="t"/>
                <a:pathLst>
                  <a:path extrusionOk="0" h="1238" w="1579">
                    <a:moveTo>
                      <a:pt x="119" y="1"/>
                    </a:moveTo>
                    <a:cubicBezTo>
                      <a:pt x="76" y="1"/>
                      <a:pt x="32" y="22"/>
                      <a:pt x="1" y="68"/>
                    </a:cubicBezTo>
                    <a:cubicBezTo>
                      <a:pt x="211" y="105"/>
                      <a:pt x="384" y="302"/>
                      <a:pt x="537" y="423"/>
                    </a:cubicBezTo>
                    <a:cubicBezTo>
                      <a:pt x="851" y="677"/>
                      <a:pt x="1145" y="951"/>
                      <a:pt x="1427" y="1237"/>
                    </a:cubicBezTo>
                    <a:cubicBezTo>
                      <a:pt x="1431" y="1234"/>
                      <a:pt x="1441" y="1226"/>
                      <a:pt x="1450" y="1226"/>
                    </a:cubicBezTo>
                    <a:cubicBezTo>
                      <a:pt x="1454" y="1226"/>
                      <a:pt x="1457" y="1227"/>
                      <a:pt x="1460" y="1229"/>
                    </a:cubicBezTo>
                    <a:cubicBezTo>
                      <a:pt x="1466" y="1231"/>
                      <a:pt x="1473" y="1231"/>
                      <a:pt x="1481" y="1231"/>
                    </a:cubicBezTo>
                    <a:cubicBezTo>
                      <a:pt x="1526" y="1231"/>
                      <a:pt x="1579" y="1199"/>
                      <a:pt x="1568" y="1140"/>
                    </a:cubicBezTo>
                    <a:cubicBezTo>
                      <a:pt x="1562" y="1102"/>
                      <a:pt x="1515" y="1074"/>
                      <a:pt x="1468" y="1074"/>
                    </a:cubicBezTo>
                    <a:cubicBezTo>
                      <a:pt x="1456" y="1074"/>
                      <a:pt x="1443" y="1076"/>
                      <a:pt x="1431" y="1080"/>
                    </a:cubicBezTo>
                    <a:cubicBezTo>
                      <a:pt x="1427" y="1082"/>
                      <a:pt x="1423" y="1084"/>
                      <a:pt x="1419" y="1084"/>
                    </a:cubicBezTo>
                    <a:cubicBezTo>
                      <a:pt x="1404" y="1084"/>
                      <a:pt x="1394" y="1068"/>
                      <a:pt x="1403" y="1056"/>
                    </a:cubicBezTo>
                    <a:cubicBezTo>
                      <a:pt x="1399" y="1052"/>
                      <a:pt x="1391" y="1036"/>
                      <a:pt x="1399" y="1023"/>
                    </a:cubicBezTo>
                    <a:cubicBezTo>
                      <a:pt x="1411" y="991"/>
                      <a:pt x="1403" y="951"/>
                      <a:pt x="1371" y="935"/>
                    </a:cubicBezTo>
                    <a:cubicBezTo>
                      <a:pt x="1362" y="930"/>
                      <a:pt x="1352" y="928"/>
                      <a:pt x="1343" y="928"/>
                    </a:cubicBezTo>
                    <a:cubicBezTo>
                      <a:pt x="1318" y="928"/>
                      <a:pt x="1293" y="942"/>
                      <a:pt x="1278" y="959"/>
                    </a:cubicBezTo>
                    <a:cubicBezTo>
                      <a:pt x="1275" y="964"/>
                      <a:pt x="1272" y="965"/>
                      <a:pt x="1269" y="965"/>
                    </a:cubicBezTo>
                    <a:cubicBezTo>
                      <a:pt x="1265" y="965"/>
                      <a:pt x="1261" y="961"/>
                      <a:pt x="1258" y="959"/>
                    </a:cubicBezTo>
                    <a:cubicBezTo>
                      <a:pt x="1242" y="959"/>
                      <a:pt x="1226" y="951"/>
                      <a:pt x="1226" y="931"/>
                    </a:cubicBezTo>
                    <a:cubicBezTo>
                      <a:pt x="1238" y="830"/>
                      <a:pt x="1178" y="737"/>
                      <a:pt x="1077" y="709"/>
                    </a:cubicBezTo>
                    <a:cubicBezTo>
                      <a:pt x="1065" y="705"/>
                      <a:pt x="1057" y="693"/>
                      <a:pt x="1057" y="677"/>
                    </a:cubicBezTo>
                    <a:cubicBezTo>
                      <a:pt x="1050" y="618"/>
                      <a:pt x="993" y="583"/>
                      <a:pt x="937" y="583"/>
                    </a:cubicBezTo>
                    <a:cubicBezTo>
                      <a:pt x="924" y="583"/>
                      <a:pt x="911" y="585"/>
                      <a:pt x="900" y="588"/>
                    </a:cubicBezTo>
                    <a:lnTo>
                      <a:pt x="896" y="588"/>
                    </a:lnTo>
                    <a:cubicBezTo>
                      <a:pt x="896" y="592"/>
                      <a:pt x="887" y="592"/>
                      <a:pt x="883" y="592"/>
                    </a:cubicBezTo>
                    <a:cubicBezTo>
                      <a:pt x="881" y="593"/>
                      <a:pt x="879" y="594"/>
                      <a:pt x="876" y="594"/>
                    </a:cubicBezTo>
                    <a:cubicBezTo>
                      <a:pt x="870" y="594"/>
                      <a:pt x="863" y="590"/>
                      <a:pt x="863" y="584"/>
                    </a:cubicBezTo>
                    <a:cubicBezTo>
                      <a:pt x="855" y="572"/>
                      <a:pt x="855" y="564"/>
                      <a:pt x="855" y="552"/>
                    </a:cubicBezTo>
                    <a:cubicBezTo>
                      <a:pt x="893" y="377"/>
                      <a:pt x="771" y="249"/>
                      <a:pt x="617" y="249"/>
                    </a:cubicBezTo>
                    <a:cubicBezTo>
                      <a:pt x="590" y="249"/>
                      <a:pt x="561" y="253"/>
                      <a:pt x="533" y="262"/>
                    </a:cubicBezTo>
                    <a:cubicBezTo>
                      <a:pt x="529" y="275"/>
                      <a:pt x="516" y="282"/>
                      <a:pt x="503" y="282"/>
                    </a:cubicBezTo>
                    <a:cubicBezTo>
                      <a:pt x="488" y="282"/>
                      <a:pt x="474" y="273"/>
                      <a:pt x="476" y="254"/>
                    </a:cubicBezTo>
                    <a:cubicBezTo>
                      <a:pt x="483" y="169"/>
                      <a:pt x="427" y="109"/>
                      <a:pt x="356" y="109"/>
                    </a:cubicBezTo>
                    <a:cubicBezTo>
                      <a:pt x="332" y="109"/>
                      <a:pt x="308" y="115"/>
                      <a:pt x="283" y="129"/>
                    </a:cubicBezTo>
                    <a:cubicBezTo>
                      <a:pt x="279" y="133"/>
                      <a:pt x="274" y="135"/>
                      <a:pt x="270" y="135"/>
                    </a:cubicBezTo>
                    <a:cubicBezTo>
                      <a:pt x="259" y="135"/>
                      <a:pt x="248" y="126"/>
                      <a:pt x="243" y="113"/>
                    </a:cubicBezTo>
                    <a:cubicBezTo>
                      <a:pt x="231" y="41"/>
                      <a:pt x="177" y="1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3582016" y="2769462"/>
                <a:ext cx="442717" cy="324012"/>
              </a:xfrm>
              <a:custGeom>
                <a:rect b="b" l="l" r="r" t="t"/>
                <a:pathLst>
                  <a:path extrusionOk="0" h="3371" w="4606">
                    <a:moveTo>
                      <a:pt x="2458" y="129"/>
                    </a:moveTo>
                    <a:cubicBezTo>
                      <a:pt x="2486" y="359"/>
                      <a:pt x="2510" y="593"/>
                      <a:pt x="2551" y="822"/>
                    </a:cubicBezTo>
                    <a:lnTo>
                      <a:pt x="2019" y="822"/>
                    </a:lnTo>
                    <a:cubicBezTo>
                      <a:pt x="2019" y="597"/>
                      <a:pt x="2003" y="371"/>
                      <a:pt x="1987" y="153"/>
                    </a:cubicBezTo>
                    <a:cubicBezTo>
                      <a:pt x="2144" y="141"/>
                      <a:pt x="2301" y="133"/>
                      <a:pt x="2458" y="129"/>
                    </a:cubicBezTo>
                    <a:close/>
                    <a:moveTo>
                      <a:pt x="1922" y="153"/>
                    </a:moveTo>
                    <a:cubicBezTo>
                      <a:pt x="1934" y="375"/>
                      <a:pt x="1946" y="601"/>
                      <a:pt x="1974" y="822"/>
                    </a:cubicBezTo>
                    <a:cubicBezTo>
                      <a:pt x="1817" y="822"/>
                      <a:pt x="1660" y="822"/>
                      <a:pt x="1503" y="826"/>
                    </a:cubicBezTo>
                    <a:cubicBezTo>
                      <a:pt x="1519" y="621"/>
                      <a:pt x="1531" y="411"/>
                      <a:pt x="1559" y="202"/>
                    </a:cubicBezTo>
                    <a:cubicBezTo>
                      <a:pt x="1559" y="194"/>
                      <a:pt x="1559" y="186"/>
                      <a:pt x="1555" y="182"/>
                    </a:cubicBezTo>
                    <a:cubicBezTo>
                      <a:pt x="1676" y="169"/>
                      <a:pt x="1801" y="161"/>
                      <a:pt x="1922" y="153"/>
                    </a:cubicBezTo>
                    <a:close/>
                    <a:moveTo>
                      <a:pt x="2974" y="113"/>
                    </a:moveTo>
                    <a:cubicBezTo>
                      <a:pt x="3010" y="351"/>
                      <a:pt x="3034" y="601"/>
                      <a:pt x="3107" y="826"/>
                    </a:cubicBezTo>
                    <a:cubicBezTo>
                      <a:pt x="2934" y="826"/>
                      <a:pt x="2764" y="822"/>
                      <a:pt x="2591" y="822"/>
                    </a:cubicBezTo>
                    <a:cubicBezTo>
                      <a:pt x="2571" y="584"/>
                      <a:pt x="2547" y="355"/>
                      <a:pt x="2518" y="121"/>
                    </a:cubicBezTo>
                    <a:cubicBezTo>
                      <a:pt x="2672" y="117"/>
                      <a:pt x="2825" y="113"/>
                      <a:pt x="2974" y="113"/>
                    </a:cubicBezTo>
                    <a:close/>
                    <a:moveTo>
                      <a:pt x="1503" y="186"/>
                    </a:moveTo>
                    <a:cubicBezTo>
                      <a:pt x="1475" y="395"/>
                      <a:pt x="1451" y="613"/>
                      <a:pt x="1459" y="826"/>
                    </a:cubicBezTo>
                    <a:cubicBezTo>
                      <a:pt x="1330" y="826"/>
                      <a:pt x="1201" y="826"/>
                      <a:pt x="1072" y="830"/>
                    </a:cubicBezTo>
                    <a:cubicBezTo>
                      <a:pt x="1116" y="621"/>
                      <a:pt x="1173" y="419"/>
                      <a:pt x="1233" y="214"/>
                    </a:cubicBezTo>
                    <a:cubicBezTo>
                      <a:pt x="1322" y="202"/>
                      <a:pt x="1414" y="194"/>
                      <a:pt x="1503" y="186"/>
                    </a:cubicBezTo>
                    <a:close/>
                    <a:moveTo>
                      <a:pt x="3042" y="113"/>
                    </a:moveTo>
                    <a:cubicBezTo>
                      <a:pt x="3171" y="113"/>
                      <a:pt x="3304" y="117"/>
                      <a:pt x="3433" y="117"/>
                    </a:cubicBezTo>
                    <a:cubicBezTo>
                      <a:pt x="3478" y="363"/>
                      <a:pt x="3546" y="613"/>
                      <a:pt x="3639" y="842"/>
                    </a:cubicBezTo>
                    <a:cubicBezTo>
                      <a:pt x="3478" y="838"/>
                      <a:pt x="3312" y="834"/>
                      <a:pt x="3147" y="826"/>
                    </a:cubicBezTo>
                    <a:cubicBezTo>
                      <a:pt x="3143" y="588"/>
                      <a:pt x="3083" y="343"/>
                      <a:pt x="3042" y="113"/>
                    </a:cubicBezTo>
                    <a:close/>
                    <a:moveTo>
                      <a:pt x="1173" y="218"/>
                    </a:moveTo>
                    <a:cubicBezTo>
                      <a:pt x="1096" y="415"/>
                      <a:pt x="1056" y="625"/>
                      <a:pt x="1028" y="834"/>
                    </a:cubicBezTo>
                    <a:cubicBezTo>
                      <a:pt x="887" y="838"/>
                      <a:pt x="745" y="842"/>
                      <a:pt x="596" y="846"/>
                    </a:cubicBezTo>
                    <a:cubicBezTo>
                      <a:pt x="669" y="653"/>
                      <a:pt x="737" y="456"/>
                      <a:pt x="834" y="270"/>
                    </a:cubicBezTo>
                    <a:cubicBezTo>
                      <a:pt x="838" y="262"/>
                      <a:pt x="838" y="262"/>
                      <a:pt x="838" y="258"/>
                    </a:cubicBezTo>
                    <a:cubicBezTo>
                      <a:pt x="951" y="242"/>
                      <a:pt x="1060" y="230"/>
                      <a:pt x="1173" y="218"/>
                    </a:cubicBezTo>
                    <a:close/>
                    <a:moveTo>
                      <a:pt x="778" y="262"/>
                    </a:moveTo>
                    <a:lnTo>
                      <a:pt x="778" y="262"/>
                    </a:lnTo>
                    <a:cubicBezTo>
                      <a:pt x="689" y="451"/>
                      <a:pt x="613" y="645"/>
                      <a:pt x="568" y="842"/>
                    </a:cubicBezTo>
                    <a:cubicBezTo>
                      <a:pt x="435" y="846"/>
                      <a:pt x="310" y="854"/>
                      <a:pt x="185" y="858"/>
                    </a:cubicBezTo>
                    <a:cubicBezTo>
                      <a:pt x="306" y="669"/>
                      <a:pt x="431" y="480"/>
                      <a:pt x="544" y="286"/>
                    </a:cubicBezTo>
                    <a:cubicBezTo>
                      <a:pt x="548" y="294"/>
                      <a:pt x="552" y="294"/>
                      <a:pt x="556" y="294"/>
                    </a:cubicBezTo>
                    <a:cubicBezTo>
                      <a:pt x="633" y="282"/>
                      <a:pt x="705" y="274"/>
                      <a:pt x="778" y="262"/>
                    </a:cubicBezTo>
                    <a:close/>
                    <a:moveTo>
                      <a:pt x="3498" y="121"/>
                    </a:moveTo>
                    <a:cubicBezTo>
                      <a:pt x="3639" y="129"/>
                      <a:pt x="3776" y="133"/>
                      <a:pt x="3917" y="137"/>
                    </a:cubicBezTo>
                    <a:cubicBezTo>
                      <a:pt x="3981" y="379"/>
                      <a:pt x="4054" y="621"/>
                      <a:pt x="4134" y="858"/>
                    </a:cubicBezTo>
                    <a:cubicBezTo>
                      <a:pt x="4130" y="858"/>
                      <a:pt x="4130" y="862"/>
                      <a:pt x="4122" y="862"/>
                    </a:cubicBezTo>
                    <a:cubicBezTo>
                      <a:pt x="3977" y="854"/>
                      <a:pt x="3832" y="846"/>
                      <a:pt x="3679" y="842"/>
                    </a:cubicBezTo>
                    <a:cubicBezTo>
                      <a:pt x="3615" y="605"/>
                      <a:pt x="3550" y="363"/>
                      <a:pt x="3498" y="121"/>
                    </a:cubicBezTo>
                    <a:close/>
                    <a:moveTo>
                      <a:pt x="4078" y="137"/>
                    </a:moveTo>
                    <a:cubicBezTo>
                      <a:pt x="4215" y="375"/>
                      <a:pt x="4332" y="613"/>
                      <a:pt x="4412" y="875"/>
                    </a:cubicBezTo>
                    <a:cubicBezTo>
                      <a:pt x="4336" y="867"/>
                      <a:pt x="4259" y="867"/>
                      <a:pt x="4183" y="862"/>
                    </a:cubicBezTo>
                    <a:cubicBezTo>
                      <a:pt x="4122" y="621"/>
                      <a:pt x="4058" y="379"/>
                      <a:pt x="3993" y="137"/>
                    </a:cubicBezTo>
                    <a:lnTo>
                      <a:pt x="3993" y="137"/>
                    </a:lnTo>
                    <a:cubicBezTo>
                      <a:pt x="4013" y="141"/>
                      <a:pt x="4038" y="141"/>
                      <a:pt x="4062" y="141"/>
                    </a:cubicBezTo>
                    <a:cubicBezTo>
                      <a:pt x="4070" y="141"/>
                      <a:pt x="4074" y="137"/>
                      <a:pt x="4078" y="137"/>
                    </a:cubicBezTo>
                    <a:close/>
                    <a:moveTo>
                      <a:pt x="1966" y="903"/>
                    </a:moveTo>
                    <a:cubicBezTo>
                      <a:pt x="1938" y="1016"/>
                      <a:pt x="1886" y="1116"/>
                      <a:pt x="1761" y="1132"/>
                    </a:cubicBezTo>
                    <a:cubicBezTo>
                      <a:pt x="1747" y="1135"/>
                      <a:pt x="1733" y="1137"/>
                      <a:pt x="1719" y="1137"/>
                    </a:cubicBezTo>
                    <a:cubicBezTo>
                      <a:pt x="1598" y="1137"/>
                      <a:pt x="1507" y="1030"/>
                      <a:pt x="1543" y="903"/>
                    </a:cubicBezTo>
                    <a:close/>
                    <a:moveTo>
                      <a:pt x="1007" y="915"/>
                    </a:moveTo>
                    <a:cubicBezTo>
                      <a:pt x="987" y="1008"/>
                      <a:pt x="927" y="1104"/>
                      <a:pt x="826" y="1137"/>
                    </a:cubicBezTo>
                    <a:cubicBezTo>
                      <a:pt x="808" y="1142"/>
                      <a:pt x="791" y="1145"/>
                      <a:pt x="773" y="1145"/>
                    </a:cubicBezTo>
                    <a:cubicBezTo>
                      <a:pt x="664" y="1145"/>
                      <a:pt x="567" y="1042"/>
                      <a:pt x="588" y="927"/>
                    </a:cubicBezTo>
                    <a:lnTo>
                      <a:pt x="588" y="923"/>
                    </a:lnTo>
                    <a:cubicBezTo>
                      <a:pt x="729" y="919"/>
                      <a:pt x="866" y="915"/>
                      <a:pt x="1007" y="915"/>
                    </a:cubicBezTo>
                    <a:close/>
                    <a:moveTo>
                      <a:pt x="2603" y="915"/>
                    </a:moveTo>
                    <a:cubicBezTo>
                      <a:pt x="2748" y="915"/>
                      <a:pt x="2893" y="919"/>
                      <a:pt x="3046" y="919"/>
                    </a:cubicBezTo>
                    <a:cubicBezTo>
                      <a:pt x="3046" y="1044"/>
                      <a:pt x="2975" y="1161"/>
                      <a:pt x="2838" y="1161"/>
                    </a:cubicBezTo>
                    <a:cubicBezTo>
                      <a:pt x="2834" y="1161"/>
                      <a:pt x="2829" y="1161"/>
                      <a:pt x="2825" y="1161"/>
                    </a:cubicBezTo>
                    <a:cubicBezTo>
                      <a:pt x="2688" y="1149"/>
                      <a:pt x="2639" y="1024"/>
                      <a:pt x="2603" y="915"/>
                    </a:cubicBezTo>
                    <a:close/>
                    <a:moveTo>
                      <a:pt x="1451" y="903"/>
                    </a:moveTo>
                    <a:cubicBezTo>
                      <a:pt x="1455" y="1024"/>
                      <a:pt x="1410" y="1157"/>
                      <a:pt x="1273" y="1177"/>
                    </a:cubicBezTo>
                    <a:cubicBezTo>
                      <a:pt x="1266" y="1178"/>
                      <a:pt x="1260" y="1178"/>
                      <a:pt x="1253" y="1178"/>
                    </a:cubicBezTo>
                    <a:cubicBezTo>
                      <a:pt x="1126" y="1178"/>
                      <a:pt x="1030" y="1037"/>
                      <a:pt x="1072" y="911"/>
                    </a:cubicBezTo>
                    <a:lnTo>
                      <a:pt x="1072" y="907"/>
                    </a:lnTo>
                    <a:cubicBezTo>
                      <a:pt x="1197" y="907"/>
                      <a:pt x="1322" y="903"/>
                      <a:pt x="1451" y="903"/>
                    </a:cubicBezTo>
                    <a:close/>
                    <a:moveTo>
                      <a:pt x="2047" y="903"/>
                    </a:moveTo>
                    <a:cubicBezTo>
                      <a:pt x="2200" y="903"/>
                      <a:pt x="2357" y="903"/>
                      <a:pt x="2506" y="907"/>
                    </a:cubicBezTo>
                    <a:cubicBezTo>
                      <a:pt x="2486" y="1036"/>
                      <a:pt x="2410" y="1165"/>
                      <a:pt x="2269" y="1181"/>
                    </a:cubicBezTo>
                    <a:cubicBezTo>
                      <a:pt x="2265" y="1181"/>
                      <a:pt x="2261" y="1181"/>
                      <a:pt x="2257" y="1181"/>
                    </a:cubicBezTo>
                    <a:cubicBezTo>
                      <a:pt x="2114" y="1181"/>
                      <a:pt x="2008" y="1036"/>
                      <a:pt x="2047" y="903"/>
                    </a:cubicBezTo>
                    <a:close/>
                    <a:moveTo>
                      <a:pt x="516" y="923"/>
                    </a:moveTo>
                    <a:lnTo>
                      <a:pt x="516" y="923"/>
                    </a:lnTo>
                    <a:cubicBezTo>
                      <a:pt x="496" y="1044"/>
                      <a:pt x="443" y="1161"/>
                      <a:pt x="306" y="1185"/>
                    </a:cubicBezTo>
                    <a:cubicBezTo>
                      <a:pt x="295" y="1187"/>
                      <a:pt x="283" y="1188"/>
                      <a:pt x="272" y="1188"/>
                    </a:cubicBezTo>
                    <a:cubicBezTo>
                      <a:pt x="146" y="1188"/>
                      <a:pt x="66" y="1065"/>
                      <a:pt x="125" y="939"/>
                    </a:cubicBezTo>
                    <a:lnTo>
                      <a:pt x="125" y="935"/>
                    </a:lnTo>
                    <a:cubicBezTo>
                      <a:pt x="254" y="927"/>
                      <a:pt x="387" y="927"/>
                      <a:pt x="516" y="923"/>
                    </a:cubicBezTo>
                    <a:close/>
                    <a:moveTo>
                      <a:pt x="3151" y="919"/>
                    </a:moveTo>
                    <a:lnTo>
                      <a:pt x="3151" y="919"/>
                    </a:lnTo>
                    <a:cubicBezTo>
                      <a:pt x="3312" y="923"/>
                      <a:pt x="3478" y="923"/>
                      <a:pt x="3639" y="935"/>
                    </a:cubicBezTo>
                    <a:cubicBezTo>
                      <a:pt x="3610" y="1044"/>
                      <a:pt x="3554" y="1185"/>
                      <a:pt x="3417" y="1189"/>
                    </a:cubicBezTo>
                    <a:cubicBezTo>
                      <a:pt x="3411" y="1189"/>
                      <a:pt x="3406" y="1190"/>
                      <a:pt x="3400" y="1190"/>
                    </a:cubicBezTo>
                    <a:cubicBezTo>
                      <a:pt x="3258" y="1190"/>
                      <a:pt x="3186" y="1043"/>
                      <a:pt x="3151" y="919"/>
                    </a:cubicBezTo>
                    <a:close/>
                    <a:moveTo>
                      <a:pt x="3715" y="927"/>
                    </a:moveTo>
                    <a:cubicBezTo>
                      <a:pt x="3840" y="931"/>
                      <a:pt x="3973" y="939"/>
                      <a:pt x="4098" y="943"/>
                    </a:cubicBezTo>
                    <a:cubicBezTo>
                      <a:pt x="4074" y="1056"/>
                      <a:pt x="4034" y="1185"/>
                      <a:pt x="3921" y="1205"/>
                    </a:cubicBezTo>
                    <a:cubicBezTo>
                      <a:pt x="3910" y="1207"/>
                      <a:pt x="3900" y="1208"/>
                      <a:pt x="3890" y="1208"/>
                    </a:cubicBezTo>
                    <a:cubicBezTo>
                      <a:pt x="3772" y="1208"/>
                      <a:pt x="3729" y="1080"/>
                      <a:pt x="3699" y="975"/>
                    </a:cubicBezTo>
                    <a:lnTo>
                      <a:pt x="3715" y="927"/>
                    </a:lnTo>
                    <a:close/>
                    <a:moveTo>
                      <a:pt x="4457" y="939"/>
                    </a:moveTo>
                    <a:cubicBezTo>
                      <a:pt x="4501" y="1048"/>
                      <a:pt x="4537" y="1229"/>
                      <a:pt x="4404" y="1290"/>
                    </a:cubicBezTo>
                    <a:cubicBezTo>
                      <a:pt x="4387" y="1298"/>
                      <a:pt x="4370" y="1302"/>
                      <a:pt x="4353" y="1302"/>
                    </a:cubicBezTo>
                    <a:cubicBezTo>
                      <a:pt x="4289" y="1302"/>
                      <a:pt x="4231" y="1245"/>
                      <a:pt x="4199" y="1181"/>
                    </a:cubicBezTo>
                    <a:cubicBezTo>
                      <a:pt x="4175" y="1108"/>
                      <a:pt x="4175" y="1036"/>
                      <a:pt x="4179" y="963"/>
                    </a:cubicBezTo>
                    <a:cubicBezTo>
                      <a:pt x="4179" y="955"/>
                      <a:pt x="4175" y="947"/>
                      <a:pt x="4171" y="943"/>
                    </a:cubicBezTo>
                    <a:lnTo>
                      <a:pt x="4171" y="943"/>
                    </a:lnTo>
                    <a:cubicBezTo>
                      <a:pt x="4255" y="947"/>
                      <a:pt x="4336" y="947"/>
                      <a:pt x="4420" y="955"/>
                    </a:cubicBezTo>
                    <a:cubicBezTo>
                      <a:pt x="4423" y="956"/>
                      <a:pt x="4426" y="956"/>
                      <a:pt x="4428" y="956"/>
                    </a:cubicBezTo>
                    <a:cubicBezTo>
                      <a:pt x="4444" y="956"/>
                      <a:pt x="4453" y="946"/>
                      <a:pt x="4457" y="939"/>
                    </a:cubicBezTo>
                    <a:close/>
                    <a:moveTo>
                      <a:pt x="3111" y="947"/>
                    </a:moveTo>
                    <a:cubicBezTo>
                      <a:pt x="3135" y="1100"/>
                      <a:pt x="3232" y="1249"/>
                      <a:pt x="3405" y="1257"/>
                    </a:cubicBezTo>
                    <a:cubicBezTo>
                      <a:pt x="3408" y="1257"/>
                      <a:pt x="3410" y="1258"/>
                      <a:pt x="3413" y="1258"/>
                    </a:cubicBezTo>
                    <a:cubicBezTo>
                      <a:pt x="3537" y="1258"/>
                      <a:pt x="3616" y="1167"/>
                      <a:pt x="3667" y="1064"/>
                    </a:cubicBezTo>
                    <a:cubicBezTo>
                      <a:pt x="3699" y="1179"/>
                      <a:pt x="3773" y="1282"/>
                      <a:pt x="3901" y="1282"/>
                    </a:cubicBezTo>
                    <a:cubicBezTo>
                      <a:pt x="3904" y="1282"/>
                      <a:pt x="3906" y="1282"/>
                      <a:pt x="3909" y="1282"/>
                    </a:cubicBezTo>
                    <a:cubicBezTo>
                      <a:pt x="4017" y="1282"/>
                      <a:pt x="4094" y="1185"/>
                      <a:pt x="4134" y="1080"/>
                    </a:cubicBezTo>
                    <a:cubicBezTo>
                      <a:pt x="4134" y="1149"/>
                      <a:pt x="4150" y="1221"/>
                      <a:pt x="4195" y="1278"/>
                    </a:cubicBezTo>
                    <a:cubicBezTo>
                      <a:pt x="4211" y="1298"/>
                      <a:pt x="4223" y="1310"/>
                      <a:pt x="4239" y="1322"/>
                    </a:cubicBezTo>
                    <a:cubicBezTo>
                      <a:pt x="4235" y="1326"/>
                      <a:pt x="4235" y="1330"/>
                      <a:pt x="4235" y="1338"/>
                    </a:cubicBezTo>
                    <a:cubicBezTo>
                      <a:pt x="4223" y="1644"/>
                      <a:pt x="4219" y="1950"/>
                      <a:pt x="4215" y="2273"/>
                    </a:cubicBezTo>
                    <a:cubicBezTo>
                      <a:pt x="4215" y="2390"/>
                      <a:pt x="4207" y="2507"/>
                      <a:pt x="4207" y="2619"/>
                    </a:cubicBezTo>
                    <a:cubicBezTo>
                      <a:pt x="2905" y="2696"/>
                      <a:pt x="1600" y="2676"/>
                      <a:pt x="290" y="2708"/>
                    </a:cubicBezTo>
                    <a:lnTo>
                      <a:pt x="278" y="2708"/>
                    </a:lnTo>
                    <a:lnTo>
                      <a:pt x="278" y="2607"/>
                    </a:lnTo>
                    <a:cubicBezTo>
                      <a:pt x="274" y="2450"/>
                      <a:pt x="270" y="2293"/>
                      <a:pt x="266" y="2144"/>
                    </a:cubicBezTo>
                    <a:cubicBezTo>
                      <a:pt x="254" y="1846"/>
                      <a:pt x="254" y="1548"/>
                      <a:pt x="226" y="1249"/>
                    </a:cubicBezTo>
                    <a:lnTo>
                      <a:pt x="234" y="1249"/>
                    </a:lnTo>
                    <a:cubicBezTo>
                      <a:pt x="248" y="1251"/>
                      <a:pt x="261" y="1252"/>
                      <a:pt x="274" y="1252"/>
                    </a:cubicBezTo>
                    <a:cubicBezTo>
                      <a:pt x="403" y="1252"/>
                      <a:pt x="497" y="1166"/>
                      <a:pt x="548" y="1056"/>
                    </a:cubicBezTo>
                    <a:cubicBezTo>
                      <a:pt x="582" y="1140"/>
                      <a:pt x="675" y="1210"/>
                      <a:pt x="770" y="1210"/>
                    </a:cubicBezTo>
                    <a:cubicBezTo>
                      <a:pt x="775" y="1210"/>
                      <a:pt x="781" y="1209"/>
                      <a:pt x="786" y="1209"/>
                    </a:cubicBezTo>
                    <a:cubicBezTo>
                      <a:pt x="891" y="1205"/>
                      <a:pt x="971" y="1137"/>
                      <a:pt x="1019" y="1048"/>
                    </a:cubicBezTo>
                    <a:cubicBezTo>
                      <a:pt x="1040" y="1149"/>
                      <a:pt x="1128" y="1241"/>
                      <a:pt x="1241" y="1245"/>
                    </a:cubicBezTo>
                    <a:cubicBezTo>
                      <a:pt x="1354" y="1245"/>
                      <a:pt x="1459" y="1165"/>
                      <a:pt x="1499" y="1064"/>
                    </a:cubicBezTo>
                    <a:cubicBezTo>
                      <a:pt x="1531" y="1141"/>
                      <a:pt x="1600" y="1197"/>
                      <a:pt x="1692" y="1205"/>
                    </a:cubicBezTo>
                    <a:cubicBezTo>
                      <a:pt x="1703" y="1206"/>
                      <a:pt x="1714" y="1207"/>
                      <a:pt x="1725" y="1207"/>
                    </a:cubicBezTo>
                    <a:cubicBezTo>
                      <a:pt x="1842" y="1207"/>
                      <a:pt x="1947" y="1131"/>
                      <a:pt x="1999" y="1028"/>
                    </a:cubicBezTo>
                    <a:cubicBezTo>
                      <a:pt x="2019" y="1137"/>
                      <a:pt x="2103" y="1225"/>
                      <a:pt x="2216" y="1245"/>
                    </a:cubicBezTo>
                    <a:cubicBezTo>
                      <a:pt x="2232" y="1248"/>
                      <a:pt x="2248" y="1250"/>
                      <a:pt x="2263" y="1250"/>
                    </a:cubicBezTo>
                    <a:cubicBezTo>
                      <a:pt x="2411" y="1250"/>
                      <a:pt x="2534" y="1113"/>
                      <a:pt x="2563" y="967"/>
                    </a:cubicBezTo>
                    <a:cubicBezTo>
                      <a:pt x="2605" y="1102"/>
                      <a:pt x="2684" y="1226"/>
                      <a:pt x="2843" y="1226"/>
                    </a:cubicBezTo>
                    <a:cubicBezTo>
                      <a:pt x="2850" y="1226"/>
                      <a:pt x="2857" y="1226"/>
                      <a:pt x="2865" y="1225"/>
                    </a:cubicBezTo>
                    <a:cubicBezTo>
                      <a:pt x="3006" y="1217"/>
                      <a:pt x="3115" y="1084"/>
                      <a:pt x="3111" y="947"/>
                    </a:cubicBezTo>
                    <a:close/>
                    <a:moveTo>
                      <a:pt x="4203" y="2684"/>
                    </a:moveTo>
                    <a:cubicBezTo>
                      <a:pt x="4203" y="2905"/>
                      <a:pt x="4243" y="3071"/>
                      <a:pt x="3953" y="3107"/>
                    </a:cubicBezTo>
                    <a:cubicBezTo>
                      <a:pt x="3860" y="3121"/>
                      <a:pt x="3764" y="3126"/>
                      <a:pt x="3666" y="3126"/>
                    </a:cubicBezTo>
                    <a:cubicBezTo>
                      <a:pt x="3465" y="3126"/>
                      <a:pt x="3257" y="3106"/>
                      <a:pt x="3062" y="3103"/>
                    </a:cubicBezTo>
                    <a:lnTo>
                      <a:pt x="774" y="3103"/>
                    </a:lnTo>
                    <a:cubicBezTo>
                      <a:pt x="709" y="3103"/>
                      <a:pt x="584" y="3126"/>
                      <a:pt x="481" y="3126"/>
                    </a:cubicBezTo>
                    <a:cubicBezTo>
                      <a:pt x="430" y="3126"/>
                      <a:pt x="384" y="3120"/>
                      <a:pt x="355" y="3103"/>
                    </a:cubicBezTo>
                    <a:cubicBezTo>
                      <a:pt x="274" y="3059"/>
                      <a:pt x="270" y="2873"/>
                      <a:pt x="274" y="2732"/>
                    </a:cubicBezTo>
                    <a:lnTo>
                      <a:pt x="274" y="2732"/>
                    </a:lnTo>
                    <a:cubicBezTo>
                      <a:pt x="282" y="2736"/>
                      <a:pt x="282" y="2736"/>
                      <a:pt x="286" y="2736"/>
                    </a:cubicBezTo>
                    <a:cubicBezTo>
                      <a:pt x="730" y="2769"/>
                      <a:pt x="1178" y="2783"/>
                      <a:pt x="1628" y="2783"/>
                    </a:cubicBezTo>
                    <a:cubicBezTo>
                      <a:pt x="2488" y="2783"/>
                      <a:pt x="3353" y="2734"/>
                      <a:pt x="4203" y="2684"/>
                    </a:cubicBezTo>
                    <a:close/>
                    <a:moveTo>
                      <a:pt x="129" y="1197"/>
                    </a:moveTo>
                    <a:lnTo>
                      <a:pt x="129" y="1197"/>
                    </a:lnTo>
                    <a:cubicBezTo>
                      <a:pt x="149" y="1209"/>
                      <a:pt x="169" y="1225"/>
                      <a:pt x="189" y="1237"/>
                    </a:cubicBezTo>
                    <a:cubicBezTo>
                      <a:pt x="173" y="1612"/>
                      <a:pt x="206" y="1995"/>
                      <a:pt x="214" y="2374"/>
                    </a:cubicBezTo>
                    <a:cubicBezTo>
                      <a:pt x="222" y="2559"/>
                      <a:pt x="226" y="2740"/>
                      <a:pt x="230" y="2930"/>
                    </a:cubicBezTo>
                    <a:cubicBezTo>
                      <a:pt x="230" y="2978"/>
                      <a:pt x="214" y="3099"/>
                      <a:pt x="262" y="3143"/>
                    </a:cubicBezTo>
                    <a:cubicBezTo>
                      <a:pt x="297" y="3178"/>
                      <a:pt x="351" y="3187"/>
                      <a:pt x="406" y="3187"/>
                    </a:cubicBezTo>
                    <a:cubicBezTo>
                      <a:pt x="458" y="3187"/>
                      <a:pt x="511" y="3179"/>
                      <a:pt x="552" y="3179"/>
                    </a:cubicBezTo>
                    <a:cubicBezTo>
                      <a:pt x="737" y="3179"/>
                      <a:pt x="927" y="3183"/>
                      <a:pt x="1112" y="3183"/>
                    </a:cubicBezTo>
                    <a:cubicBezTo>
                      <a:pt x="1483" y="3183"/>
                      <a:pt x="1858" y="3192"/>
                      <a:pt x="2228" y="3192"/>
                    </a:cubicBezTo>
                    <a:cubicBezTo>
                      <a:pt x="2603" y="3192"/>
                      <a:pt x="2974" y="3196"/>
                      <a:pt x="3349" y="3196"/>
                    </a:cubicBezTo>
                    <a:cubicBezTo>
                      <a:pt x="3534" y="3200"/>
                      <a:pt x="3719" y="3200"/>
                      <a:pt x="3909" y="3200"/>
                    </a:cubicBezTo>
                    <a:cubicBezTo>
                      <a:pt x="3921" y="3199"/>
                      <a:pt x="3933" y="3198"/>
                      <a:pt x="3945" y="3198"/>
                    </a:cubicBezTo>
                    <a:cubicBezTo>
                      <a:pt x="3968" y="3198"/>
                      <a:pt x="3991" y="3199"/>
                      <a:pt x="4015" y="3199"/>
                    </a:cubicBezTo>
                    <a:cubicBezTo>
                      <a:pt x="4037" y="3199"/>
                      <a:pt x="4060" y="3199"/>
                      <a:pt x="4082" y="3196"/>
                    </a:cubicBezTo>
                    <a:cubicBezTo>
                      <a:pt x="4130" y="3192"/>
                      <a:pt x="4171" y="3179"/>
                      <a:pt x="4203" y="3151"/>
                    </a:cubicBezTo>
                    <a:cubicBezTo>
                      <a:pt x="4316" y="3055"/>
                      <a:pt x="4304" y="2833"/>
                      <a:pt x="4295" y="2668"/>
                    </a:cubicBezTo>
                    <a:cubicBezTo>
                      <a:pt x="4300" y="2652"/>
                      <a:pt x="4300" y="2631"/>
                      <a:pt x="4291" y="2619"/>
                    </a:cubicBezTo>
                    <a:lnTo>
                      <a:pt x="4291" y="2539"/>
                    </a:lnTo>
                    <a:cubicBezTo>
                      <a:pt x="4300" y="2148"/>
                      <a:pt x="4304" y="1753"/>
                      <a:pt x="4312" y="1362"/>
                    </a:cubicBezTo>
                    <a:cubicBezTo>
                      <a:pt x="4328" y="1367"/>
                      <a:pt x="4346" y="1369"/>
                      <a:pt x="4365" y="1369"/>
                    </a:cubicBezTo>
                    <a:cubicBezTo>
                      <a:pt x="4378" y="1369"/>
                      <a:pt x="4391" y="1368"/>
                      <a:pt x="4404" y="1366"/>
                    </a:cubicBezTo>
                    <a:cubicBezTo>
                      <a:pt x="4416" y="1705"/>
                      <a:pt x="4433" y="2039"/>
                      <a:pt x="4441" y="2378"/>
                    </a:cubicBezTo>
                    <a:cubicBezTo>
                      <a:pt x="4445" y="2535"/>
                      <a:pt x="4457" y="2688"/>
                      <a:pt x="4457" y="2841"/>
                    </a:cubicBezTo>
                    <a:cubicBezTo>
                      <a:pt x="4457" y="3071"/>
                      <a:pt x="4392" y="3208"/>
                      <a:pt x="4118" y="3244"/>
                    </a:cubicBezTo>
                    <a:cubicBezTo>
                      <a:pt x="4110" y="3244"/>
                      <a:pt x="4098" y="3244"/>
                      <a:pt x="4098" y="3252"/>
                    </a:cubicBezTo>
                    <a:cubicBezTo>
                      <a:pt x="3963" y="3265"/>
                      <a:pt x="3825" y="3269"/>
                      <a:pt x="3686" y="3269"/>
                    </a:cubicBezTo>
                    <a:cubicBezTo>
                      <a:pt x="3518" y="3269"/>
                      <a:pt x="3348" y="3264"/>
                      <a:pt x="3183" y="3264"/>
                    </a:cubicBezTo>
                    <a:cubicBezTo>
                      <a:pt x="3156" y="3264"/>
                      <a:pt x="3129" y="3264"/>
                      <a:pt x="3103" y="3264"/>
                    </a:cubicBezTo>
                    <a:cubicBezTo>
                      <a:pt x="2780" y="3272"/>
                      <a:pt x="2450" y="3280"/>
                      <a:pt x="2124" y="3284"/>
                    </a:cubicBezTo>
                    <a:cubicBezTo>
                      <a:pt x="1797" y="3296"/>
                      <a:pt x="1471" y="3300"/>
                      <a:pt x="1140" y="3304"/>
                    </a:cubicBezTo>
                    <a:cubicBezTo>
                      <a:pt x="1015" y="3308"/>
                      <a:pt x="853" y="3328"/>
                      <a:pt x="695" y="3328"/>
                    </a:cubicBezTo>
                    <a:cubicBezTo>
                      <a:pt x="445" y="3328"/>
                      <a:pt x="207" y="3277"/>
                      <a:pt x="145" y="3022"/>
                    </a:cubicBezTo>
                    <a:cubicBezTo>
                      <a:pt x="73" y="2740"/>
                      <a:pt x="129" y="2406"/>
                      <a:pt x="129" y="2112"/>
                    </a:cubicBezTo>
                    <a:cubicBezTo>
                      <a:pt x="129" y="1805"/>
                      <a:pt x="133" y="1503"/>
                      <a:pt x="129" y="1197"/>
                    </a:cubicBezTo>
                    <a:close/>
                    <a:moveTo>
                      <a:pt x="2934" y="1"/>
                    </a:moveTo>
                    <a:cubicBezTo>
                      <a:pt x="2131" y="1"/>
                      <a:pt x="1320" y="83"/>
                      <a:pt x="548" y="242"/>
                    </a:cubicBezTo>
                    <a:lnTo>
                      <a:pt x="544" y="242"/>
                    </a:lnTo>
                    <a:cubicBezTo>
                      <a:pt x="539" y="240"/>
                      <a:pt x="532" y="238"/>
                      <a:pt x="525" y="238"/>
                    </a:cubicBezTo>
                    <a:cubicBezTo>
                      <a:pt x="516" y="238"/>
                      <a:pt x="508" y="241"/>
                      <a:pt x="504" y="250"/>
                    </a:cubicBezTo>
                    <a:cubicBezTo>
                      <a:pt x="355" y="451"/>
                      <a:pt x="222" y="661"/>
                      <a:pt x="81" y="875"/>
                    </a:cubicBezTo>
                    <a:cubicBezTo>
                      <a:pt x="69" y="895"/>
                      <a:pt x="73" y="915"/>
                      <a:pt x="89" y="923"/>
                    </a:cubicBezTo>
                    <a:cubicBezTo>
                      <a:pt x="32" y="995"/>
                      <a:pt x="44" y="1080"/>
                      <a:pt x="89" y="1145"/>
                    </a:cubicBezTo>
                    <a:cubicBezTo>
                      <a:pt x="69" y="1552"/>
                      <a:pt x="64" y="1963"/>
                      <a:pt x="60" y="2370"/>
                    </a:cubicBezTo>
                    <a:cubicBezTo>
                      <a:pt x="60" y="2619"/>
                      <a:pt x="0" y="2954"/>
                      <a:pt x="133" y="3179"/>
                    </a:cubicBezTo>
                    <a:cubicBezTo>
                      <a:pt x="231" y="3341"/>
                      <a:pt x="407" y="3370"/>
                      <a:pt x="585" y="3370"/>
                    </a:cubicBezTo>
                    <a:cubicBezTo>
                      <a:pt x="678" y="3370"/>
                      <a:pt x="771" y="3362"/>
                      <a:pt x="854" y="3361"/>
                    </a:cubicBezTo>
                    <a:cubicBezTo>
                      <a:pt x="1273" y="3357"/>
                      <a:pt x="1696" y="3349"/>
                      <a:pt x="2116" y="3345"/>
                    </a:cubicBezTo>
                    <a:cubicBezTo>
                      <a:pt x="2531" y="3341"/>
                      <a:pt x="2954" y="3337"/>
                      <a:pt x="3373" y="3333"/>
                    </a:cubicBezTo>
                    <a:cubicBezTo>
                      <a:pt x="3594" y="3325"/>
                      <a:pt x="3812" y="3325"/>
                      <a:pt x="4030" y="3321"/>
                    </a:cubicBezTo>
                    <a:cubicBezTo>
                      <a:pt x="4062" y="3321"/>
                      <a:pt x="4095" y="3321"/>
                      <a:pt x="4129" y="3321"/>
                    </a:cubicBezTo>
                    <a:cubicBezTo>
                      <a:pt x="4214" y="3321"/>
                      <a:pt x="4301" y="3315"/>
                      <a:pt x="4376" y="3272"/>
                    </a:cubicBezTo>
                    <a:cubicBezTo>
                      <a:pt x="4582" y="3147"/>
                      <a:pt x="4533" y="2857"/>
                      <a:pt x="4521" y="2656"/>
                    </a:cubicBezTo>
                    <a:cubicBezTo>
                      <a:pt x="4505" y="2224"/>
                      <a:pt x="4497" y="1789"/>
                      <a:pt x="4469" y="1346"/>
                    </a:cubicBezTo>
                    <a:cubicBezTo>
                      <a:pt x="4469" y="1334"/>
                      <a:pt x="4469" y="1330"/>
                      <a:pt x="4465" y="1326"/>
                    </a:cubicBezTo>
                    <a:cubicBezTo>
                      <a:pt x="4606" y="1241"/>
                      <a:pt x="4586" y="987"/>
                      <a:pt x="4501" y="867"/>
                    </a:cubicBezTo>
                    <a:cubicBezTo>
                      <a:pt x="4497" y="858"/>
                      <a:pt x="4489" y="854"/>
                      <a:pt x="4481" y="854"/>
                    </a:cubicBezTo>
                    <a:cubicBezTo>
                      <a:pt x="4404" y="580"/>
                      <a:pt x="4283" y="319"/>
                      <a:pt x="4114" y="93"/>
                    </a:cubicBezTo>
                    <a:cubicBezTo>
                      <a:pt x="4110" y="85"/>
                      <a:pt x="4102" y="81"/>
                      <a:pt x="4098" y="81"/>
                    </a:cubicBezTo>
                    <a:cubicBezTo>
                      <a:pt x="4094" y="73"/>
                      <a:pt x="4082" y="57"/>
                      <a:pt x="4062" y="57"/>
                    </a:cubicBezTo>
                    <a:cubicBezTo>
                      <a:pt x="3691" y="19"/>
                      <a:pt x="3313" y="1"/>
                      <a:pt x="2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3640454" y="2557622"/>
                <a:ext cx="385912" cy="146483"/>
              </a:xfrm>
              <a:custGeom>
                <a:rect b="b" l="l" r="r" t="t"/>
                <a:pathLst>
                  <a:path extrusionOk="0" h="1524" w="4015">
                    <a:moveTo>
                      <a:pt x="2368" y="280"/>
                    </a:moveTo>
                    <a:cubicBezTo>
                      <a:pt x="2379" y="280"/>
                      <a:pt x="2381" y="299"/>
                      <a:pt x="2374" y="302"/>
                    </a:cubicBezTo>
                    <a:cubicBezTo>
                      <a:pt x="2358" y="318"/>
                      <a:pt x="2338" y="326"/>
                      <a:pt x="2321" y="339"/>
                    </a:cubicBezTo>
                    <a:cubicBezTo>
                      <a:pt x="2305" y="351"/>
                      <a:pt x="2297" y="371"/>
                      <a:pt x="2281" y="387"/>
                    </a:cubicBezTo>
                    <a:cubicBezTo>
                      <a:pt x="2277" y="392"/>
                      <a:pt x="2272" y="395"/>
                      <a:pt x="2267" y="395"/>
                    </a:cubicBezTo>
                    <a:cubicBezTo>
                      <a:pt x="2255" y="395"/>
                      <a:pt x="2244" y="378"/>
                      <a:pt x="2253" y="367"/>
                    </a:cubicBezTo>
                    <a:cubicBezTo>
                      <a:pt x="2273" y="326"/>
                      <a:pt x="2321" y="294"/>
                      <a:pt x="2362" y="282"/>
                    </a:cubicBezTo>
                    <a:cubicBezTo>
                      <a:pt x="2364" y="281"/>
                      <a:pt x="2366" y="280"/>
                      <a:pt x="2368" y="280"/>
                    </a:cubicBezTo>
                    <a:close/>
                    <a:moveTo>
                      <a:pt x="2434" y="463"/>
                    </a:moveTo>
                    <a:cubicBezTo>
                      <a:pt x="2436" y="463"/>
                      <a:pt x="2437" y="463"/>
                      <a:pt x="2438" y="463"/>
                    </a:cubicBezTo>
                    <a:cubicBezTo>
                      <a:pt x="2503" y="488"/>
                      <a:pt x="2575" y="516"/>
                      <a:pt x="2640" y="544"/>
                    </a:cubicBezTo>
                    <a:cubicBezTo>
                      <a:pt x="2664" y="558"/>
                      <a:pt x="2653" y="592"/>
                      <a:pt x="2632" y="592"/>
                    </a:cubicBezTo>
                    <a:cubicBezTo>
                      <a:pt x="2628" y="592"/>
                      <a:pt x="2624" y="591"/>
                      <a:pt x="2620" y="588"/>
                    </a:cubicBezTo>
                    <a:cubicBezTo>
                      <a:pt x="2555" y="560"/>
                      <a:pt x="2487" y="528"/>
                      <a:pt x="2422" y="492"/>
                    </a:cubicBezTo>
                    <a:cubicBezTo>
                      <a:pt x="2407" y="488"/>
                      <a:pt x="2417" y="463"/>
                      <a:pt x="2434" y="463"/>
                    </a:cubicBezTo>
                    <a:close/>
                    <a:moveTo>
                      <a:pt x="1589" y="704"/>
                    </a:moveTo>
                    <a:cubicBezTo>
                      <a:pt x="1641" y="704"/>
                      <a:pt x="1693" y="743"/>
                      <a:pt x="1693" y="806"/>
                    </a:cubicBezTo>
                    <a:cubicBezTo>
                      <a:pt x="1693" y="818"/>
                      <a:pt x="1683" y="824"/>
                      <a:pt x="1672" y="824"/>
                    </a:cubicBezTo>
                    <a:cubicBezTo>
                      <a:pt x="1662" y="824"/>
                      <a:pt x="1651" y="818"/>
                      <a:pt x="1649" y="806"/>
                    </a:cubicBezTo>
                    <a:cubicBezTo>
                      <a:pt x="1649" y="764"/>
                      <a:pt x="1616" y="739"/>
                      <a:pt x="1583" y="739"/>
                    </a:cubicBezTo>
                    <a:cubicBezTo>
                      <a:pt x="1562" y="739"/>
                      <a:pt x="1540" y="750"/>
                      <a:pt x="1528" y="774"/>
                    </a:cubicBezTo>
                    <a:cubicBezTo>
                      <a:pt x="1524" y="778"/>
                      <a:pt x="1520" y="780"/>
                      <a:pt x="1515" y="780"/>
                    </a:cubicBezTo>
                    <a:cubicBezTo>
                      <a:pt x="1504" y="780"/>
                      <a:pt x="1494" y="769"/>
                      <a:pt x="1499" y="758"/>
                    </a:cubicBezTo>
                    <a:cubicBezTo>
                      <a:pt x="1520" y="721"/>
                      <a:pt x="1555" y="704"/>
                      <a:pt x="1589" y="704"/>
                    </a:cubicBezTo>
                    <a:close/>
                    <a:moveTo>
                      <a:pt x="3070" y="811"/>
                    </a:moveTo>
                    <a:cubicBezTo>
                      <a:pt x="3073" y="811"/>
                      <a:pt x="3076" y="812"/>
                      <a:pt x="3079" y="814"/>
                    </a:cubicBezTo>
                    <a:cubicBezTo>
                      <a:pt x="3103" y="850"/>
                      <a:pt x="3119" y="895"/>
                      <a:pt x="3103" y="935"/>
                    </a:cubicBezTo>
                    <a:cubicBezTo>
                      <a:pt x="3099" y="946"/>
                      <a:pt x="3091" y="951"/>
                      <a:pt x="3084" y="951"/>
                    </a:cubicBezTo>
                    <a:cubicBezTo>
                      <a:pt x="3072" y="951"/>
                      <a:pt x="3062" y="939"/>
                      <a:pt x="3067" y="919"/>
                    </a:cubicBezTo>
                    <a:cubicBezTo>
                      <a:pt x="3071" y="891"/>
                      <a:pt x="3071" y="858"/>
                      <a:pt x="3059" y="830"/>
                    </a:cubicBezTo>
                    <a:cubicBezTo>
                      <a:pt x="3050" y="821"/>
                      <a:pt x="3060" y="811"/>
                      <a:pt x="3070" y="811"/>
                    </a:cubicBezTo>
                    <a:close/>
                    <a:moveTo>
                      <a:pt x="1324" y="830"/>
                    </a:moveTo>
                    <a:cubicBezTo>
                      <a:pt x="1326" y="830"/>
                      <a:pt x="1328" y="830"/>
                      <a:pt x="1330" y="830"/>
                    </a:cubicBezTo>
                    <a:cubicBezTo>
                      <a:pt x="1354" y="834"/>
                      <a:pt x="1354" y="870"/>
                      <a:pt x="1330" y="870"/>
                    </a:cubicBezTo>
                    <a:cubicBezTo>
                      <a:pt x="1286" y="874"/>
                      <a:pt x="1250" y="907"/>
                      <a:pt x="1238" y="951"/>
                    </a:cubicBezTo>
                    <a:cubicBezTo>
                      <a:pt x="1236" y="958"/>
                      <a:pt x="1230" y="961"/>
                      <a:pt x="1224" y="961"/>
                    </a:cubicBezTo>
                    <a:cubicBezTo>
                      <a:pt x="1217" y="961"/>
                      <a:pt x="1209" y="956"/>
                      <a:pt x="1209" y="947"/>
                    </a:cubicBezTo>
                    <a:cubicBezTo>
                      <a:pt x="1209" y="888"/>
                      <a:pt x="1262" y="830"/>
                      <a:pt x="1324" y="830"/>
                    </a:cubicBezTo>
                    <a:close/>
                    <a:moveTo>
                      <a:pt x="3302" y="919"/>
                    </a:moveTo>
                    <a:cubicBezTo>
                      <a:pt x="3306" y="919"/>
                      <a:pt x="3310" y="920"/>
                      <a:pt x="3313" y="923"/>
                    </a:cubicBezTo>
                    <a:cubicBezTo>
                      <a:pt x="3325" y="935"/>
                      <a:pt x="3341" y="947"/>
                      <a:pt x="3353" y="951"/>
                    </a:cubicBezTo>
                    <a:cubicBezTo>
                      <a:pt x="3365" y="951"/>
                      <a:pt x="3369" y="955"/>
                      <a:pt x="3373" y="955"/>
                    </a:cubicBezTo>
                    <a:cubicBezTo>
                      <a:pt x="3373" y="951"/>
                      <a:pt x="3373" y="947"/>
                      <a:pt x="3377" y="943"/>
                    </a:cubicBezTo>
                    <a:cubicBezTo>
                      <a:pt x="3384" y="935"/>
                      <a:pt x="3392" y="932"/>
                      <a:pt x="3400" y="932"/>
                    </a:cubicBezTo>
                    <a:cubicBezTo>
                      <a:pt x="3428" y="932"/>
                      <a:pt x="3451" y="972"/>
                      <a:pt x="3413" y="991"/>
                    </a:cubicBezTo>
                    <a:cubicBezTo>
                      <a:pt x="3406" y="995"/>
                      <a:pt x="3398" y="997"/>
                      <a:pt x="3389" y="997"/>
                    </a:cubicBezTo>
                    <a:cubicBezTo>
                      <a:pt x="3352" y="997"/>
                      <a:pt x="3308" y="966"/>
                      <a:pt x="3289" y="943"/>
                    </a:cubicBezTo>
                    <a:cubicBezTo>
                      <a:pt x="3276" y="931"/>
                      <a:pt x="3290" y="919"/>
                      <a:pt x="3302" y="919"/>
                    </a:cubicBezTo>
                    <a:close/>
                    <a:moveTo>
                      <a:pt x="1370" y="953"/>
                    </a:moveTo>
                    <a:cubicBezTo>
                      <a:pt x="1376" y="953"/>
                      <a:pt x="1382" y="956"/>
                      <a:pt x="1387" y="963"/>
                    </a:cubicBezTo>
                    <a:cubicBezTo>
                      <a:pt x="1414" y="1005"/>
                      <a:pt x="1452" y="1020"/>
                      <a:pt x="1493" y="1020"/>
                    </a:cubicBezTo>
                    <a:cubicBezTo>
                      <a:pt x="1512" y="1020"/>
                      <a:pt x="1532" y="1016"/>
                      <a:pt x="1552" y="1011"/>
                    </a:cubicBezTo>
                    <a:cubicBezTo>
                      <a:pt x="1553" y="1011"/>
                      <a:pt x="1554" y="1011"/>
                      <a:pt x="1556" y="1011"/>
                    </a:cubicBezTo>
                    <a:cubicBezTo>
                      <a:pt x="1577" y="1011"/>
                      <a:pt x="1587" y="1044"/>
                      <a:pt x="1568" y="1052"/>
                    </a:cubicBezTo>
                    <a:cubicBezTo>
                      <a:pt x="1548" y="1064"/>
                      <a:pt x="1526" y="1069"/>
                      <a:pt x="1503" y="1069"/>
                    </a:cubicBezTo>
                    <a:cubicBezTo>
                      <a:pt x="1443" y="1069"/>
                      <a:pt x="1381" y="1031"/>
                      <a:pt x="1354" y="975"/>
                    </a:cubicBezTo>
                    <a:cubicBezTo>
                      <a:pt x="1349" y="962"/>
                      <a:pt x="1359" y="953"/>
                      <a:pt x="1370" y="953"/>
                    </a:cubicBezTo>
                    <a:close/>
                    <a:moveTo>
                      <a:pt x="3225" y="1072"/>
                    </a:moveTo>
                    <a:cubicBezTo>
                      <a:pt x="3282" y="1072"/>
                      <a:pt x="3339" y="1103"/>
                      <a:pt x="3353" y="1165"/>
                    </a:cubicBezTo>
                    <a:cubicBezTo>
                      <a:pt x="3360" y="1184"/>
                      <a:pt x="3348" y="1196"/>
                      <a:pt x="3334" y="1196"/>
                    </a:cubicBezTo>
                    <a:cubicBezTo>
                      <a:pt x="3324" y="1196"/>
                      <a:pt x="3314" y="1190"/>
                      <a:pt x="3309" y="1177"/>
                    </a:cubicBezTo>
                    <a:cubicBezTo>
                      <a:pt x="3294" y="1137"/>
                      <a:pt x="3252" y="1115"/>
                      <a:pt x="3212" y="1115"/>
                    </a:cubicBezTo>
                    <a:cubicBezTo>
                      <a:pt x="3186" y="1115"/>
                      <a:pt x="3161" y="1124"/>
                      <a:pt x="3144" y="1144"/>
                    </a:cubicBezTo>
                    <a:cubicBezTo>
                      <a:pt x="3140" y="1147"/>
                      <a:pt x="3136" y="1148"/>
                      <a:pt x="3132" y="1148"/>
                    </a:cubicBezTo>
                    <a:cubicBezTo>
                      <a:pt x="3118" y="1148"/>
                      <a:pt x="3105" y="1134"/>
                      <a:pt x="3111" y="1124"/>
                    </a:cubicBezTo>
                    <a:cubicBezTo>
                      <a:pt x="3137" y="1090"/>
                      <a:pt x="3181" y="1072"/>
                      <a:pt x="3225" y="1072"/>
                    </a:cubicBezTo>
                    <a:close/>
                    <a:moveTo>
                      <a:pt x="1006" y="1258"/>
                    </a:moveTo>
                    <a:cubicBezTo>
                      <a:pt x="1015" y="1258"/>
                      <a:pt x="1024" y="1263"/>
                      <a:pt x="1024" y="1273"/>
                    </a:cubicBezTo>
                    <a:cubicBezTo>
                      <a:pt x="1024" y="1297"/>
                      <a:pt x="1007" y="1312"/>
                      <a:pt x="987" y="1312"/>
                    </a:cubicBezTo>
                    <a:cubicBezTo>
                      <a:pt x="977" y="1312"/>
                      <a:pt x="965" y="1307"/>
                      <a:pt x="955" y="1298"/>
                    </a:cubicBezTo>
                    <a:cubicBezTo>
                      <a:pt x="945" y="1290"/>
                      <a:pt x="956" y="1277"/>
                      <a:pt x="968" y="1277"/>
                    </a:cubicBezTo>
                    <a:cubicBezTo>
                      <a:pt x="969" y="1277"/>
                      <a:pt x="970" y="1277"/>
                      <a:pt x="972" y="1277"/>
                    </a:cubicBezTo>
                    <a:cubicBezTo>
                      <a:pt x="973" y="1279"/>
                      <a:pt x="974" y="1280"/>
                      <a:pt x="976" y="1280"/>
                    </a:cubicBezTo>
                    <a:cubicBezTo>
                      <a:pt x="981" y="1280"/>
                      <a:pt x="988" y="1272"/>
                      <a:pt x="988" y="1269"/>
                    </a:cubicBezTo>
                    <a:cubicBezTo>
                      <a:pt x="990" y="1262"/>
                      <a:pt x="998" y="1258"/>
                      <a:pt x="1006" y="1258"/>
                    </a:cubicBezTo>
                    <a:close/>
                    <a:moveTo>
                      <a:pt x="2341" y="0"/>
                    </a:moveTo>
                    <a:cubicBezTo>
                      <a:pt x="2173" y="0"/>
                      <a:pt x="2023" y="109"/>
                      <a:pt x="1870" y="202"/>
                    </a:cubicBezTo>
                    <a:cubicBezTo>
                      <a:pt x="1548" y="391"/>
                      <a:pt x="1254" y="621"/>
                      <a:pt x="984" y="874"/>
                    </a:cubicBezTo>
                    <a:cubicBezTo>
                      <a:pt x="833" y="1021"/>
                      <a:pt x="682" y="1246"/>
                      <a:pt x="456" y="1246"/>
                    </a:cubicBezTo>
                    <a:cubicBezTo>
                      <a:pt x="447" y="1246"/>
                      <a:pt x="437" y="1246"/>
                      <a:pt x="428" y="1245"/>
                    </a:cubicBezTo>
                    <a:cubicBezTo>
                      <a:pt x="420" y="1245"/>
                      <a:pt x="403" y="1233"/>
                      <a:pt x="403" y="1225"/>
                    </a:cubicBezTo>
                    <a:cubicBezTo>
                      <a:pt x="391" y="1144"/>
                      <a:pt x="391" y="1092"/>
                      <a:pt x="432" y="1028"/>
                    </a:cubicBezTo>
                    <a:lnTo>
                      <a:pt x="432" y="1028"/>
                    </a:lnTo>
                    <a:cubicBezTo>
                      <a:pt x="424" y="1029"/>
                      <a:pt x="417" y="1029"/>
                      <a:pt x="410" y="1029"/>
                    </a:cubicBezTo>
                    <a:cubicBezTo>
                      <a:pt x="387" y="1029"/>
                      <a:pt x="366" y="1024"/>
                      <a:pt x="351" y="1011"/>
                    </a:cubicBezTo>
                    <a:lnTo>
                      <a:pt x="347" y="1015"/>
                    </a:lnTo>
                    <a:cubicBezTo>
                      <a:pt x="351" y="1024"/>
                      <a:pt x="351" y="1036"/>
                      <a:pt x="343" y="1044"/>
                    </a:cubicBezTo>
                    <a:cubicBezTo>
                      <a:pt x="0" y="1193"/>
                      <a:pt x="464" y="1418"/>
                      <a:pt x="569" y="1435"/>
                    </a:cubicBezTo>
                    <a:cubicBezTo>
                      <a:pt x="625" y="1439"/>
                      <a:pt x="673" y="1439"/>
                      <a:pt x="730" y="1447"/>
                    </a:cubicBezTo>
                    <a:lnTo>
                      <a:pt x="1185" y="1475"/>
                    </a:lnTo>
                    <a:cubicBezTo>
                      <a:pt x="1475" y="1491"/>
                      <a:pt x="1769" y="1511"/>
                      <a:pt x="2060" y="1519"/>
                    </a:cubicBezTo>
                    <a:cubicBezTo>
                      <a:pt x="2109" y="1521"/>
                      <a:pt x="2225" y="1524"/>
                      <a:pt x="2376" y="1524"/>
                    </a:cubicBezTo>
                    <a:cubicBezTo>
                      <a:pt x="2946" y="1524"/>
                      <a:pt x="4014" y="1480"/>
                      <a:pt x="3893" y="1148"/>
                    </a:cubicBezTo>
                    <a:lnTo>
                      <a:pt x="3853" y="1148"/>
                    </a:lnTo>
                    <a:cubicBezTo>
                      <a:pt x="3850" y="1165"/>
                      <a:pt x="3834" y="1180"/>
                      <a:pt x="3817" y="1180"/>
                    </a:cubicBezTo>
                    <a:cubicBezTo>
                      <a:pt x="3809" y="1180"/>
                      <a:pt x="3800" y="1176"/>
                      <a:pt x="3792" y="1169"/>
                    </a:cubicBezTo>
                    <a:cubicBezTo>
                      <a:pt x="3534" y="907"/>
                      <a:pt x="3268" y="649"/>
                      <a:pt x="2986" y="411"/>
                    </a:cubicBezTo>
                    <a:cubicBezTo>
                      <a:pt x="2849" y="298"/>
                      <a:pt x="2684" y="121"/>
                      <a:pt x="2523" y="44"/>
                    </a:cubicBezTo>
                    <a:cubicBezTo>
                      <a:pt x="2460" y="13"/>
                      <a:pt x="2400" y="0"/>
                      <a:pt x="2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3983588" y="2859716"/>
                <a:ext cx="34987" cy="34891"/>
              </a:xfrm>
              <a:custGeom>
                <a:rect b="b" l="l" r="r" t="t"/>
                <a:pathLst>
                  <a:path extrusionOk="0" h="363" w="364">
                    <a:moveTo>
                      <a:pt x="283" y="0"/>
                    </a:moveTo>
                    <a:lnTo>
                      <a:pt x="283" y="0"/>
                    </a:lnTo>
                    <a:cubicBezTo>
                      <a:pt x="276" y="7"/>
                      <a:pt x="266" y="17"/>
                      <a:pt x="258" y="17"/>
                    </a:cubicBezTo>
                    <a:cubicBezTo>
                      <a:pt x="257" y="17"/>
                      <a:pt x="256" y="17"/>
                      <a:pt x="255" y="16"/>
                    </a:cubicBezTo>
                    <a:cubicBezTo>
                      <a:pt x="166" y="8"/>
                      <a:pt x="85" y="8"/>
                      <a:pt x="1" y="4"/>
                    </a:cubicBezTo>
                    <a:lnTo>
                      <a:pt x="1" y="4"/>
                    </a:lnTo>
                    <a:cubicBezTo>
                      <a:pt x="5" y="8"/>
                      <a:pt x="13" y="16"/>
                      <a:pt x="13" y="24"/>
                    </a:cubicBezTo>
                    <a:cubicBezTo>
                      <a:pt x="5" y="101"/>
                      <a:pt x="5" y="169"/>
                      <a:pt x="33" y="242"/>
                    </a:cubicBezTo>
                    <a:cubicBezTo>
                      <a:pt x="56" y="303"/>
                      <a:pt x="115" y="362"/>
                      <a:pt x="183" y="362"/>
                    </a:cubicBezTo>
                    <a:cubicBezTo>
                      <a:pt x="200" y="362"/>
                      <a:pt x="217" y="359"/>
                      <a:pt x="234" y="351"/>
                    </a:cubicBezTo>
                    <a:cubicBezTo>
                      <a:pt x="363" y="290"/>
                      <a:pt x="327" y="109"/>
                      <a:pt x="2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3974264" y="2900373"/>
                <a:ext cx="36525" cy="181278"/>
              </a:xfrm>
              <a:custGeom>
                <a:rect b="b" l="l" r="r" t="t"/>
                <a:pathLst>
                  <a:path extrusionOk="0" h="1886" w="380">
                    <a:moveTo>
                      <a:pt x="227" y="0"/>
                    </a:moveTo>
                    <a:cubicBezTo>
                      <a:pt x="223" y="391"/>
                      <a:pt x="214" y="786"/>
                      <a:pt x="206" y="1177"/>
                    </a:cubicBezTo>
                    <a:lnTo>
                      <a:pt x="206" y="1257"/>
                    </a:lnTo>
                    <a:cubicBezTo>
                      <a:pt x="219" y="1269"/>
                      <a:pt x="223" y="1290"/>
                      <a:pt x="214" y="1306"/>
                    </a:cubicBezTo>
                    <a:cubicBezTo>
                      <a:pt x="223" y="1471"/>
                      <a:pt x="239" y="1693"/>
                      <a:pt x="122" y="1785"/>
                    </a:cubicBezTo>
                    <a:cubicBezTo>
                      <a:pt x="90" y="1813"/>
                      <a:pt x="49" y="1830"/>
                      <a:pt x="1" y="1834"/>
                    </a:cubicBezTo>
                    <a:lnTo>
                      <a:pt x="9" y="1886"/>
                    </a:lnTo>
                    <a:cubicBezTo>
                      <a:pt x="17" y="1882"/>
                      <a:pt x="29" y="1882"/>
                      <a:pt x="37" y="1882"/>
                    </a:cubicBezTo>
                    <a:cubicBezTo>
                      <a:pt x="311" y="1846"/>
                      <a:pt x="380" y="1709"/>
                      <a:pt x="376" y="1479"/>
                    </a:cubicBezTo>
                    <a:cubicBezTo>
                      <a:pt x="376" y="1326"/>
                      <a:pt x="364" y="1173"/>
                      <a:pt x="360" y="1016"/>
                    </a:cubicBezTo>
                    <a:cubicBezTo>
                      <a:pt x="343" y="677"/>
                      <a:pt x="327" y="343"/>
                      <a:pt x="323" y="4"/>
                    </a:cubicBezTo>
                    <a:cubicBezTo>
                      <a:pt x="312" y="6"/>
                      <a:pt x="299" y="7"/>
                      <a:pt x="285" y="7"/>
                    </a:cubicBezTo>
                    <a:cubicBezTo>
                      <a:pt x="266" y="7"/>
                      <a:pt x="245" y="5"/>
                      <a:pt x="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965422" y="2782630"/>
                <a:ext cx="40754" cy="70935"/>
              </a:xfrm>
              <a:custGeom>
                <a:rect b="b" l="l" r="r" t="t"/>
                <a:pathLst>
                  <a:path extrusionOk="0" h="738" w="424">
                    <a:moveTo>
                      <a:pt x="0" y="0"/>
                    </a:moveTo>
                    <a:cubicBezTo>
                      <a:pt x="69" y="242"/>
                      <a:pt x="133" y="484"/>
                      <a:pt x="194" y="725"/>
                    </a:cubicBezTo>
                    <a:cubicBezTo>
                      <a:pt x="270" y="730"/>
                      <a:pt x="347" y="730"/>
                      <a:pt x="423" y="738"/>
                    </a:cubicBezTo>
                    <a:cubicBezTo>
                      <a:pt x="343" y="476"/>
                      <a:pt x="226" y="238"/>
                      <a:pt x="85" y="0"/>
                    </a:cubicBezTo>
                    <a:cubicBezTo>
                      <a:pt x="81" y="4"/>
                      <a:pt x="73" y="4"/>
                      <a:pt x="69" y="4"/>
                    </a:cubicBezTo>
                    <a:cubicBezTo>
                      <a:pt x="49" y="0"/>
                      <a:pt x="24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603642" y="2859716"/>
                <a:ext cx="385912" cy="168878"/>
              </a:xfrm>
              <a:custGeom>
                <a:rect b="b" l="l" r="r" t="t"/>
                <a:pathLst>
                  <a:path extrusionOk="0" h="1757" w="4015">
                    <a:moveTo>
                      <a:pt x="2886" y="0"/>
                    </a:moveTo>
                    <a:cubicBezTo>
                      <a:pt x="2890" y="141"/>
                      <a:pt x="2781" y="266"/>
                      <a:pt x="2640" y="274"/>
                    </a:cubicBezTo>
                    <a:cubicBezTo>
                      <a:pt x="2632" y="275"/>
                      <a:pt x="2625" y="275"/>
                      <a:pt x="2617" y="275"/>
                    </a:cubicBezTo>
                    <a:cubicBezTo>
                      <a:pt x="2459" y="275"/>
                      <a:pt x="2376" y="155"/>
                      <a:pt x="2338" y="20"/>
                    </a:cubicBezTo>
                    <a:cubicBezTo>
                      <a:pt x="2309" y="166"/>
                      <a:pt x="2187" y="299"/>
                      <a:pt x="2039" y="299"/>
                    </a:cubicBezTo>
                    <a:cubicBezTo>
                      <a:pt x="2023" y="299"/>
                      <a:pt x="2007" y="297"/>
                      <a:pt x="1991" y="294"/>
                    </a:cubicBezTo>
                    <a:cubicBezTo>
                      <a:pt x="1882" y="278"/>
                      <a:pt x="1794" y="185"/>
                      <a:pt x="1774" y="81"/>
                    </a:cubicBezTo>
                    <a:cubicBezTo>
                      <a:pt x="1718" y="180"/>
                      <a:pt x="1616" y="256"/>
                      <a:pt x="1500" y="256"/>
                    </a:cubicBezTo>
                    <a:cubicBezTo>
                      <a:pt x="1489" y="256"/>
                      <a:pt x="1479" y="255"/>
                      <a:pt x="1467" y="254"/>
                    </a:cubicBezTo>
                    <a:cubicBezTo>
                      <a:pt x="1379" y="246"/>
                      <a:pt x="1306" y="189"/>
                      <a:pt x="1274" y="117"/>
                    </a:cubicBezTo>
                    <a:cubicBezTo>
                      <a:pt x="1232" y="217"/>
                      <a:pt x="1134" y="295"/>
                      <a:pt x="1031" y="295"/>
                    </a:cubicBezTo>
                    <a:cubicBezTo>
                      <a:pt x="1026" y="295"/>
                      <a:pt x="1021" y="295"/>
                      <a:pt x="1016" y="294"/>
                    </a:cubicBezTo>
                    <a:cubicBezTo>
                      <a:pt x="907" y="290"/>
                      <a:pt x="815" y="206"/>
                      <a:pt x="794" y="101"/>
                    </a:cubicBezTo>
                    <a:cubicBezTo>
                      <a:pt x="746" y="189"/>
                      <a:pt x="666" y="254"/>
                      <a:pt x="561" y="262"/>
                    </a:cubicBezTo>
                    <a:cubicBezTo>
                      <a:pt x="460" y="262"/>
                      <a:pt x="359" y="193"/>
                      <a:pt x="323" y="105"/>
                    </a:cubicBezTo>
                    <a:cubicBezTo>
                      <a:pt x="272" y="215"/>
                      <a:pt x="177" y="305"/>
                      <a:pt x="48" y="305"/>
                    </a:cubicBezTo>
                    <a:cubicBezTo>
                      <a:pt x="35" y="305"/>
                      <a:pt x="22" y="304"/>
                      <a:pt x="9" y="302"/>
                    </a:cubicBezTo>
                    <a:lnTo>
                      <a:pt x="1" y="302"/>
                    </a:lnTo>
                    <a:cubicBezTo>
                      <a:pt x="29" y="600"/>
                      <a:pt x="29" y="895"/>
                      <a:pt x="41" y="1193"/>
                    </a:cubicBezTo>
                    <a:cubicBezTo>
                      <a:pt x="45" y="1350"/>
                      <a:pt x="49" y="1507"/>
                      <a:pt x="57" y="1656"/>
                    </a:cubicBezTo>
                    <a:lnTo>
                      <a:pt x="57" y="1757"/>
                    </a:lnTo>
                    <a:lnTo>
                      <a:pt x="65" y="1757"/>
                    </a:lnTo>
                    <a:cubicBezTo>
                      <a:pt x="1371" y="1729"/>
                      <a:pt x="2676" y="1749"/>
                      <a:pt x="3986" y="1672"/>
                    </a:cubicBezTo>
                    <a:cubicBezTo>
                      <a:pt x="3986" y="1555"/>
                      <a:pt x="3990" y="1439"/>
                      <a:pt x="3990" y="1326"/>
                    </a:cubicBezTo>
                    <a:cubicBezTo>
                      <a:pt x="3994" y="1011"/>
                      <a:pt x="3998" y="705"/>
                      <a:pt x="4010" y="395"/>
                    </a:cubicBezTo>
                    <a:cubicBezTo>
                      <a:pt x="4010" y="391"/>
                      <a:pt x="4014" y="387"/>
                      <a:pt x="4014" y="383"/>
                    </a:cubicBezTo>
                    <a:cubicBezTo>
                      <a:pt x="3994" y="371"/>
                      <a:pt x="3978" y="355"/>
                      <a:pt x="3970" y="326"/>
                    </a:cubicBezTo>
                    <a:cubicBezTo>
                      <a:pt x="3925" y="270"/>
                      <a:pt x="3909" y="202"/>
                      <a:pt x="3909" y="129"/>
                    </a:cubicBezTo>
                    <a:cubicBezTo>
                      <a:pt x="3865" y="234"/>
                      <a:pt x="3788" y="326"/>
                      <a:pt x="3684" y="330"/>
                    </a:cubicBezTo>
                    <a:cubicBezTo>
                      <a:pt x="3681" y="331"/>
                      <a:pt x="3679" y="331"/>
                      <a:pt x="3676" y="331"/>
                    </a:cubicBezTo>
                    <a:cubicBezTo>
                      <a:pt x="3544" y="331"/>
                      <a:pt x="3474" y="228"/>
                      <a:pt x="3442" y="113"/>
                    </a:cubicBezTo>
                    <a:cubicBezTo>
                      <a:pt x="3391" y="223"/>
                      <a:pt x="3313" y="306"/>
                      <a:pt x="3189" y="306"/>
                    </a:cubicBezTo>
                    <a:cubicBezTo>
                      <a:pt x="3186" y="306"/>
                      <a:pt x="3183" y="306"/>
                      <a:pt x="3180" y="306"/>
                    </a:cubicBezTo>
                    <a:cubicBezTo>
                      <a:pt x="3007" y="302"/>
                      <a:pt x="2910" y="149"/>
                      <a:pt x="2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608351" y="3027727"/>
                <a:ext cx="381586" cy="42868"/>
              </a:xfrm>
              <a:custGeom>
                <a:rect b="b" l="l" r="r" t="t"/>
                <a:pathLst>
                  <a:path extrusionOk="0" h="446" w="3970">
                    <a:moveTo>
                      <a:pt x="3929" y="1"/>
                    </a:moveTo>
                    <a:lnTo>
                      <a:pt x="3929" y="1"/>
                    </a:lnTo>
                    <a:cubicBezTo>
                      <a:pt x="3088" y="53"/>
                      <a:pt x="2233" y="99"/>
                      <a:pt x="1382" y="99"/>
                    </a:cubicBezTo>
                    <a:cubicBezTo>
                      <a:pt x="925" y="99"/>
                      <a:pt x="469" y="86"/>
                      <a:pt x="16" y="53"/>
                    </a:cubicBezTo>
                    <a:cubicBezTo>
                      <a:pt x="12" y="53"/>
                      <a:pt x="8" y="49"/>
                      <a:pt x="8" y="49"/>
                    </a:cubicBezTo>
                    <a:lnTo>
                      <a:pt x="8" y="49"/>
                    </a:lnTo>
                    <a:cubicBezTo>
                      <a:pt x="0" y="190"/>
                      <a:pt x="8" y="376"/>
                      <a:pt x="89" y="424"/>
                    </a:cubicBezTo>
                    <a:cubicBezTo>
                      <a:pt x="116" y="440"/>
                      <a:pt x="160" y="445"/>
                      <a:pt x="212" y="445"/>
                    </a:cubicBezTo>
                    <a:cubicBezTo>
                      <a:pt x="314" y="445"/>
                      <a:pt x="442" y="424"/>
                      <a:pt x="504" y="424"/>
                    </a:cubicBezTo>
                    <a:lnTo>
                      <a:pt x="2792" y="424"/>
                    </a:lnTo>
                    <a:cubicBezTo>
                      <a:pt x="2983" y="424"/>
                      <a:pt x="3188" y="442"/>
                      <a:pt x="3387" y="442"/>
                    </a:cubicBezTo>
                    <a:cubicBezTo>
                      <a:pt x="3487" y="442"/>
                      <a:pt x="3585" y="437"/>
                      <a:pt x="3679" y="424"/>
                    </a:cubicBezTo>
                    <a:cubicBezTo>
                      <a:pt x="3969" y="384"/>
                      <a:pt x="3929" y="222"/>
                      <a:pt x="3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918902" y="2781861"/>
                <a:ext cx="60938" cy="70550"/>
              </a:xfrm>
              <a:custGeom>
                <a:rect b="b" l="l" r="r" t="t"/>
                <a:pathLst>
                  <a:path extrusionOk="0" h="734" w="634">
                    <a:moveTo>
                      <a:pt x="1" y="0"/>
                    </a:moveTo>
                    <a:cubicBezTo>
                      <a:pt x="49" y="242"/>
                      <a:pt x="114" y="476"/>
                      <a:pt x="182" y="717"/>
                    </a:cubicBezTo>
                    <a:cubicBezTo>
                      <a:pt x="327" y="725"/>
                      <a:pt x="476" y="729"/>
                      <a:pt x="625" y="733"/>
                    </a:cubicBezTo>
                    <a:cubicBezTo>
                      <a:pt x="629" y="729"/>
                      <a:pt x="629" y="729"/>
                      <a:pt x="633" y="729"/>
                    </a:cubicBezTo>
                    <a:cubicBezTo>
                      <a:pt x="553" y="492"/>
                      <a:pt x="484" y="250"/>
                      <a:pt x="416" y="12"/>
                    </a:cubicBezTo>
                    <a:cubicBezTo>
                      <a:pt x="275" y="8"/>
                      <a:pt x="134" y="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3938317" y="2859331"/>
                <a:ext cx="37678" cy="26817"/>
              </a:xfrm>
              <a:custGeom>
                <a:rect b="b" l="l" r="r" t="t"/>
                <a:pathLst>
                  <a:path extrusionOk="0" h="279" w="392">
                    <a:moveTo>
                      <a:pt x="8" y="0"/>
                    </a:moveTo>
                    <a:cubicBezTo>
                      <a:pt x="4" y="12"/>
                      <a:pt x="0" y="28"/>
                      <a:pt x="0" y="44"/>
                    </a:cubicBezTo>
                    <a:cubicBezTo>
                      <a:pt x="26" y="150"/>
                      <a:pt x="71" y="279"/>
                      <a:pt x="183" y="279"/>
                    </a:cubicBezTo>
                    <a:cubicBezTo>
                      <a:pt x="195" y="279"/>
                      <a:pt x="208" y="277"/>
                      <a:pt x="222" y="274"/>
                    </a:cubicBezTo>
                    <a:cubicBezTo>
                      <a:pt x="327" y="254"/>
                      <a:pt x="367" y="121"/>
                      <a:pt x="391" y="12"/>
                    </a:cubicBezTo>
                    <a:cubicBezTo>
                      <a:pt x="266" y="8"/>
                      <a:pt x="133" y="4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3588167" y="2884418"/>
                <a:ext cx="386969" cy="204730"/>
              </a:xfrm>
              <a:custGeom>
                <a:rect b="b" l="l" r="r" t="t"/>
                <a:pathLst>
                  <a:path extrusionOk="0" h="2130" w="4026">
                    <a:moveTo>
                      <a:pt x="57" y="1"/>
                    </a:moveTo>
                    <a:cubicBezTo>
                      <a:pt x="61" y="307"/>
                      <a:pt x="57" y="613"/>
                      <a:pt x="57" y="916"/>
                    </a:cubicBezTo>
                    <a:cubicBezTo>
                      <a:pt x="49" y="1202"/>
                      <a:pt x="0" y="1544"/>
                      <a:pt x="69" y="1826"/>
                    </a:cubicBezTo>
                    <a:cubicBezTo>
                      <a:pt x="131" y="2079"/>
                      <a:pt x="373" y="2129"/>
                      <a:pt x="626" y="2129"/>
                    </a:cubicBezTo>
                    <a:cubicBezTo>
                      <a:pt x="783" y="2129"/>
                      <a:pt x="945" y="2110"/>
                      <a:pt x="1068" y="2108"/>
                    </a:cubicBezTo>
                    <a:cubicBezTo>
                      <a:pt x="1395" y="2104"/>
                      <a:pt x="1721" y="2092"/>
                      <a:pt x="2052" y="2088"/>
                    </a:cubicBezTo>
                    <a:cubicBezTo>
                      <a:pt x="2374" y="2080"/>
                      <a:pt x="2700" y="2072"/>
                      <a:pt x="3027" y="2068"/>
                    </a:cubicBezTo>
                    <a:cubicBezTo>
                      <a:pt x="3053" y="2068"/>
                      <a:pt x="3080" y="2068"/>
                      <a:pt x="3107" y="2068"/>
                    </a:cubicBezTo>
                    <a:cubicBezTo>
                      <a:pt x="3263" y="2068"/>
                      <a:pt x="3424" y="2072"/>
                      <a:pt x="3583" y="2072"/>
                    </a:cubicBezTo>
                    <a:cubicBezTo>
                      <a:pt x="3733" y="2072"/>
                      <a:pt x="3882" y="2068"/>
                      <a:pt x="4026" y="2052"/>
                    </a:cubicBezTo>
                    <a:lnTo>
                      <a:pt x="4018" y="2000"/>
                    </a:lnTo>
                    <a:cubicBezTo>
                      <a:pt x="3988" y="2002"/>
                      <a:pt x="3957" y="2002"/>
                      <a:pt x="3927" y="2002"/>
                    </a:cubicBezTo>
                    <a:cubicBezTo>
                      <a:pt x="3896" y="2002"/>
                      <a:pt x="3865" y="2002"/>
                      <a:pt x="3833" y="2004"/>
                    </a:cubicBezTo>
                    <a:cubicBezTo>
                      <a:pt x="3647" y="2004"/>
                      <a:pt x="3462" y="2000"/>
                      <a:pt x="3272" y="2000"/>
                    </a:cubicBezTo>
                    <a:cubicBezTo>
                      <a:pt x="2902" y="2000"/>
                      <a:pt x="2527" y="1992"/>
                      <a:pt x="2156" y="1992"/>
                    </a:cubicBezTo>
                    <a:cubicBezTo>
                      <a:pt x="1782" y="1992"/>
                      <a:pt x="1411" y="1987"/>
                      <a:pt x="1036" y="1987"/>
                    </a:cubicBezTo>
                    <a:cubicBezTo>
                      <a:pt x="851" y="1987"/>
                      <a:pt x="665" y="1983"/>
                      <a:pt x="480" y="1983"/>
                    </a:cubicBezTo>
                    <a:cubicBezTo>
                      <a:pt x="436" y="1983"/>
                      <a:pt x="380" y="1993"/>
                      <a:pt x="327" y="1993"/>
                    </a:cubicBezTo>
                    <a:cubicBezTo>
                      <a:pt x="273" y="1993"/>
                      <a:pt x="222" y="1983"/>
                      <a:pt x="186" y="1947"/>
                    </a:cubicBezTo>
                    <a:cubicBezTo>
                      <a:pt x="142" y="1907"/>
                      <a:pt x="158" y="1782"/>
                      <a:pt x="158" y="1734"/>
                    </a:cubicBezTo>
                    <a:cubicBezTo>
                      <a:pt x="150" y="1544"/>
                      <a:pt x="146" y="1363"/>
                      <a:pt x="142" y="1178"/>
                    </a:cubicBezTo>
                    <a:cubicBezTo>
                      <a:pt x="129" y="799"/>
                      <a:pt x="101" y="416"/>
                      <a:pt x="117" y="41"/>
                    </a:cubicBezTo>
                    <a:cubicBezTo>
                      <a:pt x="97" y="29"/>
                      <a:pt x="77" y="13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3952638" y="2730728"/>
                <a:ext cx="4710" cy="2884"/>
              </a:xfrm>
              <a:custGeom>
                <a:rect b="b" l="l" r="r" t="t"/>
                <a:pathLst>
                  <a:path extrusionOk="0" h="30" w="49">
                    <a:moveTo>
                      <a:pt x="0" y="0"/>
                    </a:moveTo>
                    <a:lnTo>
                      <a:pt x="0" y="8"/>
                    </a:lnTo>
                    <a:cubicBezTo>
                      <a:pt x="0" y="22"/>
                      <a:pt x="13" y="29"/>
                      <a:pt x="25" y="29"/>
                    </a:cubicBezTo>
                    <a:cubicBezTo>
                      <a:pt x="38" y="29"/>
                      <a:pt x="49" y="22"/>
                      <a:pt x="45" y="8"/>
                    </a:cubicBezTo>
                    <a:cubicBezTo>
                      <a:pt x="33" y="0"/>
                      <a:pt x="16" y="0"/>
                      <a:pt x="0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3940239" y="2708621"/>
                <a:ext cx="12111" cy="22203"/>
              </a:xfrm>
              <a:custGeom>
                <a:rect b="b" l="l" r="r" t="t"/>
                <a:pathLst>
                  <a:path extrusionOk="0" h="231" w="126">
                    <a:moveTo>
                      <a:pt x="109" y="1"/>
                    </a:moveTo>
                    <a:cubicBezTo>
                      <a:pt x="73" y="5"/>
                      <a:pt x="41" y="9"/>
                      <a:pt x="0" y="9"/>
                    </a:cubicBezTo>
                    <a:cubicBezTo>
                      <a:pt x="4" y="81"/>
                      <a:pt x="8" y="150"/>
                      <a:pt x="20" y="226"/>
                    </a:cubicBezTo>
                    <a:cubicBezTo>
                      <a:pt x="53" y="230"/>
                      <a:pt x="89" y="230"/>
                      <a:pt x="125" y="230"/>
                    </a:cubicBezTo>
                    <a:cubicBezTo>
                      <a:pt x="121" y="154"/>
                      <a:pt x="113" y="77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3938317" y="2730728"/>
                <a:ext cx="4325" cy="4710"/>
              </a:xfrm>
              <a:custGeom>
                <a:rect b="b" l="l" r="r" t="t"/>
                <a:pathLst>
                  <a:path extrusionOk="0" h="49" w="45">
                    <a:moveTo>
                      <a:pt x="0" y="0"/>
                    </a:moveTo>
                    <a:cubicBezTo>
                      <a:pt x="0" y="12"/>
                      <a:pt x="0" y="20"/>
                      <a:pt x="4" y="32"/>
                    </a:cubicBezTo>
                    <a:cubicBezTo>
                      <a:pt x="8" y="41"/>
                      <a:pt x="12" y="49"/>
                      <a:pt x="24" y="49"/>
                    </a:cubicBezTo>
                    <a:cubicBezTo>
                      <a:pt x="32" y="49"/>
                      <a:pt x="45" y="36"/>
                      <a:pt x="45" y="2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3726093" y="2730151"/>
                <a:ext cx="214630" cy="18455"/>
              </a:xfrm>
              <a:custGeom>
                <a:rect b="b" l="l" r="r" t="t"/>
                <a:pathLst>
                  <a:path extrusionOk="0" h="192" w="2233">
                    <a:moveTo>
                      <a:pt x="1947" y="1"/>
                    </a:moveTo>
                    <a:cubicBezTo>
                      <a:pt x="1655" y="1"/>
                      <a:pt x="1361" y="7"/>
                      <a:pt x="1068" y="22"/>
                    </a:cubicBezTo>
                    <a:cubicBezTo>
                      <a:pt x="762" y="38"/>
                      <a:pt x="459" y="63"/>
                      <a:pt x="153" y="91"/>
                    </a:cubicBezTo>
                    <a:lnTo>
                      <a:pt x="153" y="111"/>
                    </a:lnTo>
                    <a:cubicBezTo>
                      <a:pt x="156" y="128"/>
                      <a:pt x="144" y="137"/>
                      <a:pt x="132" y="137"/>
                    </a:cubicBezTo>
                    <a:cubicBezTo>
                      <a:pt x="124" y="137"/>
                      <a:pt x="116" y="133"/>
                      <a:pt x="113" y="123"/>
                    </a:cubicBezTo>
                    <a:cubicBezTo>
                      <a:pt x="113" y="111"/>
                      <a:pt x="105" y="107"/>
                      <a:pt x="105" y="99"/>
                    </a:cubicBezTo>
                    <a:cubicBezTo>
                      <a:pt x="77" y="103"/>
                      <a:pt x="52" y="103"/>
                      <a:pt x="20" y="107"/>
                    </a:cubicBezTo>
                    <a:cubicBezTo>
                      <a:pt x="20" y="115"/>
                      <a:pt x="24" y="123"/>
                      <a:pt x="24" y="127"/>
                    </a:cubicBezTo>
                    <a:cubicBezTo>
                      <a:pt x="24" y="147"/>
                      <a:pt x="16" y="159"/>
                      <a:pt x="0" y="159"/>
                    </a:cubicBezTo>
                    <a:lnTo>
                      <a:pt x="4" y="192"/>
                    </a:lnTo>
                    <a:cubicBezTo>
                      <a:pt x="258" y="167"/>
                      <a:pt x="504" y="143"/>
                      <a:pt x="758" y="127"/>
                    </a:cubicBezTo>
                    <a:cubicBezTo>
                      <a:pt x="1136" y="99"/>
                      <a:pt x="1512" y="88"/>
                      <a:pt x="1891" y="88"/>
                    </a:cubicBezTo>
                    <a:cubicBezTo>
                      <a:pt x="2005" y="88"/>
                      <a:pt x="2118" y="89"/>
                      <a:pt x="2232" y="91"/>
                    </a:cubicBezTo>
                    <a:lnTo>
                      <a:pt x="2232" y="55"/>
                    </a:lnTo>
                    <a:cubicBezTo>
                      <a:pt x="2228" y="55"/>
                      <a:pt x="2216" y="47"/>
                      <a:pt x="2208" y="30"/>
                    </a:cubicBezTo>
                    <a:cubicBezTo>
                      <a:pt x="2208" y="22"/>
                      <a:pt x="2200" y="10"/>
                      <a:pt x="2200" y="2"/>
                    </a:cubicBezTo>
                    <a:cubicBezTo>
                      <a:pt x="2116" y="1"/>
                      <a:pt x="2031" y="1"/>
                      <a:pt x="1947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3884877" y="2857697"/>
                <a:ext cx="46905" cy="26144"/>
              </a:xfrm>
              <a:custGeom>
                <a:rect b="b" l="l" r="r" t="t"/>
                <a:pathLst>
                  <a:path extrusionOk="0" h="272" w="488">
                    <a:moveTo>
                      <a:pt x="0" y="1"/>
                    </a:moveTo>
                    <a:lnTo>
                      <a:pt x="0" y="1"/>
                    </a:lnTo>
                    <a:cubicBezTo>
                      <a:pt x="35" y="125"/>
                      <a:pt x="107" y="272"/>
                      <a:pt x="249" y="272"/>
                    </a:cubicBezTo>
                    <a:cubicBezTo>
                      <a:pt x="255" y="272"/>
                      <a:pt x="260" y="271"/>
                      <a:pt x="266" y="271"/>
                    </a:cubicBezTo>
                    <a:cubicBezTo>
                      <a:pt x="403" y="263"/>
                      <a:pt x="455" y="126"/>
                      <a:pt x="488" y="9"/>
                    </a:cubicBezTo>
                    <a:cubicBezTo>
                      <a:pt x="327" y="5"/>
                      <a:pt x="165" y="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3874400" y="2780708"/>
                <a:ext cx="57382" cy="69781"/>
              </a:xfrm>
              <a:custGeom>
                <a:rect b="b" l="l" r="r" t="t"/>
                <a:pathLst>
                  <a:path extrusionOk="0" h="726" w="597">
                    <a:moveTo>
                      <a:pt x="0" y="0"/>
                    </a:moveTo>
                    <a:cubicBezTo>
                      <a:pt x="41" y="234"/>
                      <a:pt x="101" y="480"/>
                      <a:pt x="105" y="717"/>
                    </a:cubicBezTo>
                    <a:cubicBezTo>
                      <a:pt x="270" y="717"/>
                      <a:pt x="431" y="721"/>
                      <a:pt x="597" y="725"/>
                    </a:cubicBezTo>
                    <a:cubicBezTo>
                      <a:pt x="508" y="496"/>
                      <a:pt x="444" y="246"/>
                      <a:pt x="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3824035" y="2780708"/>
                <a:ext cx="56613" cy="69012"/>
              </a:xfrm>
              <a:custGeom>
                <a:rect b="b" l="l" r="r" t="t"/>
                <a:pathLst>
                  <a:path extrusionOk="0" h="718" w="589">
                    <a:moveTo>
                      <a:pt x="456" y="0"/>
                    </a:moveTo>
                    <a:cubicBezTo>
                      <a:pt x="307" y="0"/>
                      <a:pt x="150" y="0"/>
                      <a:pt x="0" y="4"/>
                    </a:cubicBezTo>
                    <a:cubicBezTo>
                      <a:pt x="29" y="238"/>
                      <a:pt x="53" y="476"/>
                      <a:pt x="73" y="705"/>
                    </a:cubicBezTo>
                    <a:cubicBezTo>
                      <a:pt x="246" y="709"/>
                      <a:pt x="416" y="709"/>
                      <a:pt x="589" y="717"/>
                    </a:cubicBezTo>
                    <a:cubicBezTo>
                      <a:pt x="516" y="488"/>
                      <a:pt x="496" y="238"/>
                      <a:pt x="4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3831821" y="2856544"/>
                <a:ext cx="43061" cy="24222"/>
              </a:xfrm>
              <a:custGeom>
                <a:rect b="b" l="l" r="r" t="t"/>
                <a:pathLst>
                  <a:path extrusionOk="0" h="252" w="448">
                    <a:moveTo>
                      <a:pt x="0" y="1"/>
                    </a:moveTo>
                    <a:cubicBezTo>
                      <a:pt x="32" y="114"/>
                      <a:pt x="85" y="239"/>
                      <a:pt x="226" y="251"/>
                    </a:cubicBezTo>
                    <a:cubicBezTo>
                      <a:pt x="230" y="251"/>
                      <a:pt x="235" y="251"/>
                      <a:pt x="240" y="251"/>
                    </a:cubicBezTo>
                    <a:cubicBezTo>
                      <a:pt x="379" y="251"/>
                      <a:pt x="447" y="134"/>
                      <a:pt x="447" y="9"/>
                    </a:cubicBezTo>
                    <a:cubicBezTo>
                      <a:pt x="302" y="9"/>
                      <a:pt x="1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3662561" y="3104428"/>
                <a:ext cx="192908" cy="113226"/>
              </a:xfrm>
              <a:custGeom>
                <a:rect b="b" l="l" r="r" t="t"/>
                <a:pathLst>
                  <a:path extrusionOk="0" h="1178" w="2007">
                    <a:moveTo>
                      <a:pt x="999" y="0"/>
                    </a:moveTo>
                    <a:cubicBezTo>
                      <a:pt x="423" y="0"/>
                      <a:pt x="70" y="552"/>
                      <a:pt x="20" y="1085"/>
                    </a:cubicBezTo>
                    <a:cubicBezTo>
                      <a:pt x="20" y="1093"/>
                      <a:pt x="16" y="1101"/>
                      <a:pt x="12" y="1105"/>
                    </a:cubicBezTo>
                    <a:cubicBezTo>
                      <a:pt x="16" y="1121"/>
                      <a:pt x="16" y="1145"/>
                      <a:pt x="0" y="1153"/>
                    </a:cubicBezTo>
                    <a:lnTo>
                      <a:pt x="137" y="1173"/>
                    </a:lnTo>
                    <a:cubicBezTo>
                      <a:pt x="181" y="1081"/>
                      <a:pt x="246" y="988"/>
                      <a:pt x="355" y="968"/>
                    </a:cubicBezTo>
                    <a:cubicBezTo>
                      <a:pt x="613" y="919"/>
                      <a:pt x="907" y="944"/>
                      <a:pt x="1169" y="928"/>
                    </a:cubicBezTo>
                    <a:cubicBezTo>
                      <a:pt x="1322" y="919"/>
                      <a:pt x="1471" y="907"/>
                      <a:pt x="1624" y="903"/>
                    </a:cubicBezTo>
                    <a:cubicBezTo>
                      <a:pt x="1654" y="903"/>
                      <a:pt x="1692" y="898"/>
                      <a:pt x="1729" y="898"/>
                    </a:cubicBezTo>
                    <a:cubicBezTo>
                      <a:pt x="1766" y="898"/>
                      <a:pt x="1803" y="903"/>
                      <a:pt x="1834" y="923"/>
                    </a:cubicBezTo>
                    <a:cubicBezTo>
                      <a:pt x="1874" y="948"/>
                      <a:pt x="1882" y="988"/>
                      <a:pt x="1902" y="1024"/>
                    </a:cubicBezTo>
                    <a:cubicBezTo>
                      <a:pt x="1922" y="1069"/>
                      <a:pt x="1942" y="1125"/>
                      <a:pt x="1963" y="1177"/>
                    </a:cubicBezTo>
                    <a:lnTo>
                      <a:pt x="2007" y="1161"/>
                    </a:lnTo>
                    <a:lnTo>
                      <a:pt x="2007" y="1149"/>
                    </a:lnTo>
                    <a:cubicBezTo>
                      <a:pt x="1971" y="625"/>
                      <a:pt x="1668" y="69"/>
                      <a:pt x="1088" y="5"/>
                    </a:cubicBezTo>
                    <a:cubicBezTo>
                      <a:pt x="1058" y="2"/>
                      <a:pt x="1028" y="0"/>
                      <a:pt x="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3694279" y="3197469"/>
                <a:ext cx="136871" cy="92753"/>
              </a:xfrm>
              <a:custGeom>
                <a:rect b="b" l="l" r="r" t="t"/>
                <a:pathLst>
                  <a:path extrusionOk="0" h="965" w="1424">
                    <a:moveTo>
                      <a:pt x="1350" y="1"/>
                    </a:moveTo>
                    <a:cubicBezTo>
                      <a:pt x="1333" y="1"/>
                      <a:pt x="1315" y="5"/>
                      <a:pt x="1294" y="12"/>
                    </a:cubicBezTo>
                    <a:cubicBezTo>
                      <a:pt x="1266" y="8"/>
                      <a:pt x="1237" y="6"/>
                      <a:pt x="1206" y="6"/>
                    </a:cubicBezTo>
                    <a:cubicBezTo>
                      <a:pt x="1122" y="6"/>
                      <a:pt x="1030" y="19"/>
                      <a:pt x="948" y="28"/>
                    </a:cubicBezTo>
                    <a:cubicBezTo>
                      <a:pt x="1103" y="237"/>
                      <a:pt x="984" y="556"/>
                      <a:pt x="717" y="556"/>
                    </a:cubicBezTo>
                    <a:cubicBezTo>
                      <a:pt x="701" y="556"/>
                      <a:pt x="683" y="554"/>
                      <a:pt x="665" y="552"/>
                    </a:cubicBezTo>
                    <a:cubicBezTo>
                      <a:pt x="532" y="532"/>
                      <a:pt x="432" y="431"/>
                      <a:pt x="428" y="298"/>
                    </a:cubicBezTo>
                    <a:cubicBezTo>
                      <a:pt x="428" y="201"/>
                      <a:pt x="472" y="97"/>
                      <a:pt x="557" y="52"/>
                    </a:cubicBezTo>
                    <a:lnTo>
                      <a:pt x="557" y="52"/>
                    </a:lnTo>
                    <a:cubicBezTo>
                      <a:pt x="488" y="56"/>
                      <a:pt x="416" y="56"/>
                      <a:pt x="347" y="60"/>
                    </a:cubicBezTo>
                    <a:cubicBezTo>
                      <a:pt x="323" y="60"/>
                      <a:pt x="297" y="60"/>
                      <a:pt x="272" y="60"/>
                    </a:cubicBezTo>
                    <a:cubicBezTo>
                      <a:pt x="220" y="60"/>
                      <a:pt x="167" y="62"/>
                      <a:pt x="121" y="72"/>
                    </a:cubicBezTo>
                    <a:cubicBezTo>
                      <a:pt x="105" y="76"/>
                      <a:pt x="93" y="76"/>
                      <a:pt x="85" y="80"/>
                    </a:cubicBezTo>
                    <a:cubicBezTo>
                      <a:pt x="1" y="499"/>
                      <a:pt x="234" y="935"/>
                      <a:pt x="694" y="963"/>
                    </a:cubicBezTo>
                    <a:cubicBezTo>
                      <a:pt x="710" y="964"/>
                      <a:pt x="726" y="965"/>
                      <a:pt x="742" y="965"/>
                    </a:cubicBezTo>
                    <a:cubicBezTo>
                      <a:pt x="941" y="965"/>
                      <a:pt x="1119" y="874"/>
                      <a:pt x="1250" y="721"/>
                    </a:cubicBezTo>
                    <a:cubicBezTo>
                      <a:pt x="1423" y="520"/>
                      <a:pt x="1423" y="290"/>
                      <a:pt x="1383" y="32"/>
                    </a:cubicBezTo>
                    <a:lnTo>
                      <a:pt x="1383" y="8"/>
                    </a:lnTo>
                    <a:cubicBezTo>
                      <a:pt x="1373" y="3"/>
                      <a:pt x="1362" y="1"/>
                      <a:pt x="13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3772902" y="2781861"/>
                <a:ext cx="54306" cy="66706"/>
              </a:xfrm>
              <a:custGeom>
                <a:rect b="b" l="l" r="r" t="t"/>
                <a:pathLst>
                  <a:path extrusionOk="0" h="694" w="565">
                    <a:moveTo>
                      <a:pt x="472" y="0"/>
                    </a:moveTo>
                    <a:cubicBezTo>
                      <a:pt x="315" y="8"/>
                      <a:pt x="158" y="12"/>
                      <a:pt x="1" y="24"/>
                    </a:cubicBezTo>
                    <a:cubicBezTo>
                      <a:pt x="21" y="246"/>
                      <a:pt x="33" y="472"/>
                      <a:pt x="33" y="693"/>
                    </a:cubicBezTo>
                    <a:lnTo>
                      <a:pt x="565" y="693"/>
                    </a:lnTo>
                    <a:cubicBezTo>
                      <a:pt x="524" y="459"/>
                      <a:pt x="500" y="230"/>
                      <a:pt x="4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3675729" y="2524077"/>
                <a:ext cx="153019" cy="129278"/>
              </a:xfrm>
              <a:custGeom>
                <a:rect b="b" l="l" r="r" t="t"/>
                <a:pathLst>
                  <a:path extrusionOk="0" h="1345" w="1592">
                    <a:moveTo>
                      <a:pt x="1472" y="1"/>
                    </a:moveTo>
                    <a:cubicBezTo>
                      <a:pt x="1441" y="1"/>
                      <a:pt x="1407" y="16"/>
                      <a:pt x="1386" y="35"/>
                    </a:cubicBezTo>
                    <a:cubicBezTo>
                      <a:pt x="1354" y="67"/>
                      <a:pt x="1334" y="99"/>
                      <a:pt x="1314" y="135"/>
                    </a:cubicBezTo>
                    <a:cubicBezTo>
                      <a:pt x="1311" y="146"/>
                      <a:pt x="1301" y="150"/>
                      <a:pt x="1290" y="150"/>
                    </a:cubicBezTo>
                    <a:cubicBezTo>
                      <a:pt x="1285" y="150"/>
                      <a:pt x="1279" y="149"/>
                      <a:pt x="1273" y="148"/>
                    </a:cubicBezTo>
                    <a:cubicBezTo>
                      <a:pt x="1261" y="141"/>
                      <a:pt x="1248" y="139"/>
                      <a:pt x="1235" y="139"/>
                    </a:cubicBezTo>
                    <a:cubicBezTo>
                      <a:pt x="1181" y="139"/>
                      <a:pt x="1136" y="190"/>
                      <a:pt x="1136" y="248"/>
                    </a:cubicBezTo>
                    <a:cubicBezTo>
                      <a:pt x="1136" y="256"/>
                      <a:pt x="1128" y="268"/>
                      <a:pt x="1116" y="268"/>
                    </a:cubicBezTo>
                    <a:cubicBezTo>
                      <a:pt x="1116" y="285"/>
                      <a:pt x="1103" y="298"/>
                      <a:pt x="1088" y="298"/>
                    </a:cubicBezTo>
                    <a:cubicBezTo>
                      <a:pt x="1082" y="298"/>
                      <a:pt x="1074" y="295"/>
                      <a:pt x="1068" y="289"/>
                    </a:cubicBezTo>
                    <a:cubicBezTo>
                      <a:pt x="1044" y="260"/>
                      <a:pt x="1015" y="247"/>
                      <a:pt x="986" y="247"/>
                    </a:cubicBezTo>
                    <a:cubicBezTo>
                      <a:pt x="946" y="247"/>
                      <a:pt x="906" y="272"/>
                      <a:pt x="883" y="317"/>
                    </a:cubicBezTo>
                    <a:cubicBezTo>
                      <a:pt x="871" y="333"/>
                      <a:pt x="871" y="357"/>
                      <a:pt x="854" y="373"/>
                    </a:cubicBezTo>
                    <a:cubicBezTo>
                      <a:pt x="834" y="397"/>
                      <a:pt x="830" y="381"/>
                      <a:pt x="806" y="393"/>
                    </a:cubicBezTo>
                    <a:cubicBezTo>
                      <a:pt x="804" y="395"/>
                      <a:pt x="801" y="396"/>
                      <a:pt x="799" y="396"/>
                    </a:cubicBezTo>
                    <a:cubicBezTo>
                      <a:pt x="779" y="396"/>
                      <a:pt x="764" y="339"/>
                      <a:pt x="750" y="321"/>
                    </a:cubicBezTo>
                    <a:lnTo>
                      <a:pt x="734" y="321"/>
                    </a:lnTo>
                    <a:cubicBezTo>
                      <a:pt x="725" y="337"/>
                      <a:pt x="709" y="377"/>
                      <a:pt x="689" y="474"/>
                    </a:cubicBezTo>
                    <a:cubicBezTo>
                      <a:pt x="685" y="494"/>
                      <a:pt x="693" y="518"/>
                      <a:pt x="693" y="538"/>
                    </a:cubicBezTo>
                    <a:cubicBezTo>
                      <a:pt x="693" y="554"/>
                      <a:pt x="679" y="567"/>
                      <a:pt x="664" y="567"/>
                    </a:cubicBezTo>
                    <a:cubicBezTo>
                      <a:pt x="659" y="567"/>
                      <a:pt x="654" y="565"/>
                      <a:pt x="649" y="563"/>
                    </a:cubicBezTo>
                    <a:lnTo>
                      <a:pt x="544" y="611"/>
                    </a:lnTo>
                    <a:cubicBezTo>
                      <a:pt x="544" y="627"/>
                      <a:pt x="532" y="638"/>
                      <a:pt x="515" y="638"/>
                    </a:cubicBezTo>
                    <a:cubicBezTo>
                      <a:pt x="510" y="638"/>
                      <a:pt x="505" y="637"/>
                      <a:pt x="500" y="635"/>
                    </a:cubicBezTo>
                    <a:cubicBezTo>
                      <a:pt x="477" y="623"/>
                      <a:pt x="454" y="617"/>
                      <a:pt x="432" y="617"/>
                    </a:cubicBezTo>
                    <a:cubicBezTo>
                      <a:pt x="360" y="617"/>
                      <a:pt x="300" y="677"/>
                      <a:pt x="306" y="760"/>
                    </a:cubicBezTo>
                    <a:cubicBezTo>
                      <a:pt x="306" y="779"/>
                      <a:pt x="292" y="788"/>
                      <a:pt x="278" y="788"/>
                    </a:cubicBezTo>
                    <a:cubicBezTo>
                      <a:pt x="268" y="788"/>
                      <a:pt x="259" y="784"/>
                      <a:pt x="254" y="776"/>
                    </a:cubicBezTo>
                    <a:cubicBezTo>
                      <a:pt x="246" y="763"/>
                      <a:pt x="238" y="758"/>
                      <a:pt x="230" y="758"/>
                    </a:cubicBezTo>
                    <a:cubicBezTo>
                      <a:pt x="203" y="758"/>
                      <a:pt x="181" y="818"/>
                      <a:pt x="177" y="837"/>
                    </a:cubicBezTo>
                    <a:cubicBezTo>
                      <a:pt x="173" y="857"/>
                      <a:pt x="181" y="885"/>
                      <a:pt x="181" y="905"/>
                    </a:cubicBezTo>
                    <a:cubicBezTo>
                      <a:pt x="181" y="921"/>
                      <a:pt x="165" y="925"/>
                      <a:pt x="157" y="925"/>
                    </a:cubicBezTo>
                    <a:cubicBezTo>
                      <a:pt x="161" y="940"/>
                      <a:pt x="148" y="958"/>
                      <a:pt x="130" y="958"/>
                    </a:cubicBezTo>
                    <a:cubicBezTo>
                      <a:pt x="129" y="958"/>
                      <a:pt x="127" y="958"/>
                      <a:pt x="125" y="957"/>
                    </a:cubicBezTo>
                    <a:cubicBezTo>
                      <a:pt x="113" y="954"/>
                      <a:pt x="102" y="952"/>
                      <a:pt x="93" y="952"/>
                    </a:cubicBezTo>
                    <a:cubicBezTo>
                      <a:pt x="7" y="952"/>
                      <a:pt x="54" y="1112"/>
                      <a:pt x="73" y="1159"/>
                    </a:cubicBezTo>
                    <a:cubicBezTo>
                      <a:pt x="77" y="1167"/>
                      <a:pt x="77" y="1195"/>
                      <a:pt x="57" y="1195"/>
                    </a:cubicBezTo>
                    <a:cubicBezTo>
                      <a:pt x="16" y="1195"/>
                      <a:pt x="0" y="1219"/>
                      <a:pt x="20" y="1264"/>
                    </a:cubicBezTo>
                    <a:cubicBezTo>
                      <a:pt x="2" y="1316"/>
                      <a:pt x="14" y="1341"/>
                      <a:pt x="61" y="1341"/>
                    </a:cubicBezTo>
                    <a:cubicBezTo>
                      <a:pt x="65" y="1341"/>
                      <a:pt x="69" y="1341"/>
                      <a:pt x="73" y="1340"/>
                    </a:cubicBezTo>
                    <a:cubicBezTo>
                      <a:pt x="77" y="1340"/>
                      <a:pt x="81" y="1344"/>
                      <a:pt x="81" y="1344"/>
                    </a:cubicBezTo>
                    <a:lnTo>
                      <a:pt x="85" y="1344"/>
                    </a:lnTo>
                    <a:cubicBezTo>
                      <a:pt x="117" y="1308"/>
                      <a:pt x="157" y="1288"/>
                      <a:pt x="202" y="1280"/>
                    </a:cubicBezTo>
                    <a:cubicBezTo>
                      <a:pt x="111" y="1162"/>
                      <a:pt x="195" y="984"/>
                      <a:pt x="346" y="984"/>
                    </a:cubicBezTo>
                    <a:cubicBezTo>
                      <a:pt x="356" y="984"/>
                      <a:pt x="365" y="984"/>
                      <a:pt x="375" y="986"/>
                    </a:cubicBezTo>
                    <a:cubicBezTo>
                      <a:pt x="360" y="897"/>
                      <a:pt x="424" y="836"/>
                      <a:pt x="497" y="836"/>
                    </a:cubicBezTo>
                    <a:cubicBezTo>
                      <a:pt x="523" y="836"/>
                      <a:pt x="551" y="844"/>
                      <a:pt x="576" y="861"/>
                    </a:cubicBezTo>
                    <a:cubicBezTo>
                      <a:pt x="610" y="790"/>
                      <a:pt x="682" y="751"/>
                      <a:pt x="757" y="751"/>
                    </a:cubicBezTo>
                    <a:cubicBezTo>
                      <a:pt x="789" y="751"/>
                      <a:pt x="821" y="758"/>
                      <a:pt x="850" y="772"/>
                    </a:cubicBezTo>
                    <a:cubicBezTo>
                      <a:pt x="858" y="668"/>
                      <a:pt x="952" y="577"/>
                      <a:pt x="1049" y="577"/>
                    </a:cubicBezTo>
                    <a:cubicBezTo>
                      <a:pt x="1057" y="577"/>
                      <a:pt x="1064" y="578"/>
                      <a:pt x="1072" y="579"/>
                    </a:cubicBezTo>
                    <a:cubicBezTo>
                      <a:pt x="1044" y="498"/>
                      <a:pt x="1108" y="389"/>
                      <a:pt x="1169" y="337"/>
                    </a:cubicBezTo>
                    <a:cubicBezTo>
                      <a:pt x="1193" y="320"/>
                      <a:pt x="1223" y="311"/>
                      <a:pt x="1253" y="311"/>
                    </a:cubicBezTo>
                    <a:cubicBezTo>
                      <a:pt x="1294" y="311"/>
                      <a:pt x="1333" y="327"/>
                      <a:pt x="1354" y="357"/>
                    </a:cubicBezTo>
                    <a:cubicBezTo>
                      <a:pt x="1394" y="228"/>
                      <a:pt x="1487" y="148"/>
                      <a:pt x="1592" y="115"/>
                    </a:cubicBezTo>
                    <a:cubicBezTo>
                      <a:pt x="1584" y="115"/>
                      <a:pt x="1576" y="107"/>
                      <a:pt x="1576" y="95"/>
                    </a:cubicBezTo>
                    <a:lnTo>
                      <a:pt x="1576" y="87"/>
                    </a:lnTo>
                    <a:cubicBezTo>
                      <a:pt x="1556" y="87"/>
                      <a:pt x="1543" y="71"/>
                      <a:pt x="1539" y="67"/>
                    </a:cubicBezTo>
                    <a:cubicBezTo>
                      <a:pt x="1535" y="18"/>
                      <a:pt x="1506" y="1"/>
                      <a:pt x="1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3774632" y="2856160"/>
                <a:ext cx="48347" cy="26913"/>
              </a:xfrm>
              <a:custGeom>
                <a:rect b="b" l="l" r="r" t="t"/>
                <a:pathLst>
                  <a:path extrusionOk="0" h="280" w="503">
                    <a:moveTo>
                      <a:pt x="39" y="1"/>
                    </a:moveTo>
                    <a:cubicBezTo>
                      <a:pt x="1" y="135"/>
                      <a:pt x="104" y="280"/>
                      <a:pt x="240" y="280"/>
                    </a:cubicBezTo>
                    <a:cubicBezTo>
                      <a:pt x="246" y="280"/>
                      <a:pt x="254" y="280"/>
                      <a:pt x="261" y="279"/>
                    </a:cubicBezTo>
                    <a:cubicBezTo>
                      <a:pt x="402" y="263"/>
                      <a:pt x="482" y="138"/>
                      <a:pt x="502" y="5"/>
                    </a:cubicBezTo>
                    <a:cubicBezTo>
                      <a:pt x="353" y="5"/>
                      <a:pt x="200" y="1"/>
                      <a:pt x="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3736474" y="3201314"/>
                <a:ext cx="56998" cy="44502"/>
              </a:xfrm>
              <a:custGeom>
                <a:rect b="b" l="l" r="r" t="t"/>
                <a:pathLst>
                  <a:path extrusionOk="0" h="463" w="593">
                    <a:moveTo>
                      <a:pt x="440" y="0"/>
                    </a:moveTo>
                    <a:cubicBezTo>
                      <a:pt x="432" y="4"/>
                      <a:pt x="416" y="4"/>
                      <a:pt x="408" y="4"/>
                    </a:cubicBezTo>
                    <a:cubicBezTo>
                      <a:pt x="335" y="12"/>
                      <a:pt x="271" y="12"/>
                      <a:pt x="206" y="16"/>
                    </a:cubicBezTo>
                    <a:cubicBezTo>
                      <a:pt x="206" y="20"/>
                      <a:pt x="198" y="24"/>
                      <a:pt x="194" y="32"/>
                    </a:cubicBezTo>
                    <a:cubicBezTo>
                      <a:pt x="9" y="125"/>
                      <a:pt x="1" y="423"/>
                      <a:pt x="239" y="459"/>
                    </a:cubicBezTo>
                    <a:cubicBezTo>
                      <a:pt x="253" y="462"/>
                      <a:pt x="266" y="462"/>
                      <a:pt x="279" y="462"/>
                    </a:cubicBezTo>
                    <a:cubicBezTo>
                      <a:pt x="500" y="462"/>
                      <a:pt x="593" y="188"/>
                      <a:pt x="452" y="24"/>
                    </a:cubicBezTo>
                    <a:cubicBezTo>
                      <a:pt x="440" y="16"/>
                      <a:pt x="440" y="8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3726382" y="2856544"/>
                <a:ext cx="44310" cy="22876"/>
              </a:xfrm>
              <a:custGeom>
                <a:rect b="b" l="l" r="r" t="t"/>
                <a:pathLst>
                  <a:path extrusionOk="0" h="238" w="461">
                    <a:moveTo>
                      <a:pt x="37" y="1"/>
                    </a:moveTo>
                    <a:cubicBezTo>
                      <a:pt x="0" y="126"/>
                      <a:pt x="95" y="238"/>
                      <a:pt x="219" y="238"/>
                    </a:cubicBezTo>
                    <a:cubicBezTo>
                      <a:pt x="231" y="238"/>
                      <a:pt x="243" y="237"/>
                      <a:pt x="255" y="235"/>
                    </a:cubicBezTo>
                    <a:cubicBezTo>
                      <a:pt x="380" y="214"/>
                      <a:pt x="432" y="114"/>
                      <a:pt x="4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8" name="Google Shape;1028;p35"/>
              <p:cNvGrpSpPr/>
              <p:nvPr/>
            </p:nvGrpSpPr>
            <p:grpSpPr>
              <a:xfrm>
                <a:off x="3756658" y="2585015"/>
                <a:ext cx="215684" cy="87658"/>
                <a:chOff x="3756658" y="2585015"/>
                <a:chExt cx="215684" cy="87658"/>
              </a:xfrm>
            </p:grpSpPr>
            <p:sp>
              <p:nvSpPr>
                <p:cNvPr id="1029" name="Google Shape;1029;p35"/>
                <p:cNvSpPr/>
                <p:nvPr/>
              </p:nvSpPr>
              <p:spPr>
                <a:xfrm>
                  <a:off x="3955906" y="2645280"/>
                  <a:ext cx="16436" cy="7786"/>
                </a:xfrm>
                <a:custGeom>
                  <a:rect b="b" l="l" r="r" t="t"/>
                  <a:pathLst>
                    <a:path extrusionOk="0" h="81" w="171">
                      <a:moveTo>
                        <a:pt x="23" y="1"/>
                      </a:moveTo>
                      <a:cubicBezTo>
                        <a:pt x="12" y="1"/>
                        <a:pt x="0" y="13"/>
                        <a:pt x="7" y="23"/>
                      </a:cubicBezTo>
                      <a:cubicBezTo>
                        <a:pt x="26" y="49"/>
                        <a:pt x="70" y="81"/>
                        <a:pt x="107" y="81"/>
                      </a:cubicBezTo>
                      <a:cubicBezTo>
                        <a:pt x="116" y="81"/>
                        <a:pt x="124" y="79"/>
                        <a:pt x="131" y="75"/>
                      </a:cubicBezTo>
                      <a:cubicBezTo>
                        <a:pt x="170" y="59"/>
                        <a:pt x="144" y="14"/>
                        <a:pt x="118" y="14"/>
                      </a:cubicBezTo>
                      <a:cubicBezTo>
                        <a:pt x="111" y="14"/>
                        <a:pt x="105" y="17"/>
                        <a:pt x="99" y="23"/>
                      </a:cubicBezTo>
                      <a:cubicBezTo>
                        <a:pt x="99" y="31"/>
                        <a:pt x="91" y="35"/>
                        <a:pt x="91" y="39"/>
                      </a:cubicBezTo>
                      <a:cubicBezTo>
                        <a:pt x="83" y="39"/>
                        <a:pt x="79" y="35"/>
                        <a:pt x="71" y="35"/>
                      </a:cubicBezTo>
                      <a:cubicBezTo>
                        <a:pt x="59" y="23"/>
                        <a:pt x="47" y="15"/>
                        <a:pt x="31" y="3"/>
                      </a:cubicBezTo>
                      <a:cubicBezTo>
                        <a:pt x="28" y="1"/>
                        <a:pt x="26" y="1"/>
                        <a:pt x="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35"/>
                <p:cNvSpPr/>
                <p:nvPr/>
              </p:nvSpPr>
              <p:spPr>
                <a:xfrm>
                  <a:off x="3938894" y="2661235"/>
                  <a:ext cx="24318" cy="11438"/>
                </a:xfrm>
                <a:custGeom>
                  <a:rect b="b" l="l" r="r" t="t"/>
                  <a:pathLst>
                    <a:path extrusionOk="0" h="119" w="253">
                      <a:moveTo>
                        <a:pt x="120" y="0"/>
                      </a:moveTo>
                      <a:cubicBezTo>
                        <a:pt x="76" y="0"/>
                        <a:pt x="32" y="18"/>
                        <a:pt x="6" y="54"/>
                      </a:cubicBezTo>
                      <a:cubicBezTo>
                        <a:pt x="0" y="66"/>
                        <a:pt x="12" y="80"/>
                        <a:pt x="25" y="80"/>
                      </a:cubicBezTo>
                      <a:cubicBezTo>
                        <a:pt x="30" y="80"/>
                        <a:pt x="34" y="79"/>
                        <a:pt x="39" y="74"/>
                      </a:cubicBezTo>
                      <a:cubicBezTo>
                        <a:pt x="58" y="52"/>
                        <a:pt x="85" y="41"/>
                        <a:pt x="111" y="41"/>
                      </a:cubicBezTo>
                      <a:cubicBezTo>
                        <a:pt x="150" y="41"/>
                        <a:pt x="189" y="64"/>
                        <a:pt x="204" y="103"/>
                      </a:cubicBezTo>
                      <a:cubicBezTo>
                        <a:pt x="209" y="114"/>
                        <a:pt x="218" y="119"/>
                        <a:pt x="227" y="119"/>
                      </a:cubicBezTo>
                      <a:cubicBezTo>
                        <a:pt x="240" y="119"/>
                        <a:pt x="253" y="108"/>
                        <a:pt x="248" y="91"/>
                      </a:cubicBezTo>
                      <a:cubicBezTo>
                        <a:pt x="234" y="31"/>
                        <a:pt x="17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35"/>
                <p:cNvSpPr/>
                <p:nvPr/>
              </p:nvSpPr>
              <p:spPr>
                <a:xfrm>
                  <a:off x="3933319" y="2635476"/>
                  <a:ext cx="7017" cy="13649"/>
                </a:xfrm>
                <a:custGeom>
                  <a:rect b="b" l="l" r="r" t="t"/>
                  <a:pathLst>
                    <a:path extrusionOk="0" h="142" w="73">
                      <a:moveTo>
                        <a:pt x="23" y="0"/>
                      </a:moveTo>
                      <a:cubicBezTo>
                        <a:pt x="12" y="0"/>
                        <a:pt x="1" y="15"/>
                        <a:pt x="4" y="24"/>
                      </a:cubicBezTo>
                      <a:cubicBezTo>
                        <a:pt x="24" y="56"/>
                        <a:pt x="24" y="85"/>
                        <a:pt x="16" y="117"/>
                      </a:cubicBezTo>
                      <a:cubicBezTo>
                        <a:pt x="14" y="131"/>
                        <a:pt x="24" y="141"/>
                        <a:pt x="35" y="141"/>
                      </a:cubicBezTo>
                      <a:cubicBezTo>
                        <a:pt x="43" y="141"/>
                        <a:pt x="51" y="136"/>
                        <a:pt x="56" y="125"/>
                      </a:cubicBezTo>
                      <a:cubicBezTo>
                        <a:pt x="72" y="81"/>
                        <a:pt x="60" y="40"/>
                        <a:pt x="32" y="4"/>
                      </a:cubicBezTo>
                      <a:cubicBezTo>
                        <a:pt x="29" y="1"/>
                        <a:pt x="26" y="0"/>
                        <a:pt x="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35"/>
                <p:cNvSpPr/>
                <p:nvPr/>
              </p:nvSpPr>
              <p:spPr>
                <a:xfrm>
                  <a:off x="3871132" y="2602412"/>
                  <a:ext cx="25471" cy="12015"/>
                </a:xfrm>
                <a:custGeom>
                  <a:rect b="b" l="l" r="r" t="t"/>
                  <a:pathLst>
                    <a:path extrusionOk="0" h="125" w="265">
                      <a:moveTo>
                        <a:pt x="27" y="0"/>
                      </a:moveTo>
                      <a:cubicBezTo>
                        <a:pt x="11" y="0"/>
                        <a:pt x="1" y="23"/>
                        <a:pt x="18" y="34"/>
                      </a:cubicBezTo>
                      <a:cubicBezTo>
                        <a:pt x="87" y="62"/>
                        <a:pt x="155" y="94"/>
                        <a:pt x="220" y="122"/>
                      </a:cubicBezTo>
                      <a:cubicBezTo>
                        <a:pt x="224" y="124"/>
                        <a:pt x="229" y="125"/>
                        <a:pt x="232" y="125"/>
                      </a:cubicBezTo>
                      <a:cubicBezTo>
                        <a:pt x="258" y="125"/>
                        <a:pt x="264" y="92"/>
                        <a:pt x="240" y="78"/>
                      </a:cubicBezTo>
                      <a:cubicBezTo>
                        <a:pt x="167" y="54"/>
                        <a:pt x="103" y="22"/>
                        <a:pt x="34" y="1"/>
                      </a:cubicBezTo>
                      <a:cubicBezTo>
                        <a:pt x="32" y="0"/>
                        <a:pt x="29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35"/>
                <p:cNvSpPr/>
                <p:nvPr/>
              </p:nvSpPr>
              <p:spPr>
                <a:xfrm>
                  <a:off x="3856042" y="2585015"/>
                  <a:ext cx="13745" cy="11342"/>
                </a:xfrm>
                <a:custGeom>
                  <a:rect b="b" l="l" r="r" t="t"/>
                  <a:pathLst>
                    <a:path extrusionOk="0" h="118" w="143">
                      <a:moveTo>
                        <a:pt x="126" y="1"/>
                      </a:moveTo>
                      <a:cubicBezTo>
                        <a:pt x="125" y="1"/>
                        <a:pt x="124" y="1"/>
                        <a:pt x="123" y="1"/>
                      </a:cubicBezTo>
                      <a:cubicBezTo>
                        <a:pt x="78" y="17"/>
                        <a:pt x="34" y="45"/>
                        <a:pt x="10" y="90"/>
                      </a:cubicBezTo>
                      <a:cubicBezTo>
                        <a:pt x="0" y="102"/>
                        <a:pt x="13" y="118"/>
                        <a:pt x="27" y="118"/>
                      </a:cubicBezTo>
                      <a:cubicBezTo>
                        <a:pt x="31" y="118"/>
                        <a:pt x="35" y="117"/>
                        <a:pt x="38" y="114"/>
                      </a:cubicBezTo>
                      <a:cubicBezTo>
                        <a:pt x="54" y="90"/>
                        <a:pt x="62" y="78"/>
                        <a:pt x="78" y="62"/>
                      </a:cubicBezTo>
                      <a:cubicBezTo>
                        <a:pt x="99" y="45"/>
                        <a:pt x="115" y="33"/>
                        <a:pt x="135" y="21"/>
                      </a:cubicBezTo>
                      <a:cubicBezTo>
                        <a:pt x="142" y="18"/>
                        <a:pt x="13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35"/>
                <p:cNvSpPr/>
                <p:nvPr/>
              </p:nvSpPr>
              <p:spPr>
                <a:xfrm>
                  <a:off x="3784243" y="2625480"/>
                  <a:ext cx="18935" cy="11438"/>
                </a:xfrm>
                <a:custGeom>
                  <a:rect b="b" l="l" r="r" t="t"/>
                  <a:pathLst>
                    <a:path extrusionOk="0" h="119" w="197">
                      <a:moveTo>
                        <a:pt x="92" y="0"/>
                      </a:moveTo>
                      <a:cubicBezTo>
                        <a:pt x="57" y="0"/>
                        <a:pt x="23" y="17"/>
                        <a:pt x="3" y="56"/>
                      </a:cubicBezTo>
                      <a:cubicBezTo>
                        <a:pt x="1" y="64"/>
                        <a:pt x="10" y="74"/>
                        <a:pt x="21" y="74"/>
                      </a:cubicBezTo>
                      <a:cubicBezTo>
                        <a:pt x="26" y="74"/>
                        <a:pt x="31" y="73"/>
                        <a:pt x="36" y="68"/>
                      </a:cubicBezTo>
                      <a:cubicBezTo>
                        <a:pt x="49" y="43"/>
                        <a:pt x="71" y="32"/>
                        <a:pt x="93" y="32"/>
                      </a:cubicBezTo>
                      <a:cubicBezTo>
                        <a:pt x="125" y="32"/>
                        <a:pt x="157" y="57"/>
                        <a:pt x="157" y="100"/>
                      </a:cubicBezTo>
                      <a:cubicBezTo>
                        <a:pt x="157" y="112"/>
                        <a:pt x="167" y="118"/>
                        <a:pt x="177" y="118"/>
                      </a:cubicBezTo>
                      <a:cubicBezTo>
                        <a:pt x="187" y="118"/>
                        <a:pt x="197" y="112"/>
                        <a:pt x="197" y="100"/>
                      </a:cubicBezTo>
                      <a:cubicBezTo>
                        <a:pt x="197" y="39"/>
                        <a:pt x="144" y="0"/>
                        <a:pt x="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35"/>
                <p:cNvSpPr/>
                <p:nvPr/>
              </p:nvSpPr>
              <p:spPr>
                <a:xfrm>
                  <a:off x="3769826" y="2649125"/>
                  <a:ext cx="23549" cy="11342"/>
                </a:xfrm>
                <a:custGeom>
                  <a:rect b="b" l="l" r="r" t="t"/>
                  <a:pathLst>
                    <a:path extrusionOk="0" h="118" w="245">
                      <a:moveTo>
                        <a:pt x="20" y="1"/>
                      </a:moveTo>
                      <a:cubicBezTo>
                        <a:pt x="9" y="1"/>
                        <a:pt x="1" y="10"/>
                        <a:pt x="8" y="23"/>
                      </a:cubicBezTo>
                      <a:cubicBezTo>
                        <a:pt x="35" y="79"/>
                        <a:pt x="97" y="117"/>
                        <a:pt x="156" y="117"/>
                      </a:cubicBezTo>
                      <a:cubicBezTo>
                        <a:pt x="178" y="117"/>
                        <a:pt x="199" y="112"/>
                        <a:pt x="218" y="100"/>
                      </a:cubicBezTo>
                      <a:cubicBezTo>
                        <a:pt x="245" y="92"/>
                        <a:pt x="232" y="59"/>
                        <a:pt x="210" y="59"/>
                      </a:cubicBezTo>
                      <a:cubicBezTo>
                        <a:pt x="208" y="59"/>
                        <a:pt x="207" y="59"/>
                        <a:pt x="206" y="59"/>
                      </a:cubicBezTo>
                      <a:cubicBezTo>
                        <a:pt x="186" y="64"/>
                        <a:pt x="166" y="68"/>
                        <a:pt x="147" y="68"/>
                      </a:cubicBezTo>
                      <a:cubicBezTo>
                        <a:pt x="105" y="68"/>
                        <a:pt x="67" y="53"/>
                        <a:pt x="37" y="11"/>
                      </a:cubicBezTo>
                      <a:cubicBezTo>
                        <a:pt x="32" y="4"/>
                        <a:pt x="26" y="1"/>
                        <a:pt x="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35"/>
                <p:cNvSpPr/>
                <p:nvPr/>
              </p:nvSpPr>
              <p:spPr>
                <a:xfrm>
                  <a:off x="3756658" y="2637302"/>
                  <a:ext cx="14033" cy="13456"/>
                </a:xfrm>
                <a:custGeom>
                  <a:rect b="b" l="l" r="r" t="t"/>
                  <a:pathLst>
                    <a:path extrusionOk="0" h="140" w="146">
                      <a:moveTo>
                        <a:pt x="115" y="1"/>
                      </a:moveTo>
                      <a:cubicBezTo>
                        <a:pt x="53" y="1"/>
                        <a:pt x="0" y="60"/>
                        <a:pt x="0" y="122"/>
                      </a:cubicBezTo>
                      <a:cubicBezTo>
                        <a:pt x="0" y="133"/>
                        <a:pt x="8" y="139"/>
                        <a:pt x="15" y="139"/>
                      </a:cubicBezTo>
                      <a:cubicBezTo>
                        <a:pt x="21" y="139"/>
                        <a:pt x="27" y="135"/>
                        <a:pt x="29" y="126"/>
                      </a:cubicBezTo>
                      <a:cubicBezTo>
                        <a:pt x="41" y="78"/>
                        <a:pt x="77" y="45"/>
                        <a:pt x="121" y="41"/>
                      </a:cubicBezTo>
                      <a:cubicBezTo>
                        <a:pt x="145" y="37"/>
                        <a:pt x="145" y="1"/>
                        <a:pt x="121" y="1"/>
                      </a:cubicBezTo>
                      <a:cubicBezTo>
                        <a:pt x="119" y="1"/>
                        <a:pt x="117" y="1"/>
                        <a:pt x="1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7" name="Google Shape;1037;p35"/>
              <p:cNvSpPr/>
              <p:nvPr/>
            </p:nvSpPr>
            <p:spPr>
              <a:xfrm>
                <a:off x="3726093" y="2784168"/>
                <a:ext cx="45752" cy="64783"/>
              </a:xfrm>
              <a:custGeom>
                <a:rect b="b" l="l" r="r" t="t"/>
                <a:pathLst>
                  <a:path extrusionOk="0" h="674" w="476">
                    <a:moveTo>
                      <a:pt x="423" y="0"/>
                    </a:moveTo>
                    <a:cubicBezTo>
                      <a:pt x="302" y="4"/>
                      <a:pt x="181" y="16"/>
                      <a:pt x="52" y="29"/>
                    </a:cubicBezTo>
                    <a:cubicBezTo>
                      <a:pt x="56" y="33"/>
                      <a:pt x="56" y="41"/>
                      <a:pt x="56" y="49"/>
                    </a:cubicBezTo>
                    <a:cubicBezTo>
                      <a:pt x="24" y="258"/>
                      <a:pt x="20" y="468"/>
                      <a:pt x="0" y="673"/>
                    </a:cubicBezTo>
                    <a:cubicBezTo>
                      <a:pt x="161" y="669"/>
                      <a:pt x="318" y="669"/>
                      <a:pt x="475" y="669"/>
                    </a:cubicBezTo>
                    <a:cubicBezTo>
                      <a:pt x="447" y="448"/>
                      <a:pt x="435" y="222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3685340" y="2601451"/>
                <a:ext cx="77951" cy="66802"/>
              </a:xfrm>
              <a:custGeom>
                <a:rect b="b" l="l" r="r" t="t"/>
                <a:pathLst>
                  <a:path extrusionOk="0" h="695" w="811">
                    <a:moveTo>
                      <a:pt x="662" y="0"/>
                    </a:moveTo>
                    <a:cubicBezTo>
                      <a:pt x="599" y="0"/>
                      <a:pt x="538" y="35"/>
                      <a:pt x="513" y="104"/>
                    </a:cubicBezTo>
                    <a:cubicBezTo>
                      <a:pt x="510" y="112"/>
                      <a:pt x="499" y="120"/>
                      <a:pt x="487" y="120"/>
                    </a:cubicBezTo>
                    <a:cubicBezTo>
                      <a:pt x="480" y="120"/>
                      <a:pt x="474" y="118"/>
                      <a:pt x="468" y="112"/>
                    </a:cubicBezTo>
                    <a:cubicBezTo>
                      <a:pt x="457" y="92"/>
                      <a:pt x="444" y="82"/>
                      <a:pt x="429" y="82"/>
                    </a:cubicBezTo>
                    <a:cubicBezTo>
                      <a:pt x="412" y="82"/>
                      <a:pt x="393" y="96"/>
                      <a:pt x="376" y="124"/>
                    </a:cubicBezTo>
                    <a:cubicBezTo>
                      <a:pt x="323" y="128"/>
                      <a:pt x="303" y="152"/>
                      <a:pt x="311" y="189"/>
                    </a:cubicBezTo>
                    <a:cubicBezTo>
                      <a:pt x="311" y="193"/>
                      <a:pt x="307" y="205"/>
                      <a:pt x="303" y="205"/>
                    </a:cubicBezTo>
                    <a:cubicBezTo>
                      <a:pt x="299" y="217"/>
                      <a:pt x="291" y="229"/>
                      <a:pt x="279" y="229"/>
                    </a:cubicBezTo>
                    <a:cubicBezTo>
                      <a:pt x="277" y="229"/>
                      <a:pt x="275" y="229"/>
                      <a:pt x="273" y="229"/>
                    </a:cubicBezTo>
                    <a:cubicBezTo>
                      <a:pt x="128" y="229"/>
                      <a:pt x="51" y="372"/>
                      <a:pt x="162" y="475"/>
                    </a:cubicBezTo>
                    <a:cubicBezTo>
                      <a:pt x="178" y="491"/>
                      <a:pt x="166" y="515"/>
                      <a:pt x="146" y="515"/>
                    </a:cubicBezTo>
                    <a:cubicBezTo>
                      <a:pt x="140" y="515"/>
                      <a:pt x="134" y="515"/>
                      <a:pt x="128" y="515"/>
                    </a:cubicBezTo>
                    <a:cubicBezTo>
                      <a:pt x="76" y="515"/>
                      <a:pt x="34" y="531"/>
                      <a:pt x="1" y="568"/>
                    </a:cubicBezTo>
                    <a:cubicBezTo>
                      <a:pt x="43" y="652"/>
                      <a:pt x="86" y="695"/>
                      <a:pt x="131" y="695"/>
                    </a:cubicBezTo>
                    <a:cubicBezTo>
                      <a:pt x="167" y="695"/>
                      <a:pt x="205" y="666"/>
                      <a:pt x="243" y="608"/>
                    </a:cubicBezTo>
                    <a:cubicBezTo>
                      <a:pt x="279" y="572"/>
                      <a:pt x="311" y="535"/>
                      <a:pt x="347" y="495"/>
                    </a:cubicBezTo>
                    <a:cubicBezTo>
                      <a:pt x="404" y="435"/>
                      <a:pt x="464" y="374"/>
                      <a:pt x="525" y="318"/>
                    </a:cubicBezTo>
                    <a:cubicBezTo>
                      <a:pt x="617" y="233"/>
                      <a:pt x="710" y="152"/>
                      <a:pt x="811" y="72"/>
                    </a:cubicBezTo>
                    <a:lnTo>
                      <a:pt x="787" y="36"/>
                    </a:lnTo>
                    <a:cubicBezTo>
                      <a:pt x="785" y="40"/>
                      <a:pt x="780" y="42"/>
                      <a:pt x="775" y="42"/>
                    </a:cubicBezTo>
                    <a:cubicBezTo>
                      <a:pt x="771" y="42"/>
                      <a:pt x="767" y="40"/>
                      <a:pt x="767" y="36"/>
                    </a:cubicBezTo>
                    <a:cubicBezTo>
                      <a:pt x="735" y="12"/>
                      <a:pt x="698" y="0"/>
                      <a:pt x="6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736858" y="2739186"/>
                <a:ext cx="4614" cy="4614"/>
              </a:xfrm>
              <a:custGeom>
                <a:rect b="b" l="l" r="r" t="t"/>
                <a:pathLst>
                  <a:path extrusionOk="0" h="48" w="48">
                    <a:moveTo>
                      <a:pt x="45" y="1"/>
                    </a:moveTo>
                    <a:cubicBezTo>
                      <a:pt x="29" y="1"/>
                      <a:pt x="13" y="5"/>
                      <a:pt x="1" y="5"/>
                    </a:cubicBezTo>
                    <a:cubicBezTo>
                      <a:pt x="1" y="13"/>
                      <a:pt x="1" y="21"/>
                      <a:pt x="5" y="29"/>
                    </a:cubicBezTo>
                    <a:cubicBezTo>
                      <a:pt x="8" y="42"/>
                      <a:pt x="16" y="47"/>
                      <a:pt x="24" y="47"/>
                    </a:cubicBezTo>
                    <a:cubicBezTo>
                      <a:pt x="35" y="47"/>
                      <a:pt x="48" y="36"/>
                      <a:pt x="45" y="21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3731187" y="2678344"/>
                <a:ext cx="7689" cy="5190"/>
              </a:xfrm>
              <a:custGeom>
                <a:rect b="b" l="l" r="r" t="t"/>
                <a:pathLst>
                  <a:path extrusionOk="0" h="54" w="80">
                    <a:moveTo>
                      <a:pt x="61" y="0"/>
                    </a:moveTo>
                    <a:cubicBezTo>
                      <a:pt x="53" y="0"/>
                      <a:pt x="46" y="4"/>
                      <a:pt x="44" y="13"/>
                    </a:cubicBezTo>
                    <a:cubicBezTo>
                      <a:pt x="44" y="21"/>
                      <a:pt x="32" y="25"/>
                      <a:pt x="28" y="25"/>
                    </a:cubicBezTo>
                    <a:cubicBezTo>
                      <a:pt x="27" y="25"/>
                      <a:pt x="26" y="25"/>
                      <a:pt x="25" y="25"/>
                    </a:cubicBezTo>
                    <a:cubicBezTo>
                      <a:pt x="16" y="25"/>
                      <a:pt x="1" y="38"/>
                      <a:pt x="11" y="46"/>
                    </a:cubicBezTo>
                    <a:cubicBezTo>
                      <a:pt x="21" y="51"/>
                      <a:pt x="31" y="53"/>
                      <a:pt x="41" y="53"/>
                    </a:cubicBezTo>
                    <a:cubicBezTo>
                      <a:pt x="62" y="53"/>
                      <a:pt x="80" y="42"/>
                      <a:pt x="80" y="17"/>
                    </a:cubicBezTo>
                    <a:cubicBezTo>
                      <a:pt x="80" y="6"/>
                      <a:pt x="70" y="0"/>
                      <a:pt x="61" y="0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3724075" y="2704392"/>
                <a:ext cx="12111" cy="36044"/>
              </a:xfrm>
              <a:custGeom>
                <a:rect b="b" l="l" r="r" t="t"/>
                <a:pathLst>
                  <a:path extrusionOk="0" h="375" w="126">
                    <a:moveTo>
                      <a:pt x="9" y="0"/>
                    </a:moveTo>
                    <a:cubicBezTo>
                      <a:pt x="1" y="125"/>
                      <a:pt x="17" y="250"/>
                      <a:pt x="41" y="375"/>
                    </a:cubicBezTo>
                    <a:cubicBezTo>
                      <a:pt x="73" y="371"/>
                      <a:pt x="98" y="371"/>
                      <a:pt x="126" y="367"/>
                    </a:cubicBezTo>
                    <a:cubicBezTo>
                      <a:pt x="98" y="250"/>
                      <a:pt x="98" y="121"/>
                      <a:pt x="118" y="8"/>
                    </a:cubicBezTo>
                    <a:cubicBezTo>
                      <a:pt x="81" y="4"/>
                      <a:pt x="45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3723306" y="2740339"/>
                <a:ext cx="5959" cy="5190"/>
              </a:xfrm>
              <a:custGeom>
                <a:rect b="b" l="l" r="r" t="t"/>
                <a:pathLst>
                  <a:path extrusionOk="0" h="54" w="62">
                    <a:moveTo>
                      <a:pt x="49" y="1"/>
                    </a:moveTo>
                    <a:cubicBezTo>
                      <a:pt x="33" y="1"/>
                      <a:pt x="13" y="9"/>
                      <a:pt x="1" y="9"/>
                    </a:cubicBezTo>
                    <a:cubicBezTo>
                      <a:pt x="5" y="17"/>
                      <a:pt x="5" y="25"/>
                      <a:pt x="9" y="37"/>
                    </a:cubicBezTo>
                    <a:cubicBezTo>
                      <a:pt x="9" y="49"/>
                      <a:pt x="21" y="53"/>
                      <a:pt x="29" y="53"/>
                    </a:cubicBezTo>
                    <a:cubicBezTo>
                      <a:pt x="45" y="53"/>
                      <a:pt x="61" y="41"/>
                      <a:pt x="53" y="21"/>
                    </a:cubicBezTo>
                    <a:cubicBezTo>
                      <a:pt x="53" y="17"/>
                      <a:pt x="49" y="9"/>
                      <a:pt x="49" y="1"/>
                    </a:cubicBezTo>
                    <a:close/>
                  </a:path>
                </a:pathLst>
              </a:custGeom>
              <a:solidFill>
                <a:srgbClr val="2221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3684956" y="2786860"/>
                <a:ext cx="41619" cy="62092"/>
              </a:xfrm>
              <a:custGeom>
                <a:rect b="b" l="l" r="r" t="t"/>
                <a:pathLst>
                  <a:path extrusionOk="0" h="646" w="433">
                    <a:moveTo>
                      <a:pt x="432" y="1"/>
                    </a:moveTo>
                    <a:lnTo>
                      <a:pt x="432" y="1"/>
                    </a:lnTo>
                    <a:cubicBezTo>
                      <a:pt x="343" y="13"/>
                      <a:pt x="251" y="21"/>
                      <a:pt x="162" y="29"/>
                    </a:cubicBezTo>
                    <a:cubicBezTo>
                      <a:pt x="102" y="234"/>
                      <a:pt x="45" y="436"/>
                      <a:pt x="1" y="645"/>
                    </a:cubicBezTo>
                    <a:cubicBezTo>
                      <a:pt x="130" y="645"/>
                      <a:pt x="259" y="641"/>
                      <a:pt x="388" y="641"/>
                    </a:cubicBezTo>
                    <a:cubicBezTo>
                      <a:pt x="372" y="432"/>
                      <a:pt x="404" y="206"/>
                      <a:pt x="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3681015" y="2856544"/>
                <a:ext cx="40465" cy="26625"/>
              </a:xfrm>
              <a:custGeom>
                <a:rect b="b" l="l" r="r" t="t"/>
                <a:pathLst>
                  <a:path extrusionOk="0" h="277" w="421">
                    <a:moveTo>
                      <a:pt x="421" y="1"/>
                    </a:moveTo>
                    <a:cubicBezTo>
                      <a:pt x="300" y="1"/>
                      <a:pt x="171" y="1"/>
                      <a:pt x="46" y="9"/>
                    </a:cubicBezTo>
                    <a:lnTo>
                      <a:pt x="46" y="13"/>
                    </a:lnTo>
                    <a:cubicBezTo>
                      <a:pt x="0" y="130"/>
                      <a:pt x="94" y="277"/>
                      <a:pt x="219" y="277"/>
                    </a:cubicBezTo>
                    <a:cubicBezTo>
                      <a:pt x="227" y="277"/>
                      <a:pt x="235" y="276"/>
                      <a:pt x="243" y="275"/>
                    </a:cubicBezTo>
                    <a:cubicBezTo>
                      <a:pt x="380" y="255"/>
                      <a:pt x="421" y="118"/>
                      <a:pt x="4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3639301" y="2790320"/>
                <a:ext cx="55460" cy="60170"/>
              </a:xfrm>
              <a:custGeom>
                <a:rect b="b" l="l" r="r" t="t"/>
                <a:pathLst>
                  <a:path extrusionOk="0" h="626" w="577">
                    <a:moveTo>
                      <a:pt x="577" y="1"/>
                    </a:moveTo>
                    <a:lnTo>
                      <a:pt x="577" y="1"/>
                    </a:lnTo>
                    <a:cubicBezTo>
                      <a:pt x="464" y="13"/>
                      <a:pt x="355" y="25"/>
                      <a:pt x="242" y="37"/>
                    </a:cubicBezTo>
                    <a:cubicBezTo>
                      <a:pt x="242" y="41"/>
                      <a:pt x="238" y="41"/>
                      <a:pt x="238" y="45"/>
                    </a:cubicBezTo>
                    <a:cubicBezTo>
                      <a:pt x="141" y="234"/>
                      <a:pt x="73" y="428"/>
                      <a:pt x="0" y="625"/>
                    </a:cubicBezTo>
                    <a:cubicBezTo>
                      <a:pt x="149" y="625"/>
                      <a:pt x="291" y="621"/>
                      <a:pt x="432" y="617"/>
                    </a:cubicBezTo>
                    <a:cubicBezTo>
                      <a:pt x="460" y="408"/>
                      <a:pt x="500" y="198"/>
                      <a:pt x="5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3494070" y="3196988"/>
                <a:ext cx="181758" cy="42772"/>
              </a:xfrm>
              <a:custGeom>
                <a:rect b="b" l="l" r="r" t="t"/>
                <a:pathLst>
                  <a:path extrusionOk="0" h="445" w="1891">
                    <a:moveTo>
                      <a:pt x="166" y="1"/>
                    </a:moveTo>
                    <a:cubicBezTo>
                      <a:pt x="165" y="1"/>
                      <a:pt x="163" y="1"/>
                      <a:pt x="161" y="1"/>
                    </a:cubicBezTo>
                    <a:cubicBezTo>
                      <a:pt x="0" y="17"/>
                      <a:pt x="61" y="319"/>
                      <a:pt x="69" y="444"/>
                    </a:cubicBezTo>
                    <a:cubicBezTo>
                      <a:pt x="359" y="428"/>
                      <a:pt x="653" y="428"/>
                      <a:pt x="943" y="416"/>
                    </a:cubicBezTo>
                    <a:cubicBezTo>
                      <a:pt x="1241" y="400"/>
                      <a:pt x="1544" y="359"/>
                      <a:pt x="1842" y="355"/>
                    </a:cubicBezTo>
                    <a:cubicBezTo>
                      <a:pt x="1854" y="307"/>
                      <a:pt x="1870" y="263"/>
                      <a:pt x="1890" y="218"/>
                    </a:cubicBezTo>
                    <a:lnTo>
                      <a:pt x="1753" y="198"/>
                    </a:lnTo>
                    <a:cubicBezTo>
                      <a:pt x="1750" y="201"/>
                      <a:pt x="1745" y="204"/>
                      <a:pt x="1739" y="204"/>
                    </a:cubicBezTo>
                    <a:cubicBezTo>
                      <a:pt x="1736" y="204"/>
                      <a:pt x="1733" y="203"/>
                      <a:pt x="1729" y="202"/>
                    </a:cubicBezTo>
                    <a:cubicBezTo>
                      <a:pt x="1362" y="166"/>
                      <a:pt x="984" y="182"/>
                      <a:pt x="621" y="126"/>
                    </a:cubicBezTo>
                    <a:cubicBezTo>
                      <a:pt x="552" y="118"/>
                      <a:pt x="484" y="102"/>
                      <a:pt x="419" y="85"/>
                    </a:cubicBezTo>
                    <a:cubicBezTo>
                      <a:pt x="357" y="74"/>
                      <a:pt x="229" y="1"/>
                      <a:pt x="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3636129" y="2857313"/>
                <a:ext cx="42772" cy="22011"/>
              </a:xfrm>
              <a:custGeom>
                <a:rect b="b" l="l" r="r" t="t"/>
                <a:pathLst>
                  <a:path extrusionOk="0" h="229" w="445">
                    <a:moveTo>
                      <a:pt x="444" y="1"/>
                    </a:moveTo>
                    <a:lnTo>
                      <a:pt x="444" y="1"/>
                    </a:lnTo>
                    <a:cubicBezTo>
                      <a:pt x="303" y="5"/>
                      <a:pt x="162" y="5"/>
                      <a:pt x="21" y="5"/>
                    </a:cubicBezTo>
                    <a:lnTo>
                      <a:pt x="21" y="9"/>
                    </a:lnTo>
                    <a:cubicBezTo>
                      <a:pt x="0" y="129"/>
                      <a:pt x="104" y="228"/>
                      <a:pt x="217" y="228"/>
                    </a:cubicBezTo>
                    <a:cubicBezTo>
                      <a:pt x="232" y="228"/>
                      <a:pt x="248" y="226"/>
                      <a:pt x="263" y="223"/>
                    </a:cubicBezTo>
                    <a:cubicBezTo>
                      <a:pt x="364" y="194"/>
                      <a:pt x="428" y="94"/>
                      <a:pt x="4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3599413" y="2794645"/>
                <a:ext cx="57382" cy="57767"/>
              </a:xfrm>
              <a:custGeom>
                <a:rect b="b" l="l" r="r" t="t"/>
                <a:pathLst>
                  <a:path extrusionOk="0" h="601" w="597">
                    <a:moveTo>
                      <a:pt x="597" y="0"/>
                    </a:moveTo>
                    <a:lnTo>
                      <a:pt x="597" y="0"/>
                    </a:lnTo>
                    <a:cubicBezTo>
                      <a:pt x="524" y="12"/>
                      <a:pt x="452" y="20"/>
                      <a:pt x="375" y="32"/>
                    </a:cubicBezTo>
                    <a:lnTo>
                      <a:pt x="355" y="32"/>
                    </a:lnTo>
                    <a:cubicBezTo>
                      <a:pt x="246" y="222"/>
                      <a:pt x="121" y="415"/>
                      <a:pt x="0" y="600"/>
                    </a:cubicBezTo>
                    <a:cubicBezTo>
                      <a:pt x="129" y="596"/>
                      <a:pt x="254" y="592"/>
                      <a:pt x="383" y="584"/>
                    </a:cubicBezTo>
                    <a:cubicBezTo>
                      <a:pt x="432" y="379"/>
                      <a:pt x="508" y="189"/>
                      <a:pt x="5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3588263" y="2858082"/>
                <a:ext cx="43349" cy="25567"/>
              </a:xfrm>
              <a:custGeom>
                <a:rect b="b" l="l" r="r" t="t"/>
                <a:pathLst>
                  <a:path extrusionOk="0" h="266" w="451">
                    <a:moveTo>
                      <a:pt x="451" y="1"/>
                    </a:moveTo>
                    <a:lnTo>
                      <a:pt x="451" y="1"/>
                    </a:lnTo>
                    <a:cubicBezTo>
                      <a:pt x="326" y="5"/>
                      <a:pt x="197" y="13"/>
                      <a:pt x="60" y="13"/>
                    </a:cubicBezTo>
                    <a:lnTo>
                      <a:pt x="60" y="17"/>
                    </a:lnTo>
                    <a:cubicBezTo>
                      <a:pt x="1" y="143"/>
                      <a:pt x="81" y="266"/>
                      <a:pt x="207" y="266"/>
                    </a:cubicBezTo>
                    <a:cubicBezTo>
                      <a:pt x="218" y="266"/>
                      <a:pt x="230" y="265"/>
                      <a:pt x="241" y="263"/>
                    </a:cubicBezTo>
                    <a:cubicBezTo>
                      <a:pt x="378" y="243"/>
                      <a:pt x="431" y="122"/>
                      <a:pt x="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35"/>
          <p:cNvGrpSpPr/>
          <p:nvPr/>
        </p:nvGrpSpPr>
        <p:grpSpPr>
          <a:xfrm>
            <a:off x="3662152" y="3439448"/>
            <a:ext cx="984676" cy="805537"/>
            <a:chOff x="3524197" y="3439333"/>
            <a:chExt cx="1033455" cy="845442"/>
          </a:xfrm>
        </p:grpSpPr>
        <p:sp>
          <p:nvSpPr>
            <p:cNvPr id="1051" name="Google Shape;1051;p35"/>
            <p:cNvSpPr/>
            <p:nvPr/>
          </p:nvSpPr>
          <p:spPr>
            <a:xfrm>
              <a:off x="3524197" y="3440390"/>
              <a:ext cx="1033455" cy="803158"/>
            </a:xfrm>
            <a:custGeom>
              <a:rect b="b" l="l" r="r" t="t"/>
              <a:pathLst>
                <a:path extrusionOk="0" h="8356" w="10752">
                  <a:moveTo>
                    <a:pt x="5182" y="1520"/>
                  </a:moveTo>
                  <a:cubicBezTo>
                    <a:pt x="5235" y="1532"/>
                    <a:pt x="5291" y="1536"/>
                    <a:pt x="5340" y="1548"/>
                  </a:cubicBezTo>
                  <a:cubicBezTo>
                    <a:pt x="5432" y="1560"/>
                    <a:pt x="5517" y="1548"/>
                    <a:pt x="5521" y="1673"/>
                  </a:cubicBezTo>
                  <a:cubicBezTo>
                    <a:pt x="5521" y="1697"/>
                    <a:pt x="5521" y="1721"/>
                    <a:pt x="5517" y="1749"/>
                  </a:cubicBezTo>
                  <a:lnTo>
                    <a:pt x="5505" y="1737"/>
                  </a:lnTo>
                  <a:cubicBezTo>
                    <a:pt x="5384" y="1717"/>
                    <a:pt x="5271" y="1689"/>
                    <a:pt x="5158" y="1644"/>
                  </a:cubicBezTo>
                  <a:cubicBezTo>
                    <a:pt x="5170" y="1600"/>
                    <a:pt x="5178" y="1560"/>
                    <a:pt x="5182" y="1520"/>
                  </a:cubicBezTo>
                  <a:close/>
                  <a:moveTo>
                    <a:pt x="5158" y="1673"/>
                  </a:moveTo>
                  <a:cubicBezTo>
                    <a:pt x="5263" y="1721"/>
                    <a:pt x="5380" y="1757"/>
                    <a:pt x="5497" y="1785"/>
                  </a:cubicBezTo>
                  <a:cubicBezTo>
                    <a:pt x="5501" y="1785"/>
                    <a:pt x="5505" y="1785"/>
                    <a:pt x="5513" y="1777"/>
                  </a:cubicBezTo>
                  <a:lnTo>
                    <a:pt x="5513" y="1777"/>
                  </a:lnTo>
                  <a:cubicBezTo>
                    <a:pt x="5501" y="1818"/>
                    <a:pt x="5493" y="1866"/>
                    <a:pt x="5485" y="1910"/>
                  </a:cubicBezTo>
                  <a:cubicBezTo>
                    <a:pt x="5360" y="1886"/>
                    <a:pt x="5239" y="1854"/>
                    <a:pt x="5122" y="1810"/>
                  </a:cubicBezTo>
                  <a:cubicBezTo>
                    <a:pt x="5138" y="1761"/>
                    <a:pt x="5146" y="1717"/>
                    <a:pt x="5158" y="1673"/>
                  </a:cubicBezTo>
                  <a:close/>
                  <a:moveTo>
                    <a:pt x="5114" y="1838"/>
                  </a:moveTo>
                  <a:cubicBezTo>
                    <a:pt x="5231" y="1886"/>
                    <a:pt x="5352" y="1918"/>
                    <a:pt x="5477" y="1947"/>
                  </a:cubicBezTo>
                  <a:cubicBezTo>
                    <a:pt x="5473" y="1971"/>
                    <a:pt x="5464" y="1995"/>
                    <a:pt x="5464" y="2027"/>
                  </a:cubicBezTo>
                  <a:cubicBezTo>
                    <a:pt x="5331" y="2027"/>
                    <a:pt x="5190" y="2027"/>
                    <a:pt x="5053" y="2031"/>
                  </a:cubicBezTo>
                  <a:cubicBezTo>
                    <a:pt x="5074" y="1967"/>
                    <a:pt x="5094" y="1906"/>
                    <a:pt x="5114" y="1838"/>
                  </a:cubicBezTo>
                  <a:close/>
                  <a:moveTo>
                    <a:pt x="2273" y="508"/>
                  </a:moveTo>
                  <a:cubicBezTo>
                    <a:pt x="3248" y="520"/>
                    <a:pt x="4296" y="625"/>
                    <a:pt x="5203" y="1016"/>
                  </a:cubicBezTo>
                  <a:cubicBezTo>
                    <a:pt x="5742" y="1254"/>
                    <a:pt x="6238" y="1592"/>
                    <a:pt x="6625" y="2080"/>
                  </a:cubicBezTo>
                  <a:cubicBezTo>
                    <a:pt x="6504" y="2072"/>
                    <a:pt x="6387" y="2059"/>
                    <a:pt x="6266" y="2051"/>
                  </a:cubicBezTo>
                  <a:cubicBezTo>
                    <a:pt x="6262" y="2051"/>
                    <a:pt x="6250" y="2047"/>
                    <a:pt x="6250" y="2043"/>
                  </a:cubicBezTo>
                  <a:cubicBezTo>
                    <a:pt x="6008" y="2023"/>
                    <a:pt x="5763" y="2015"/>
                    <a:pt x="5517" y="2015"/>
                  </a:cubicBezTo>
                  <a:cubicBezTo>
                    <a:pt x="5537" y="1918"/>
                    <a:pt x="5549" y="1818"/>
                    <a:pt x="5565" y="1721"/>
                  </a:cubicBezTo>
                  <a:cubicBezTo>
                    <a:pt x="5569" y="1677"/>
                    <a:pt x="5601" y="1604"/>
                    <a:pt x="5569" y="1556"/>
                  </a:cubicBezTo>
                  <a:cubicBezTo>
                    <a:pt x="5545" y="1520"/>
                    <a:pt x="5497" y="1520"/>
                    <a:pt x="5456" y="1511"/>
                  </a:cubicBezTo>
                  <a:cubicBezTo>
                    <a:pt x="5364" y="1495"/>
                    <a:pt x="5267" y="1479"/>
                    <a:pt x="5174" y="1467"/>
                  </a:cubicBezTo>
                  <a:lnTo>
                    <a:pt x="5166" y="1467"/>
                  </a:lnTo>
                  <a:cubicBezTo>
                    <a:pt x="5158" y="1467"/>
                    <a:pt x="5142" y="1471"/>
                    <a:pt x="5142" y="1487"/>
                  </a:cubicBezTo>
                  <a:cubicBezTo>
                    <a:pt x="5118" y="1669"/>
                    <a:pt x="5074" y="1850"/>
                    <a:pt x="5013" y="2023"/>
                  </a:cubicBezTo>
                  <a:cubicBezTo>
                    <a:pt x="4038" y="2051"/>
                    <a:pt x="3063" y="2164"/>
                    <a:pt x="2112" y="2313"/>
                  </a:cubicBezTo>
                  <a:cubicBezTo>
                    <a:pt x="2084" y="2100"/>
                    <a:pt x="2180" y="1902"/>
                    <a:pt x="2237" y="1697"/>
                  </a:cubicBezTo>
                  <a:cubicBezTo>
                    <a:pt x="2257" y="1612"/>
                    <a:pt x="2277" y="1520"/>
                    <a:pt x="2277" y="1435"/>
                  </a:cubicBezTo>
                  <a:cubicBezTo>
                    <a:pt x="2277" y="1306"/>
                    <a:pt x="2213" y="1197"/>
                    <a:pt x="2184" y="1072"/>
                  </a:cubicBezTo>
                  <a:cubicBezTo>
                    <a:pt x="2160" y="927"/>
                    <a:pt x="2237" y="710"/>
                    <a:pt x="2273" y="508"/>
                  </a:cubicBezTo>
                  <a:close/>
                  <a:moveTo>
                    <a:pt x="2007" y="45"/>
                  </a:moveTo>
                  <a:cubicBezTo>
                    <a:pt x="2011" y="53"/>
                    <a:pt x="2015" y="57"/>
                    <a:pt x="2027" y="61"/>
                  </a:cubicBezTo>
                  <a:cubicBezTo>
                    <a:pt x="2140" y="105"/>
                    <a:pt x="2229" y="278"/>
                    <a:pt x="2221" y="395"/>
                  </a:cubicBezTo>
                  <a:cubicBezTo>
                    <a:pt x="2217" y="468"/>
                    <a:pt x="2196" y="544"/>
                    <a:pt x="2180" y="617"/>
                  </a:cubicBezTo>
                  <a:cubicBezTo>
                    <a:pt x="2156" y="718"/>
                    <a:pt x="2116" y="818"/>
                    <a:pt x="2108" y="923"/>
                  </a:cubicBezTo>
                  <a:cubicBezTo>
                    <a:pt x="2092" y="1129"/>
                    <a:pt x="2221" y="1294"/>
                    <a:pt x="2213" y="1503"/>
                  </a:cubicBezTo>
                  <a:cubicBezTo>
                    <a:pt x="2196" y="1789"/>
                    <a:pt x="1995" y="2055"/>
                    <a:pt x="2068" y="2338"/>
                  </a:cubicBezTo>
                  <a:lnTo>
                    <a:pt x="2068" y="2350"/>
                  </a:lnTo>
                  <a:cubicBezTo>
                    <a:pt x="2068" y="2354"/>
                    <a:pt x="2072" y="2358"/>
                    <a:pt x="2072" y="2362"/>
                  </a:cubicBezTo>
                  <a:cubicBezTo>
                    <a:pt x="2068" y="2370"/>
                    <a:pt x="2059" y="2374"/>
                    <a:pt x="2059" y="2378"/>
                  </a:cubicBezTo>
                  <a:cubicBezTo>
                    <a:pt x="1960" y="2436"/>
                    <a:pt x="1877" y="2465"/>
                    <a:pt x="1811" y="2465"/>
                  </a:cubicBezTo>
                  <a:cubicBezTo>
                    <a:pt x="1722" y="2465"/>
                    <a:pt x="1664" y="2413"/>
                    <a:pt x="1636" y="2309"/>
                  </a:cubicBezTo>
                  <a:cubicBezTo>
                    <a:pt x="1612" y="2196"/>
                    <a:pt x="1616" y="2088"/>
                    <a:pt x="1648" y="1979"/>
                  </a:cubicBezTo>
                  <a:cubicBezTo>
                    <a:pt x="1665" y="1894"/>
                    <a:pt x="1689" y="1814"/>
                    <a:pt x="1713" y="1733"/>
                  </a:cubicBezTo>
                  <a:cubicBezTo>
                    <a:pt x="1757" y="1572"/>
                    <a:pt x="1814" y="1403"/>
                    <a:pt x="1806" y="1229"/>
                  </a:cubicBezTo>
                  <a:cubicBezTo>
                    <a:pt x="1794" y="1052"/>
                    <a:pt x="1713" y="899"/>
                    <a:pt x="1673" y="726"/>
                  </a:cubicBezTo>
                  <a:cubicBezTo>
                    <a:pt x="1604" y="436"/>
                    <a:pt x="1709" y="145"/>
                    <a:pt x="2007" y="45"/>
                  </a:cubicBezTo>
                  <a:close/>
                  <a:moveTo>
                    <a:pt x="6085" y="2112"/>
                  </a:moveTo>
                  <a:lnTo>
                    <a:pt x="6085" y="2112"/>
                  </a:lnTo>
                  <a:cubicBezTo>
                    <a:pt x="6137" y="2116"/>
                    <a:pt x="6186" y="2116"/>
                    <a:pt x="6230" y="2120"/>
                  </a:cubicBezTo>
                  <a:cubicBezTo>
                    <a:pt x="6206" y="2297"/>
                    <a:pt x="6202" y="2475"/>
                    <a:pt x="6206" y="2652"/>
                  </a:cubicBezTo>
                  <a:lnTo>
                    <a:pt x="6089" y="2652"/>
                  </a:lnTo>
                  <a:cubicBezTo>
                    <a:pt x="6081" y="2470"/>
                    <a:pt x="6081" y="2297"/>
                    <a:pt x="6085" y="2112"/>
                  </a:cubicBezTo>
                  <a:close/>
                  <a:moveTo>
                    <a:pt x="5489" y="2101"/>
                  </a:moveTo>
                  <a:cubicBezTo>
                    <a:pt x="5676" y="2101"/>
                    <a:pt x="5864" y="2105"/>
                    <a:pt x="6053" y="2112"/>
                  </a:cubicBezTo>
                  <a:cubicBezTo>
                    <a:pt x="6016" y="2281"/>
                    <a:pt x="6008" y="2475"/>
                    <a:pt x="6041" y="2652"/>
                  </a:cubicBezTo>
                  <a:lnTo>
                    <a:pt x="5565" y="2652"/>
                  </a:lnTo>
                  <a:cubicBezTo>
                    <a:pt x="5215" y="2656"/>
                    <a:pt x="4860" y="2664"/>
                    <a:pt x="4513" y="2680"/>
                  </a:cubicBezTo>
                  <a:lnTo>
                    <a:pt x="4513" y="2676"/>
                  </a:lnTo>
                  <a:cubicBezTo>
                    <a:pt x="4497" y="2495"/>
                    <a:pt x="4489" y="2317"/>
                    <a:pt x="4481" y="2136"/>
                  </a:cubicBezTo>
                  <a:cubicBezTo>
                    <a:pt x="4815" y="2113"/>
                    <a:pt x="5151" y="2101"/>
                    <a:pt x="5489" y="2101"/>
                  </a:cubicBezTo>
                  <a:close/>
                  <a:moveTo>
                    <a:pt x="4445" y="2136"/>
                  </a:moveTo>
                  <a:lnTo>
                    <a:pt x="4445" y="2136"/>
                  </a:lnTo>
                  <a:cubicBezTo>
                    <a:pt x="4425" y="2317"/>
                    <a:pt x="4429" y="2503"/>
                    <a:pt x="4457" y="2684"/>
                  </a:cubicBezTo>
                  <a:cubicBezTo>
                    <a:pt x="4417" y="2692"/>
                    <a:pt x="4385" y="2692"/>
                    <a:pt x="4352" y="2692"/>
                  </a:cubicBezTo>
                  <a:cubicBezTo>
                    <a:pt x="4324" y="2511"/>
                    <a:pt x="4308" y="2325"/>
                    <a:pt x="4296" y="2148"/>
                  </a:cubicBezTo>
                  <a:cubicBezTo>
                    <a:pt x="4348" y="2140"/>
                    <a:pt x="4393" y="2140"/>
                    <a:pt x="4445" y="2136"/>
                  </a:cubicBezTo>
                  <a:close/>
                  <a:moveTo>
                    <a:pt x="4264" y="2152"/>
                  </a:moveTo>
                  <a:lnTo>
                    <a:pt x="4264" y="2152"/>
                  </a:lnTo>
                  <a:cubicBezTo>
                    <a:pt x="4243" y="2333"/>
                    <a:pt x="4256" y="2519"/>
                    <a:pt x="4292" y="2696"/>
                  </a:cubicBezTo>
                  <a:lnTo>
                    <a:pt x="3478" y="2740"/>
                  </a:lnTo>
                  <a:cubicBezTo>
                    <a:pt x="3268" y="2757"/>
                    <a:pt x="3059" y="2777"/>
                    <a:pt x="2853" y="2793"/>
                  </a:cubicBezTo>
                  <a:cubicBezTo>
                    <a:pt x="2841" y="2624"/>
                    <a:pt x="2805" y="2450"/>
                    <a:pt x="2761" y="2289"/>
                  </a:cubicBezTo>
                  <a:cubicBezTo>
                    <a:pt x="3260" y="2237"/>
                    <a:pt x="3764" y="2188"/>
                    <a:pt x="4264" y="2152"/>
                  </a:cubicBezTo>
                  <a:close/>
                  <a:moveTo>
                    <a:pt x="2716" y="2293"/>
                  </a:moveTo>
                  <a:cubicBezTo>
                    <a:pt x="2753" y="2458"/>
                    <a:pt x="2777" y="2624"/>
                    <a:pt x="2797" y="2797"/>
                  </a:cubicBezTo>
                  <a:cubicBezTo>
                    <a:pt x="2757" y="2801"/>
                    <a:pt x="2716" y="2801"/>
                    <a:pt x="2676" y="2805"/>
                  </a:cubicBezTo>
                  <a:cubicBezTo>
                    <a:pt x="2660" y="2640"/>
                    <a:pt x="2644" y="2470"/>
                    <a:pt x="2620" y="2301"/>
                  </a:cubicBezTo>
                  <a:cubicBezTo>
                    <a:pt x="2652" y="2297"/>
                    <a:pt x="2684" y="2297"/>
                    <a:pt x="2716" y="2293"/>
                  </a:cubicBezTo>
                  <a:close/>
                  <a:moveTo>
                    <a:pt x="10252" y="6613"/>
                  </a:moveTo>
                  <a:cubicBezTo>
                    <a:pt x="10292" y="6714"/>
                    <a:pt x="10304" y="6830"/>
                    <a:pt x="10316" y="6943"/>
                  </a:cubicBezTo>
                  <a:cubicBezTo>
                    <a:pt x="10303" y="6946"/>
                    <a:pt x="10290" y="6947"/>
                    <a:pt x="10276" y="6947"/>
                  </a:cubicBezTo>
                  <a:cubicBezTo>
                    <a:pt x="10201" y="6947"/>
                    <a:pt x="10122" y="6909"/>
                    <a:pt x="10098" y="6830"/>
                  </a:cubicBezTo>
                  <a:cubicBezTo>
                    <a:pt x="10070" y="6726"/>
                    <a:pt x="10155" y="6645"/>
                    <a:pt x="10252" y="6613"/>
                  </a:cubicBezTo>
                  <a:close/>
                  <a:moveTo>
                    <a:pt x="10175" y="6504"/>
                  </a:moveTo>
                  <a:cubicBezTo>
                    <a:pt x="10183" y="6520"/>
                    <a:pt x="10199" y="6536"/>
                    <a:pt x="10211" y="6556"/>
                  </a:cubicBezTo>
                  <a:cubicBezTo>
                    <a:pt x="10215" y="6564"/>
                    <a:pt x="10215" y="6569"/>
                    <a:pt x="10219" y="6573"/>
                  </a:cubicBezTo>
                  <a:cubicBezTo>
                    <a:pt x="10094" y="6585"/>
                    <a:pt x="9998" y="6730"/>
                    <a:pt x="10034" y="6851"/>
                  </a:cubicBezTo>
                  <a:cubicBezTo>
                    <a:pt x="10063" y="6948"/>
                    <a:pt x="10152" y="7006"/>
                    <a:pt x="10247" y="7006"/>
                  </a:cubicBezTo>
                  <a:cubicBezTo>
                    <a:pt x="10270" y="7006"/>
                    <a:pt x="10293" y="7003"/>
                    <a:pt x="10316" y="6996"/>
                  </a:cubicBezTo>
                  <a:cubicBezTo>
                    <a:pt x="10320" y="7028"/>
                    <a:pt x="10320" y="7064"/>
                    <a:pt x="10328" y="7092"/>
                  </a:cubicBezTo>
                  <a:cubicBezTo>
                    <a:pt x="10305" y="7096"/>
                    <a:pt x="10281" y="7098"/>
                    <a:pt x="10256" y="7098"/>
                  </a:cubicBezTo>
                  <a:cubicBezTo>
                    <a:pt x="10116" y="7098"/>
                    <a:pt x="9975" y="7036"/>
                    <a:pt x="9913" y="6895"/>
                  </a:cubicBezTo>
                  <a:cubicBezTo>
                    <a:pt x="9853" y="6714"/>
                    <a:pt x="9998" y="6528"/>
                    <a:pt x="10175" y="6504"/>
                  </a:cubicBezTo>
                  <a:close/>
                  <a:moveTo>
                    <a:pt x="5854" y="2733"/>
                  </a:moveTo>
                  <a:cubicBezTo>
                    <a:pt x="6264" y="2733"/>
                    <a:pt x="6675" y="2742"/>
                    <a:pt x="7084" y="2765"/>
                  </a:cubicBezTo>
                  <a:cubicBezTo>
                    <a:pt x="7395" y="2785"/>
                    <a:pt x="7737" y="2781"/>
                    <a:pt x="7995" y="2986"/>
                  </a:cubicBezTo>
                  <a:cubicBezTo>
                    <a:pt x="8217" y="3168"/>
                    <a:pt x="8333" y="3446"/>
                    <a:pt x="8418" y="3712"/>
                  </a:cubicBezTo>
                  <a:cubicBezTo>
                    <a:pt x="8599" y="4284"/>
                    <a:pt x="8696" y="4856"/>
                    <a:pt x="8789" y="5440"/>
                  </a:cubicBezTo>
                  <a:cubicBezTo>
                    <a:pt x="8865" y="5904"/>
                    <a:pt x="9119" y="6089"/>
                    <a:pt x="9554" y="6202"/>
                  </a:cubicBezTo>
                  <a:cubicBezTo>
                    <a:pt x="9756" y="6250"/>
                    <a:pt x="9994" y="6299"/>
                    <a:pt x="10139" y="6452"/>
                  </a:cubicBezTo>
                  <a:cubicBezTo>
                    <a:pt x="9953" y="6496"/>
                    <a:pt x="9808" y="6693"/>
                    <a:pt x="9865" y="6895"/>
                  </a:cubicBezTo>
                  <a:cubicBezTo>
                    <a:pt x="9906" y="7043"/>
                    <a:pt x="10060" y="7152"/>
                    <a:pt x="10210" y="7152"/>
                  </a:cubicBezTo>
                  <a:cubicBezTo>
                    <a:pt x="10252" y="7152"/>
                    <a:pt x="10293" y="7143"/>
                    <a:pt x="10332" y="7125"/>
                  </a:cubicBezTo>
                  <a:lnTo>
                    <a:pt x="10332" y="7133"/>
                  </a:lnTo>
                  <a:cubicBezTo>
                    <a:pt x="10348" y="7278"/>
                    <a:pt x="10368" y="7431"/>
                    <a:pt x="10380" y="7580"/>
                  </a:cubicBezTo>
                  <a:cubicBezTo>
                    <a:pt x="10268" y="7588"/>
                    <a:pt x="10151" y="7632"/>
                    <a:pt x="10054" y="7673"/>
                  </a:cubicBezTo>
                  <a:cubicBezTo>
                    <a:pt x="10050" y="7673"/>
                    <a:pt x="10046" y="7677"/>
                    <a:pt x="10038" y="7681"/>
                  </a:cubicBezTo>
                  <a:cubicBezTo>
                    <a:pt x="10006" y="7503"/>
                    <a:pt x="9945" y="7342"/>
                    <a:pt x="9828" y="7201"/>
                  </a:cubicBezTo>
                  <a:cubicBezTo>
                    <a:pt x="9647" y="6989"/>
                    <a:pt x="9362" y="6873"/>
                    <a:pt x="9085" y="6873"/>
                  </a:cubicBezTo>
                  <a:cubicBezTo>
                    <a:pt x="9066" y="6873"/>
                    <a:pt x="9049" y="6874"/>
                    <a:pt x="9031" y="6875"/>
                  </a:cubicBezTo>
                  <a:cubicBezTo>
                    <a:pt x="8547" y="6899"/>
                    <a:pt x="8192" y="7286"/>
                    <a:pt x="8100" y="7729"/>
                  </a:cubicBezTo>
                  <a:cubicBezTo>
                    <a:pt x="7260" y="7759"/>
                    <a:pt x="6432" y="7800"/>
                    <a:pt x="5600" y="7800"/>
                  </a:cubicBezTo>
                  <a:cubicBezTo>
                    <a:pt x="5197" y="7800"/>
                    <a:pt x="4794" y="7790"/>
                    <a:pt x="4389" y="7765"/>
                  </a:cubicBezTo>
                  <a:cubicBezTo>
                    <a:pt x="4368" y="7765"/>
                    <a:pt x="4356" y="7777"/>
                    <a:pt x="4352" y="7789"/>
                  </a:cubicBezTo>
                  <a:cubicBezTo>
                    <a:pt x="4258" y="7343"/>
                    <a:pt x="4004" y="6896"/>
                    <a:pt x="3526" y="6896"/>
                  </a:cubicBezTo>
                  <a:cubicBezTo>
                    <a:pt x="3491" y="6896"/>
                    <a:pt x="3455" y="6898"/>
                    <a:pt x="3417" y="6903"/>
                  </a:cubicBezTo>
                  <a:cubicBezTo>
                    <a:pt x="2974" y="6963"/>
                    <a:pt x="2692" y="7290"/>
                    <a:pt x="2599" y="7681"/>
                  </a:cubicBezTo>
                  <a:cubicBezTo>
                    <a:pt x="2487" y="7684"/>
                    <a:pt x="2374" y="7685"/>
                    <a:pt x="2261" y="7685"/>
                  </a:cubicBezTo>
                  <a:cubicBezTo>
                    <a:pt x="1755" y="7685"/>
                    <a:pt x="1250" y="7661"/>
                    <a:pt x="742" y="7661"/>
                  </a:cubicBezTo>
                  <a:lnTo>
                    <a:pt x="742" y="7640"/>
                  </a:lnTo>
                  <a:cubicBezTo>
                    <a:pt x="375" y="6452"/>
                    <a:pt x="145" y="5223"/>
                    <a:pt x="133" y="3978"/>
                  </a:cubicBezTo>
                  <a:cubicBezTo>
                    <a:pt x="125" y="3659"/>
                    <a:pt x="162" y="3321"/>
                    <a:pt x="488" y="3160"/>
                  </a:cubicBezTo>
                  <a:cubicBezTo>
                    <a:pt x="758" y="3027"/>
                    <a:pt x="1100" y="3039"/>
                    <a:pt x="1395" y="3006"/>
                  </a:cubicBezTo>
                  <a:cubicBezTo>
                    <a:pt x="2027" y="2946"/>
                    <a:pt x="2660" y="2886"/>
                    <a:pt x="3289" y="2841"/>
                  </a:cubicBezTo>
                  <a:cubicBezTo>
                    <a:pt x="4141" y="2776"/>
                    <a:pt x="4998" y="2733"/>
                    <a:pt x="5854" y="2733"/>
                  </a:cubicBezTo>
                  <a:close/>
                  <a:moveTo>
                    <a:pt x="8084" y="7777"/>
                  </a:moveTo>
                  <a:cubicBezTo>
                    <a:pt x="8063" y="7878"/>
                    <a:pt x="8063" y="7983"/>
                    <a:pt x="8076" y="8084"/>
                  </a:cubicBezTo>
                  <a:cubicBezTo>
                    <a:pt x="8063" y="8080"/>
                    <a:pt x="8059" y="8076"/>
                    <a:pt x="8051" y="8076"/>
                  </a:cubicBezTo>
                  <a:cubicBezTo>
                    <a:pt x="7415" y="8051"/>
                    <a:pt x="6774" y="8043"/>
                    <a:pt x="6141" y="8031"/>
                  </a:cubicBezTo>
                  <a:cubicBezTo>
                    <a:pt x="5901" y="8025"/>
                    <a:pt x="5659" y="8016"/>
                    <a:pt x="5417" y="8016"/>
                  </a:cubicBezTo>
                  <a:cubicBezTo>
                    <a:pt x="5073" y="8016"/>
                    <a:pt x="4730" y="8033"/>
                    <a:pt x="4393" y="8092"/>
                  </a:cubicBezTo>
                  <a:cubicBezTo>
                    <a:pt x="4389" y="8011"/>
                    <a:pt x="4372" y="7918"/>
                    <a:pt x="4356" y="7834"/>
                  </a:cubicBezTo>
                  <a:lnTo>
                    <a:pt x="4356" y="7834"/>
                  </a:lnTo>
                  <a:cubicBezTo>
                    <a:pt x="4364" y="7838"/>
                    <a:pt x="4372" y="7842"/>
                    <a:pt x="4385" y="7842"/>
                  </a:cubicBezTo>
                  <a:cubicBezTo>
                    <a:pt x="4959" y="7878"/>
                    <a:pt x="5544" y="7905"/>
                    <a:pt x="6130" y="7905"/>
                  </a:cubicBezTo>
                  <a:cubicBezTo>
                    <a:pt x="6786" y="7905"/>
                    <a:pt x="7443" y="7871"/>
                    <a:pt x="8084" y="7777"/>
                  </a:cubicBezTo>
                  <a:close/>
                  <a:moveTo>
                    <a:pt x="10393" y="7669"/>
                  </a:moveTo>
                  <a:lnTo>
                    <a:pt x="10393" y="7673"/>
                  </a:lnTo>
                  <a:cubicBezTo>
                    <a:pt x="10395" y="7693"/>
                    <a:pt x="10413" y="7704"/>
                    <a:pt x="10430" y="7704"/>
                  </a:cubicBezTo>
                  <a:cubicBezTo>
                    <a:pt x="10446" y="7704"/>
                    <a:pt x="10461" y="7694"/>
                    <a:pt x="10461" y="7673"/>
                  </a:cubicBezTo>
                  <a:cubicBezTo>
                    <a:pt x="10578" y="7697"/>
                    <a:pt x="10683" y="7793"/>
                    <a:pt x="10654" y="7922"/>
                  </a:cubicBezTo>
                  <a:cubicBezTo>
                    <a:pt x="10610" y="8128"/>
                    <a:pt x="10429" y="8156"/>
                    <a:pt x="10256" y="8156"/>
                  </a:cubicBezTo>
                  <a:cubicBezTo>
                    <a:pt x="10192" y="8156"/>
                    <a:pt x="10129" y="8152"/>
                    <a:pt x="10074" y="8152"/>
                  </a:cubicBezTo>
                  <a:lnTo>
                    <a:pt x="10070" y="8152"/>
                  </a:lnTo>
                  <a:cubicBezTo>
                    <a:pt x="10066" y="8023"/>
                    <a:pt x="10058" y="7890"/>
                    <a:pt x="10038" y="7757"/>
                  </a:cubicBezTo>
                  <a:lnTo>
                    <a:pt x="10038" y="7757"/>
                  </a:lnTo>
                  <a:cubicBezTo>
                    <a:pt x="10042" y="7759"/>
                    <a:pt x="10046" y="7760"/>
                    <a:pt x="10051" y="7760"/>
                  </a:cubicBezTo>
                  <a:cubicBezTo>
                    <a:pt x="10055" y="7760"/>
                    <a:pt x="10060" y="7759"/>
                    <a:pt x="10066" y="7757"/>
                  </a:cubicBezTo>
                  <a:cubicBezTo>
                    <a:pt x="10167" y="7717"/>
                    <a:pt x="10276" y="7669"/>
                    <a:pt x="10393" y="7669"/>
                  </a:cubicBezTo>
                  <a:close/>
                  <a:moveTo>
                    <a:pt x="436" y="7701"/>
                  </a:moveTo>
                  <a:lnTo>
                    <a:pt x="436" y="7701"/>
                  </a:lnTo>
                  <a:cubicBezTo>
                    <a:pt x="848" y="7757"/>
                    <a:pt x="1269" y="7774"/>
                    <a:pt x="1689" y="7774"/>
                  </a:cubicBezTo>
                  <a:cubicBezTo>
                    <a:pt x="1987" y="7774"/>
                    <a:pt x="2285" y="7766"/>
                    <a:pt x="2579" y="7757"/>
                  </a:cubicBezTo>
                  <a:lnTo>
                    <a:pt x="2579" y="7757"/>
                  </a:lnTo>
                  <a:cubicBezTo>
                    <a:pt x="2551" y="7902"/>
                    <a:pt x="2551" y="8059"/>
                    <a:pt x="2579" y="8213"/>
                  </a:cubicBezTo>
                  <a:cubicBezTo>
                    <a:pt x="2551" y="8212"/>
                    <a:pt x="2522" y="8212"/>
                    <a:pt x="2493" y="8212"/>
                  </a:cubicBezTo>
                  <a:cubicBezTo>
                    <a:pt x="2119" y="8212"/>
                    <a:pt x="1745" y="8257"/>
                    <a:pt x="1370" y="8261"/>
                  </a:cubicBezTo>
                  <a:cubicBezTo>
                    <a:pt x="1270" y="8263"/>
                    <a:pt x="1170" y="8264"/>
                    <a:pt x="1070" y="8264"/>
                  </a:cubicBezTo>
                  <a:cubicBezTo>
                    <a:pt x="971" y="8264"/>
                    <a:pt x="871" y="8263"/>
                    <a:pt x="770" y="8261"/>
                  </a:cubicBezTo>
                  <a:cubicBezTo>
                    <a:pt x="730" y="8261"/>
                    <a:pt x="678" y="8265"/>
                    <a:pt x="628" y="8265"/>
                  </a:cubicBezTo>
                  <a:cubicBezTo>
                    <a:pt x="577" y="8265"/>
                    <a:pt x="526" y="8261"/>
                    <a:pt x="488" y="8245"/>
                  </a:cubicBezTo>
                  <a:cubicBezTo>
                    <a:pt x="287" y="8160"/>
                    <a:pt x="383" y="7850"/>
                    <a:pt x="436" y="7701"/>
                  </a:cubicBezTo>
                  <a:close/>
                  <a:moveTo>
                    <a:pt x="2035" y="0"/>
                  </a:moveTo>
                  <a:cubicBezTo>
                    <a:pt x="1790" y="25"/>
                    <a:pt x="1624" y="202"/>
                    <a:pt x="1584" y="444"/>
                  </a:cubicBezTo>
                  <a:cubicBezTo>
                    <a:pt x="1552" y="641"/>
                    <a:pt x="1632" y="806"/>
                    <a:pt x="1685" y="992"/>
                  </a:cubicBezTo>
                  <a:cubicBezTo>
                    <a:pt x="1765" y="1266"/>
                    <a:pt x="1709" y="1495"/>
                    <a:pt x="1632" y="1757"/>
                  </a:cubicBezTo>
                  <a:cubicBezTo>
                    <a:pt x="1564" y="1999"/>
                    <a:pt x="1463" y="2358"/>
                    <a:pt x="1709" y="2539"/>
                  </a:cubicBezTo>
                  <a:cubicBezTo>
                    <a:pt x="1760" y="2577"/>
                    <a:pt x="1817" y="2595"/>
                    <a:pt x="1872" y="2595"/>
                  </a:cubicBezTo>
                  <a:cubicBezTo>
                    <a:pt x="1970" y="2595"/>
                    <a:pt x="2062" y="2540"/>
                    <a:pt x="2108" y="2442"/>
                  </a:cubicBezTo>
                  <a:cubicBezTo>
                    <a:pt x="2109" y="2444"/>
                    <a:pt x="2111" y="2444"/>
                    <a:pt x="2113" y="2444"/>
                  </a:cubicBezTo>
                  <a:cubicBezTo>
                    <a:pt x="2122" y="2444"/>
                    <a:pt x="2135" y="2431"/>
                    <a:pt x="2132" y="2418"/>
                  </a:cubicBezTo>
                  <a:cubicBezTo>
                    <a:pt x="2128" y="2410"/>
                    <a:pt x="2120" y="2398"/>
                    <a:pt x="2120" y="2390"/>
                  </a:cubicBezTo>
                  <a:lnTo>
                    <a:pt x="2120" y="2378"/>
                  </a:lnTo>
                  <a:cubicBezTo>
                    <a:pt x="2120" y="2370"/>
                    <a:pt x="2116" y="2362"/>
                    <a:pt x="2116" y="2354"/>
                  </a:cubicBezTo>
                  <a:cubicBezTo>
                    <a:pt x="2277" y="2338"/>
                    <a:pt x="2434" y="2321"/>
                    <a:pt x="2591" y="2309"/>
                  </a:cubicBezTo>
                  <a:cubicBezTo>
                    <a:pt x="2599" y="2479"/>
                    <a:pt x="2616" y="2652"/>
                    <a:pt x="2628" y="2817"/>
                  </a:cubicBezTo>
                  <a:cubicBezTo>
                    <a:pt x="2188" y="2853"/>
                    <a:pt x="1749" y="2894"/>
                    <a:pt x="1306" y="2938"/>
                  </a:cubicBezTo>
                  <a:cubicBezTo>
                    <a:pt x="899" y="2978"/>
                    <a:pt x="343" y="2966"/>
                    <a:pt x="137" y="3401"/>
                  </a:cubicBezTo>
                  <a:cubicBezTo>
                    <a:pt x="0" y="3683"/>
                    <a:pt x="45" y="4050"/>
                    <a:pt x="61" y="4348"/>
                  </a:cubicBezTo>
                  <a:cubicBezTo>
                    <a:pt x="81" y="4711"/>
                    <a:pt x="109" y="5074"/>
                    <a:pt x="162" y="5436"/>
                  </a:cubicBezTo>
                  <a:cubicBezTo>
                    <a:pt x="262" y="6190"/>
                    <a:pt x="432" y="6935"/>
                    <a:pt x="681" y="7661"/>
                  </a:cubicBezTo>
                  <a:cubicBezTo>
                    <a:pt x="601" y="7665"/>
                    <a:pt x="512" y="7665"/>
                    <a:pt x="432" y="7665"/>
                  </a:cubicBezTo>
                  <a:cubicBezTo>
                    <a:pt x="428" y="7663"/>
                    <a:pt x="423" y="7662"/>
                    <a:pt x="419" y="7662"/>
                  </a:cubicBezTo>
                  <a:cubicBezTo>
                    <a:pt x="408" y="7662"/>
                    <a:pt x="396" y="7667"/>
                    <a:pt x="387" y="7681"/>
                  </a:cubicBezTo>
                  <a:cubicBezTo>
                    <a:pt x="327" y="7830"/>
                    <a:pt x="242" y="8116"/>
                    <a:pt x="359" y="8257"/>
                  </a:cubicBezTo>
                  <a:cubicBezTo>
                    <a:pt x="425" y="8335"/>
                    <a:pt x="545" y="8348"/>
                    <a:pt x="658" y="8348"/>
                  </a:cubicBezTo>
                  <a:cubicBezTo>
                    <a:pt x="709" y="8348"/>
                    <a:pt x="759" y="8345"/>
                    <a:pt x="802" y="8345"/>
                  </a:cubicBezTo>
                  <a:cubicBezTo>
                    <a:pt x="810" y="8345"/>
                    <a:pt x="818" y="8345"/>
                    <a:pt x="826" y="8346"/>
                  </a:cubicBezTo>
                  <a:cubicBezTo>
                    <a:pt x="1036" y="8350"/>
                    <a:pt x="1249" y="8355"/>
                    <a:pt x="1464" y="8355"/>
                  </a:cubicBezTo>
                  <a:cubicBezTo>
                    <a:pt x="1853" y="8355"/>
                    <a:pt x="2246" y="8338"/>
                    <a:pt x="2620" y="8265"/>
                  </a:cubicBezTo>
                  <a:cubicBezTo>
                    <a:pt x="2636" y="8261"/>
                    <a:pt x="2640" y="8245"/>
                    <a:pt x="2640" y="8237"/>
                  </a:cubicBezTo>
                  <a:lnTo>
                    <a:pt x="2640" y="8225"/>
                  </a:lnTo>
                  <a:cubicBezTo>
                    <a:pt x="2624" y="8084"/>
                    <a:pt x="2624" y="7939"/>
                    <a:pt x="2648" y="7802"/>
                  </a:cubicBezTo>
                  <a:cubicBezTo>
                    <a:pt x="2716" y="7419"/>
                    <a:pt x="2942" y="7084"/>
                    <a:pt x="3361" y="6992"/>
                  </a:cubicBezTo>
                  <a:cubicBezTo>
                    <a:pt x="3416" y="6979"/>
                    <a:pt x="3468" y="6974"/>
                    <a:pt x="3518" y="6974"/>
                  </a:cubicBezTo>
                  <a:cubicBezTo>
                    <a:pt x="3964" y="6974"/>
                    <a:pt x="4200" y="7434"/>
                    <a:pt x="4280" y="7862"/>
                  </a:cubicBezTo>
                  <a:cubicBezTo>
                    <a:pt x="4296" y="7955"/>
                    <a:pt x="4308" y="8043"/>
                    <a:pt x="4312" y="8124"/>
                  </a:cubicBezTo>
                  <a:cubicBezTo>
                    <a:pt x="4315" y="8151"/>
                    <a:pt x="4336" y="8166"/>
                    <a:pt x="4356" y="8166"/>
                  </a:cubicBezTo>
                  <a:cubicBezTo>
                    <a:pt x="4365" y="8166"/>
                    <a:pt x="4374" y="8163"/>
                    <a:pt x="4381" y="8156"/>
                  </a:cubicBezTo>
                  <a:lnTo>
                    <a:pt x="4389" y="8156"/>
                  </a:lnTo>
                  <a:cubicBezTo>
                    <a:pt x="4827" y="8127"/>
                    <a:pt x="5266" y="8117"/>
                    <a:pt x="5704" y="8117"/>
                  </a:cubicBezTo>
                  <a:cubicBezTo>
                    <a:pt x="6487" y="8117"/>
                    <a:pt x="7270" y="8148"/>
                    <a:pt x="8055" y="8156"/>
                  </a:cubicBezTo>
                  <a:cubicBezTo>
                    <a:pt x="8068" y="8156"/>
                    <a:pt x="8080" y="8144"/>
                    <a:pt x="8084" y="8136"/>
                  </a:cubicBezTo>
                  <a:cubicBezTo>
                    <a:pt x="8090" y="8144"/>
                    <a:pt x="8099" y="8147"/>
                    <a:pt x="8109" y="8147"/>
                  </a:cubicBezTo>
                  <a:cubicBezTo>
                    <a:pt x="8124" y="8147"/>
                    <a:pt x="8140" y="8137"/>
                    <a:pt x="8140" y="8120"/>
                  </a:cubicBezTo>
                  <a:cubicBezTo>
                    <a:pt x="8096" y="7556"/>
                    <a:pt x="8442" y="6959"/>
                    <a:pt x="9059" y="6951"/>
                  </a:cubicBezTo>
                  <a:cubicBezTo>
                    <a:pt x="9063" y="6951"/>
                    <a:pt x="9068" y="6951"/>
                    <a:pt x="9073" y="6951"/>
                  </a:cubicBezTo>
                  <a:cubicBezTo>
                    <a:pt x="9326" y="6951"/>
                    <a:pt x="9590" y="7060"/>
                    <a:pt x="9756" y="7262"/>
                  </a:cubicBezTo>
                  <a:cubicBezTo>
                    <a:pt x="9965" y="7515"/>
                    <a:pt x="9973" y="7862"/>
                    <a:pt x="9982" y="8180"/>
                  </a:cubicBezTo>
                  <a:cubicBezTo>
                    <a:pt x="9982" y="8209"/>
                    <a:pt x="10003" y="8223"/>
                    <a:pt x="10024" y="8223"/>
                  </a:cubicBezTo>
                  <a:cubicBezTo>
                    <a:pt x="10042" y="8223"/>
                    <a:pt x="10061" y="8213"/>
                    <a:pt x="10066" y="8192"/>
                  </a:cubicBezTo>
                  <a:cubicBezTo>
                    <a:pt x="10134" y="8223"/>
                    <a:pt x="10213" y="8239"/>
                    <a:pt x="10293" y="8239"/>
                  </a:cubicBezTo>
                  <a:cubicBezTo>
                    <a:pt x="10502" y="8239"/>
                    <a:pt x="10716" y="8130"/>
                    <a:pt x="10739" y="7902"/>
                  </a:cubicBezTo>
                  <a:cubicBezTo>
                    <a:pt x="10751" y="7773"/>
                    <a:pt x="10671" y="7661"/>
                    <a:pt x="10550" y="7612"/>
                  </a:cubicBezTo>
                  <a:cubicBezTo>
                    <a:pt x="10517" y="7600"/>
                    <a:pt x="10481" y="7592"/>
                    <a:pt x="10457" y="7592"/>
                  </a:cubicBezTo>
                  <a:cubicBezTo>
                    <a:pt x="10433" y="7330"/>
                    <a:pt x="10413" y="7068"/>
                    <a:pt x="10372" y="6806"/>
                  </a:cubicBezTo>
                  <a:cubicBezTo>
                    <a:pt x="10340" y="6593"/>
                    <a:pt x="10260" y="6411"/>
                    <a:pt x="10078" y="6299"/>
                  </a:cubicBezTo>
                  <a:cubicBezTo>
                    <a:pt x="9651" y="6025"/>
                    <a:pt x="9059" y="6170"/>
                    <a:pt x="8902" y="5561"/>
                  </a:cubicBezTo>
                  <a:cubicBezTo>
                    <a:pt x="8825" y="5259"/>
                    <a:pt x="8809" y="4941"/>
                    <a:pt x="8749" y="4638"/>
                  </a:cubicBezTo>
                  <a:cubicBezTo>
                    <a:pt x="8680" y="4296"/>
                    <a:pt x="8599" y="3953"/>
                    <a:pt x="8483" y="3623"/>
                  </a:cubicBezTo>
                  <a:cubicBezTo>
                    <a:pt x="8333" y="3188"/>
                    <a:pt x="8096" y="2825"/>
                    <a:pt x="7616" y="2732"/>
                  </a:cubicBezTo>
                  <a:cubicBezTo>
                    <a:pt x="7318" y="2672"/>
                    <a:pt x="7008" y="2676"/>
                    <a:pt x="6706" y="2664"/>
                  </a:cubicBezTo>
                  <a:cubicBezTo>
                    <a:pt x="6556" y="2660"/>
                    <a:pt x="6411" y="2656"/>
                    <a:pt x="6266" y="2656"/>
                  </a:cubicBezTo>
                  <a:cubicBezTo>
                    <a:pt x="6266" y="2479"/>
                    <a:pt x="6270" y="2301"/>
                    <a:pt x="6278" y="2128"/>
                  </a:cubicBezTo>
                  <a:cubicBezTo>
                    <a:pt x="6423" y="2136"/>
                    <a:pt x="6565" y="2148"/>
                    <a:pt x="6710" y="2160"/>
                  </a:cubicBezTo>
                  <a:cubicBezTo>
                    <a:pt x="6712" y="2161"/>
                    <a:pt x="6714" y="2161"/>
                    <a:pt x="6716" y="2161"/>
                  </a:cubicBezTo>
                  <a:cubicBezTo>
                    <a:pt x="6737" y="2161"/>
                    <a:pt x="6753" y="2130"/>
                    <a:pt x="6742" y="2112"/>
                  </a:cubicBezTo>
                  <a:cubicBezTo>
                    <a:pt x="5686" y="738"/>
                    <a:pt x="3913" y="448"/>
                    <a:pt x="2289" y="436"/>
                  </a:cubicBezTo>
                  <a:cubicBezTo>
                    <a:pt x="2309" y="242"/>
                    <a:pt x="2277" y="77"/>
                    <a:pt x="2051" y="4"/>
                  </a:cubicBezTo>
                  <a:cubicBezTo>
                    <a:pt x="2047" y="0"/>
                    <a:pt x="2039" y="0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3534674" y="3703557"/>
              <a:ext cx="987319" cy="487220"/>
            </a:xfrm>
            <a:custGeom>
              <a:rect b="b" l="l" r="r" t="t"/>
              <a:pathLst>
                <a:path extrusionOk="0" h="5069" w="10272">
                  <a:moveTo>
                    <a:pt x="7612" y="300"/>
                  </a:moveTo>
                  <a:cubicBezTo>
                    <a:pt x="7644" y="300"/>
                    <a:pt x="7682" y="311"/>
                    <a:pt x="7725" y="337"/>
                  </a:cubicBezTo>
                  <a:cubicBezTo>
                    <a:pt x="7733" y="337"/>
                    <a:pt x="7745" y="337"/>
                    <a:pt x="7749" y="345"/>
                  </a:cubicBezTo>
                  <a:cubicBezTo>
                    <a:pt x="8112" y="909"/>
                    <a:pt x="8349" y="1570"/>
                    <a:pt x="8494" y="2223"/>
                  </a:cubicBezTo>
                  <a:cubicBezTo>
                    <a:pt x="8531" y="2384"/>
                    <a:pt x="8668" y="2726"/>
                    <a:pt x="8519" y="2867"/>
                  </a:cubicBezTo>
                  <a:cubicBezTo>
                    <a:pt x="8456" y="2930"/>
                    <a:pt x="8343" y="2950"/>
                    <a:pt x="8223" y="2950"/>
                  </a:cubicBezTo>
                  <a:cubicBezTo>
                    <a:pt x="8089" y="2950"/>
                    <a:pt x="7947" y="2925"/>
                    <a:pt x="7862" y="2908"/>
                  </a:cubicBezTo>
                  <a:cubicBezTo>
                    <a:pt x="7592" y="2863"/>
                    <a:pt x="7584" y="2674"/>
                    <a:pt x="7543" y="2436"/>
                  </a:cubicBezTo>
                  <a:cubicBezTo>
                    <a:pt x="7487" y="2098"/>
                    <a:pt x="7447" y="1751"/>
                    <a:pt x="7427" y="1409"/>
                  </a:cubicBezTo>
                  <a:cubicBezTo>
                    <a:pt x="7423" y="1285"/>
                    <a:pt x="7311" y="300"/>
                    <a:pt x="7612" y="300"/>
                  </a:cubicBezTo>
                  <a:close/>
                  <a:moveTo>
                    <a:pt x="5059" y="224"/>
                  </a:moveTo>
                  <a:cubicBezTo>
                    <a:pt x="5257" y="224"/>
                    <a:pt x="5296" y="291"/>
                    <a:pt x="5331" y="498"/>
                  </a:cubicBezTo>
                  <a:cubicBezTo>
                    <a:pt x="5384" y="804"/>
                    <a:pt x="5412" y="1123"/>
                    <a:pt x="5432" y="1433"/>
                  </a:cubicBezTo>
                  <a:cubicBezTo>
                    <a:pt x="5484" y="2118"/>
                    <a:pt x="5472" y="2803"/>
                    <a:pt x="5416" y="3488"/>
                  </a:cubicBezTo>
                  <a:cubicBezTo>
                    <a:pt x="5416" y="3508"/>
                    <a:pt x="5404" y="3524"/>
                    <a:pt x="5384" y="3528"/>
                  </a:cubicBezTo>
                  <a:cubicBezTo>
                    <a:pt x="3937" y="3613"/>
                    <a:pt x="2494" y="3706"/>
                    <a:pt x="1052" y="3786"/>
                  </a:cubicBezTo>
                  <a:cubicBezTo>
                    <a:pt x="1032" y="3786"/>
                    <a:pt x="1016" y="3770"/>
                    <a:pt x="1016" y="3750"/>
                  </a:cubicBezTo>
                  <a:cubicBezTo>
                    <a:pt x="971" y="2686"/>
                    <a:pt x="919" y="1630"/>
                    <a:pt x="879" y="571"/>
                  </a:cubicBezTo>
                  <a:cubicBezTo>
                    <a:pt x="879" y="550"/>
                    <a:pt x="895" y="542"/>
                    <a:pt x="911" y="542"/>
                  </a:cubicBezTo>
                  <a:cubicBezTo>
                    <a:pt x="911" y="538"/>
                    <a:pt x="915" y="530"/>
                    <a:pt x="923" y="530"/>
                  </a:cubicBezTo>
                  <a:cubicBezTo>
                    <a:pt x="955" y="530"/>
                    <a:pt x="979" y="538"/>
                    <a:pt x="1012" y="546"/>
                  </a:cubicBezTo>
                  <a:cubicBezTo>
                    <a:pt x="2341" y="361"/>
                    <a:pt x="3699" y="264"/>
                    <a:pt x="5041" y="224"/>
                  </a:cubicBezTo>
                  <a:cubicBezTo>
                    <a:pt x="5047" y="224"/>
                    <a:pt x="5053" y="224"/>
                    <a:pt x="5059" y="224"/>
                  </a:cubicBezTo>
                  <a:close/>
                  <a:moveTo>
                    <a:pt x="6131" y="245"/>
                  </a:moveTo>
                  <a:cubicBezTo>
                    <a:pt x="6263" y="245"/>
                    <a:pt x="6401" y="261"/>
                    <a:pt x="6514" y="261"/>
                  </a:cubicBezTo>
                  <a:cubicBezTo>
                    <a:pt x="6521" y="261"/>
                    <a:pt x="6529" y="260"/>
                    <a:pt x="6536" y="260"/>
                  </a:cubicBezTo>
                  <a:cubicBezTo>
                    <a:pt x="6585" y="260"/>
                    <a:pt x="6636" y="258"/>
                    <a:pt x="6688" y="258"/>
                  </a:cubicBezTo>
                  <a:cubicBezTo>
                    <a:pt x="6899" y="258"/>
                    <a:pt x="7117" y="286"/>
                    <a:pt x="7185" y="522"/>
                  </a:cubicBezTo>
                  <a:cubicBezTo>
                    <a:pt x="7237" y="704"/>
                    <a:pt x="7205" y="921"/>
                    <a:pt x="7209" y="1098"/>
                  </a:cubicBezTo>
                  <a:cubicBezTo>
                    <a:pt x="7217" y="1352"/>
                    <a:pt x="7221" y="1610"/>
                    <a:pt x="7225" y="1860"/>
                  </a:cubicBezTo>
                  <a:cubicBezTo>
                    <a:pt x="7241" y="2823"/>
                    <a:pt x="7261" y="3790"/>
                    <a:pt x="7265" y="4753"/>
                  </a:cubicBezTo>
                  <a:cubicBezTo>
                    <a:pt x="7310" y="4753"/>
                    <a:pt x="7310" y="4822"/>
                    <a:pt x="7265" y="4822"/>
                  </a:cubicBezTo>
                  <a:cubicBezTo>
                    <a:pt x="7263" y="4828"/>
                    <a:pt x="7257" y="4831"/>
                    <a:pt x="7250" y="4831"/>
                  </a:cubicBezTo>
                  <a:cubicBezTo>
                    <a:pt x="7242" y="4831"/>
                    <a:pt x="7233" y="4828"/>
                    <a:pt x="7225" y="4822"/>
                  </a:cubicBezTo>
                  <a:cubicBezTo>
                    <a:pt x="7094" y="4827"/>
                    <a:pt x="6963" y="4829"/>
                    <a:pt x="6832" y="4829"/>
                  </a:cubicBezTo>
                  <a:cubicBezTo>
                    <a:pt x="6547" y="4829"/>
                    <a:pt x="6264" y="4818"/>
                    <a:pt x="5976" y="4802"/>
                  </a:cubicBezTo>
                  <a:cubicBezTo>
                    <a:pt x="5956" y="4802"/>
                    <a:pt x="5940" y="4790"/>
                    <a:pt x="5940" y="4765"/>
                  </a:cubicBezTo>
                  <a:lnTo>
                    <a:pt x="5819" y="1804"/>
                  </a:lnTo>
                  <a:cubicBezTo>
                    <a:pt x="5811" y="1570"/>
                    <a:pt x="5799" y="1336"/>
                    <a:pt x="5791" y="1098"/>
                  </a:cubicBezTo>
                  <a:lnTo>
                    <a:pt x="5775" y="724"/>
                  </a:lnTo>
                  <a:cubicBezTo>
                    <a:pt x="5770" y="631"/>
                    <a:pt x="5734" y="482"/>
                    <a:pt x="5766" y="389"/>
                  </a:cubicBezTo>
                  <a:cubicBezTo>
                    <a:pt x="5787" y="325"/>
                    <a:pt x="5795" y="305"/>
                    <a:pt x="5871" y="280"/>
                  </a:cubicBezTo>
                  <a:cubicBezTo>
                    <a:pt x="5946" y="253"/>
                    <a:pt x="6036" y="245"/>
                    <a:pt x="6131" y="245"/>
                  </a:cubicBezTo>
                  <a:close/>
                  <a:moveTo>
                    <a:pt x="5719" y="1"/>
                  </a:moveTo>
                  <a:cubicBezTo>
                    <a:pt x="4867" y="1"/>
                    <a:pt x="4014" y="45"/>
                    <a:pt x="3167" y="107"/>
                  </a:cubicBezTo>
                  <a:cubicBezTo>
                    <a:pt x="2535" y="160"/>
                    <a:pt x="1902" y="216"/>
                    <a:pt x="1274" y="276"/>
                  </a:cubicBezTo>
                  <a:cubicBezTo>
                    <a:pt x="979" y="301"/>
                    <a:pt x="637" y="297"/>
                    <a:pt x="367" y="426"/>
                  </a:cubicBezTo>
                  <a:cubicBezTo>
                    <a:pt x="36" y="583"/>
                    <a:pt x="0" y="925"/>
                    <a:pt x="8" y="1248"/>
                  </a:cubicBezTo>
                  <a:cubicBezTo>
                    <a:pt x="24" y="2493"/>
                    <a:pt x="250" y="3726"/>
                    <a:pt x="617" y="4910"/>
                  </a:cubicBezTo>
                  <a:cubicBezTo>
                    <a:pt x="621" y="4918"/>
                    <a:pt x="617" y="4923"/>
                    <a:pt x="617" y="4931"/>
                  </a:cubicBezTo>
                  <a:cubicBezTo>
                    <a:pt x="1139" y="4931"/>
                    <a:pt x="1662" y="4953"/>
                    <a:pt x="2182" y="4953"/>
                  </a:cubicBezTo>
                  <a:cubicBezTo>
                    <a:pt x="2280" y="4953"/>
                    <a:pt x="2377" y="4953"/>
                    <a:pt x="2474" y="4951"/>
                  </a:cubicBezTo>
                  <a:cubicBezTo>
                    <a:pt x="2571" y="4556"/>
                    <a:pt x="2853" y="4225"/>
                    <a:pt x="3292" y="4169"/>
                  </a:cubicBezTo>
                  <a:cubicBezTo>
                    <a:pt x="3330" y="4164"/>
                    <a:pt x="3366" y="4162"/>
                    <a:pt x="3400" y="4162"/>
                  </a:cubicBezTo>
                  <a:cubicBezTo>
                    <a:pt x="3878" y="4162"/>
                    <a:pt x="4130" y="4609"/>
                    <a:pt x="4227" y="5055"/>
                  </a:cubicBezTo>
                  <a:cubicBezTo>
                    <a:pt x="4235" y="5043"/>
                    <a:pt x="4243" y="5035"/>
                    <a:pt x="4263" y="5035"/>
                  </a:cubicBezTo>
                  <a:cubicBezTo>
                    <a:pt x="4657" y="5060"/>
                    <a:pt x="5049" y="5069"/>
                    <a:pt x="5440" y="5069"/>
                  </a:cubicBezTo>
                  <a:cubicBezTo>
                    <a:pt x="6285" y="5069"/>
                    <a:pt x="7126" y="5025"/>
                    <a:pt x="7975" y="4995"/>
                  </a:cubicBezTo>
                  <a:cubicBezTo>
                    <a:pt x="8071" y="4548"/>
                    <a:pt x="8426" y="4169"/>
                    <a:pt x="8909" y="4145"/>
                  </a:cubicBezTo>
                  <a:cubicBezTo>
                    <a:pt x="8927" y="4144"/>
                    <a:pt x="8945" y="4143"/>
                    <a:pt x="8963" y="4143"/>
                  </a:cubicBezTo>
                  <a:cubicBezTo>
                    <a:pt x="9237" y="4143"/>
                    <a:pt x="9525" y="4259"/>
                    <a:pt x="9703" y="4471"/>
                  </a:cubicBezTo>
                  <a:cubicBezTo>
                    <a:pt x="9824" y="4612"/>
                    <a:pt x="9885" y="4777"/>
                    <a:pt x="9917" y="4951"/>
                  </a:cubicBezTo>
                  <a:cubicBezTo>
                    <a:pt x="9921" y="4943"/>
                    <a:pt x="9925" y="4939"/>
                    <a:pt x="9929" y="4939"/>
                  </a:cubicBezTo>
                  <a:cubicBezTo>
                    <a:pt x="10042" y="4894"/>
                    <a:pt x="10159" y="4850"/>
                    <a:pt x="10271" y="4842"/>
                  </a:cubicBezTo>
                  <a:cubicBezTo>
                    <a:pt x="10251" y="4697"/>
                    <a:pt x="10239" y="4548"/>
                    <a:pt x="10223" y="4395"/>
                  </a:cubicBezTo>
                  <a:cubicBezTo>
                    <a:pt x="10223" y="4391"/>
                    <a:pt x="10223" y="4391"/>
                    <a:pt x="10207" y="4391"/>
                  </a:cubicBezTo>
                  <a:cubicBezTo>
                    <a:pt x="10167" y="4410"/>
                    <a:pt x="10124" y="4419"/>
                    <a:pt x="10081" y="4419"/>
                  </a:cubicBezTo>
                  <a:cubicBezTo>
                    <a:pt x="9929" y="4419"/>
                    <a:pt x="9777" y="4309"/>
                    <a:pt x="9740" y="4165"/>
                  </a:cubicBezTo>
                  <a:cubicBezTo>
                    <a:pt x="9683" y="3963"/>
                    <a:pt x="9824" y="3766"/>
                    <a:pt x="10018" y="3722"/>
                  </a:cubicBezTo>
                  <a:cubicBezTo>
                    <a:pt x="9869" y="3565"/>
                    <a:pt x="9639" y="3520"/>
                    <a:pt x="9433" y="3468"/>
                  </a:cubicBezTo>
                  <a:cubicBezTo>
                    <a:pt x="8994" y="3359"/>
                    <a:pt x="8740" y="3178"/>
                    <a:pt x="8664" y="2706"/>
                  </a:cubicBezTo>
                  <a:cubicBezTo>
                    <a:pt x="8571" y="2122"/>
                    <a:pt x="8474" y="1546"/>
                    <a:pt x="8293" y="982"/>
                  </a:cubicBezTo>
                  <a:cubicBezTo>
                    <a:pt x="8208" y="712"/>
                    <a:pt x="8096" y="438"/>
                    <a:pt x="7870" y="256"/>
                  </a:cubicBezTo>
                  <a:cubicBezTo>
                    <a:pt x="7612" y="47"/>
                    <a:pt x="7269" y="47"/>
                    <a:pt x="6959" y="35"/>
                  </a:cubicBezTo>
                  <a:cubicBezTo>
                    <a:pt x="6546" y="11"/>
                    <a:pt x="6133" y="1"/>
                    <a:pt x="5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4318499" y="4126661"/>
              <a:ext cx="166187" cy="154941"/>
            </a:xfrm>
            <a:custGeom>
              <a:rect b="b" l="l" r="r" t="t"/>
              <a:pathLst>
                <a:path extrusionOk="0" h="1612" w="1729">
                  <a:moveTo>
                    <a:pt x="818" y="84"/>
                  </a:moveTo>
                  <a:cubicBezTo>
                    <a:pt x="1648" y="84"/>
                    <a:pt x="1728" y="1532"/>
                    <a:pt x="828" y="1532"/>
                  </a:cubicBezTo>
                  <a:cubicBezTo>
                    <a:pt x="820" y="1532"/>
                    <a:pt x="811" y="1532"/>
                    <a:pt x="803" y="1532"/>
                  </a:cubicBezTo>
                  <a:cubicBezTo>
                    <a:pt x="800" y="1531"/>
                    <a:pt x="798" y="1531"/>
                    <a:pt x="795" y="1531"/>
                  </a:cubicBezTo>
                  <a:cubicBezTo>
                    <a:pt x="781" y="1531"/>
                    <a:pt x="774" y="1542"/>
                    <a:pt x="767" y="1556"/>
                  </a:cubicBezTo>
                  <a:cubicBezTo>
                    <a:pt x="747" y="1558"/>
                    <a:pt x="728" y="1559"/>
                    <a:pt x="710" y="1559"/>
                  </a:cubicBezTo>
                  <a:cubicBezTo>
                    <a:pt x="323" y="1559"/>
                    <a:pt x="117" y="1168"/>
                    <a:pt x="106" y="803"/>
                  </a:cubicBezTo>
                  <a:cubicBezTo>
                    <a:pt x="98" y="408"/>
                    <a:pt x="376" y="105"/>
                    <a:pt x="775" y="85"/>
                  </a:cubicBezTo>
                  <a:cubicBezTo>
                    <a:pt x="789" y="84"/>
                    <a:pt x="804" y="84"/>
                    <a:pt x="818" y="84"/>
                  </a:cubicBezTo>
                  <a:close/>
                  <a:moveTo>
                    <a:pt x="796" y="0"/>
                  </a:moveTo>
                  <a:cubicBezTo>
                    <a:pt x="772" y="0"/>
                    <a:pt x="747" y="2"/>
                    <a:pt x="722" y="5"/>
                  </a:cubicBezTo>
                  <a:cubicBezTo>
                    <a:pt x="263" y="57"/>
                    <a:pt x="1" y="412"/>
                    <a:pt x="37" y="863"/>
                  </a:cubicBezTo>
                  <a:cubicBezTo>
                    <a:pt x="67" y="1227"/>
                    <a:pt x="308" y="1611"/>
                    <a:pt x="677" y="1611"/>
                  </a:cubicBezTo>
                  <a:cubicBezTo>
                    <a:pt x="713" y="1611"/>
                    <a:pt x="749" y="1608"/>
                    <a:pt x="787" y="1600"/>
                  </a:cubicBezTo>
                  <a:cubicBezTo>
                    <a:pt x="795" y="1604"/>
                    <a:pt x="799" y="1604"/>
                    <a:pt x="803" y="1604"/>
                  </a:cubicBezTo>
                  <a:cubicBezTo>
                    <a:pt x="812" y="1605"/>
                    <a:pt x="821" y="1605"/>
                    <a:pt x="830" y="1605"/>
                  </a:cubicBezTo>
                  <a:cubicBezTo>
                    <a:pt x="1245" y="1605"/>
                    <a:pt x="1580" y="1245"/>
                    <a:pt x="1564" y="823"/>
                  </a:cubicBezTo>
                  <a:cubicBezTo>
                    <a:pt x="1549" y="419"/>
                    <a:pt x="1220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27822" y="4133966"/>
              <a:ext cx="156960" cy="141773"/>
            </a:xfrm>
            <a:custGeom>
              <a:rect b="b" l="l" r="r" t="t"/>
              <a:pathLst>
                <a:path extrusionOk="0" h="1475" w="1633">
                  <a:moveTo>
                    <a:pt x="700" y="398"/>
                  </a:moveTo>
                  <a:cubicBezTo>
                    <a:pt x="860" y="398"/>
                    <a:pt x="1009" y="528"/>
                    <a:pt x="1028" y="686"/>
                  </a:cubicBezTo>
                  <a:cubicBezTo>
                    <a:pt x="1048" y="876"/>
                    <a:pt x="887" y="1037"/>
                    <a:pt x="706" y="1045"/>
                  </a:cubicBezTo>
                  <a:cubicBezTo>
                    <a:pt x="698" y="1045"/>
                    <a:pt x="690" y="1041"/>
                    <a:pt x="682" y="1041"/>
                  </a:cubicBezTo>
                  <a:cubicBezTo>
                    <a:pt x="668" y="1043"/>
                    <a:pt x="654" y="1044"/>
                    <a:pt x="641" y="1044"/>
                  </a:cubicBezTo>
                  <a:cubicBezTo>
                    <a:pt x="497" y="1044"/>
                    <a:pt x="374" y="910"/>
                    <a:pt x="363" y="763"/>
                  </a:cubicBezTo>
                  <a:cubicBezTo>
                    <a:pt x="351" y="594"/>
                    <a:pt x="488" y="416"/>
                    <a:pt x="666" y="400"/>
                  </a:cubicBezTo>
                  <a:cubicBezTo>
                    <a:pt x="677" y="399"/>
                    <a:pt x="688" y="398"/>
                    <a:pt x="700" y="398"/>
                  </a:cubicBezTo>
                  <a:close/>
                  <a:moveTo>
                    <a:pt x="718" y="0"/>
                  </a:moveTo>
                  <a:cubicBezTo>
                    <a:pt x="705" y="0"/>
                    <a:pt x="691" y="1"/>
                    <a:pt x="678" y="1"/>
                  </a:cubicBezTo>
                  <a:cubicBezTo>
                    <a:pt x="275" y="29"/>
                    <a:pt x="1" y="324"/>
                    <a:pt x="17" y="723"/>
                  </a:cubicBezTo>
                  <a:cubicBezTo>
                    <a:pt x="24" y="1084"/>
                    <a:pt x="234" y="1475"/>
                    <a:pt x="621" y="1475"/>
                  </a:cubicBezTo>
                  <a:cubicBezTo>
                    <a:pt x="639" y="1475"/>
                    <a:pt x="658" y="1474"/>
                    <a:pt x="678" y="1472"/>
                  </a:cubicBezTo>
                  <a:cubicBezTo>
                    <a:pt x="682" y="1464"/>
                    <a:pt x="690" y="1452"/>
                    <a:pt x="706" y="1452"/>
                  </a:cubicBezTo>
                  <a:cubicBezTo>
                    <a:pt x="714" y="1452"/>
                    <a:pt x="723" y="1452"/>
                    <a:pt x="731" y="1452"/>
                  </a:cubicBezTo>
                  <a:cubicBezTo>
                    <a:pt x="1633" y="1452"/>
                    <a:pt x="1551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4236992" y="3732680"/>
              <a:ext cx="152538" cy="254807"/>
            </a:xfrm>
            <a:custGeom>
              <a:rect b="b" l="l" r="r" t="t"/>
              <a:pathLst>
                <a:path extrusionOk="0" h="2651" w="1587">
                  <a:moveTo>
                    <a:pt x="317" y="69"/>
                  </a:moveTo>
                  <a:cubicBezTo>
                    <a:pt x="341" y="69"/>
                    <a:pt x="369" y="78"/>
                    <a:pt x="402" y="98"/>
                  </a:cubicBezTo>
                  <a:cubicBezTo>
                    <a:pt x="406" y="102"/>
                    <a:pt x="418" y="102"/>
                    <a:pt x="422" y="102"/>
                  </a:cubicBezTo>
                  <a:cubicBezTo>
                    <a:pt x="635" y="517"/>
                    <a:pt x="1586" y="2452"/>
                    <a:pt x="946" y="2556"/>
                  </a:cubicBezTo>
                  <a:cubicBezTo>
                    <a:pt x="928" y="2560"/>
                    <a:pt x="909" y="2561"/>
                    <a:pt x="888" y="2561"/>
                  </a:cubicBezTo>
                  <a:cubicBezTo>
                    <a:pt x="816" y="2561"/>
                    <a:pt x="731" y="2543"/>
                    <a:pt x="668" y="2540"/>
                  </a:cubicBezTo>
                  <a:cubicBezTo>
                    <a:pt x="494" y="2532"/>
                    <a:pt x="406" y="2480"/>
                    <a:pt x="345" y="2303"/>
                  </a:cubicBezTo>
                  <a:cubicBezTo>
                    <a:pt x="265" y="2081"/>
                    <a:pt x="265" y="1799"/>
                    <a:pt x="241" y="1573"/>
                  </a:cubicBezTo>
                  <a:cubicBezTo>
                    <a:pt x="216" y="1356"/>
                    <a:pt x="200" y="1142"/>
                    <a:pt x="192" y="924"/>
                  </a:cubicBezTo>
                  <a:cubicBezTo>
                    <a:pt x="184" y="800"/>
                    <a:pt x="180" y="679"/>
                    <a:pt x="180" y="550"/>
                  </a:cubicBezTo>
                  <a:cubicBezTo>
                    <a:pt x="177" y="493"/>
                    <a:pt x="152" y="69"/>
                    <a:pt x="317" y="69"/>
                  </a:cubicBezTo>
                  <a:close/>
                  <a:moveTo>
                    <a:pt x="303" y="1"/>
                  </a:moveTo>
                  <a:cubicBezTo>
                    <a:pt x="0" y="1"/>
                    <a:pt x="112" y="986"/>
                    <a:pt x="120" y="1110"/>
                  </a:cubicBezTo>
                  <a:cubicBezTo>
                    <a:pt x="144" y="1452"/>
                    <a:pt x="180" y="1795"/>
                    <a:pt x="236" y="2137"/>
                  </a:cubicBezTo>
                  <a:cubicBezTo>
                    <a:pt x="277" y="2379"/>
                    <a:pt x="285" y="2573"/>
                    <a:pt x="555" y="2609"/>
                  </a:cubicBezTo>
                  <a:cubicBezTo>
                    <a:pt x="644" y="2624"/>
                    <a:pt x="791" y="2650"/>
                    <a:pt x="927" y="2650"/>
                  </a:cubicBezTo>
                  <a:cubicBezTo>
                    <a:pt x="1043" y="2650"/>
                    <a:pt x="1151" y="2632"/>
                    <a:pt x="1212" y="2573"/>
                  </a:cubicBezTo>
                  <a:cubicBezTo>
                    <a:pt x="1361" y="2431"/>
                    <a:pt x="1224" y="2089"/>
                    <a:pt x="1187" y="1928"/>
                  </a:cubicBezTo>
                  <a:cubicBezTo>
                    <a:pt x="1042" y="1271"/>
                    <a:pt x="805" y="610"/>
                    <a:pt x="442" y="46"/>
                  </a:cubicBezTo>
                  <a:cubicBezTo>
                    <a:pt x="438" y="38"/>
                    <a:pt x="426" y="38"/>
                    <a:pt x="418" y="38"/>
                  </a:cubicBezTo>
                  <a:cubicBezTo>
                    <a:pt x="374" y="12"/>
                    <a:pt x="33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4251602" y="3739216"/>
              <a:ext cx="138313" cy="239717"/>
            </a:xfrm>
            <a:custGeom>
              <a:rect b="b" l="l" r="r" t="t"/>
              <a:pathLst>
                <a:path extrusionOk="0" h="2494" w="1439">
                  <a:moveTo>
                    <a:pt x="165" y="1"/>
                  </a:moveTo>
                  <a:cubicBezTo>
                    <a:pt x="0" y="1"/>
                    <a:pt x="28" y="425"/>
                    <a:pt x="28" y="482"/>
                  </a:cubicBezTo>
                  <a:cubicBezTo>
                    <a:pt x="28" y="607"/>
                    <a:pt x="32" y="727"/>
                    <a:pt x="40" y="856"/>
                  </a:cubicBezTo>
                  <a:cubicBezTo>
                    <a:pt x="48" y="1074"/>
                    <a:pt x="64" y="1288"/>
                    <a:pt x="89" y="1505"/>
                  </a:cubicBezTo>
                  <a:cubicBezTo>
                    <a:pt x="113" y="1735"/>
                    <a:pt x="121" y="2021"/>
                    <a:pt x="193" y="2235"/>
                  </a:cubicBezTo>
                  <a:cubicBezTo>
                    <a:pt x="262" y="2412"/>
                    <a:pt x="342" y="2456"/>
                    <a:pt x="516" y="2472"/>
                  </a:cubicBezTo>
                  <a:cubicBezTo>
                    <a:pt x="585" y="2475"/>
                    <a:pt x="666" y="2493"/>
                    <a:pt x="739" y="2493"/>
                  </a:cubicBezTo>
                  <a:cubicBezTo>
                    <a:pt x="760" y="2493"/>
                    <a:pt x="779" y="2492"/>
                    <a:pt x="798" y="2488"/>
                  </a:cubicBezTo>
                  <a:cubicBezTo>
                    <a:pt x="1438" y="2380"/>
                    <a:pt x="487" y="449"/>
                    <a:pt x="274" y="34"/>
                  </a:cubicBezTo>
                  <a:cubicBezTo>
                    <a:pt x="266" y="34"/>
                    <a:pt x="262" y="34"/>
                    <a:pt x="250" y="30"/>
                  </a:cubicBezTo>
                  <a:cubicBezTo>
                    <a:pt x="217" y="10"/>
                    <a:pt x="189" y="1"/>
                    <a:pt x="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086956" y="3727201"/>
              <a:ext cx="151097" cy="440699"/>
            </a:xfrm>
            <a:custGeom>
              <a:rect b="b" l="l" r="r" t="t"/>
              <a:pathLst>
                <a:path extrusionOk="0" h="4585" w="1572">
                  <a:moveTo>
                    <a:pt x="468" y="75"/>
                  </a:moveTo>
                  <a:cubicBezTo>
                    <a:pt x="564" y="75"/>
                    <a:pt x="661" y="83"/>
                    <a:pt x="733" y="83"/>
                  </a:cubicBezTo>
                  <a:cubicBezTo>
                    <a:pt x="739" y="83"/>
                    <a:pt x="744" y="83"/>
                    <a:pt x="750" y="83"/>
                  </a:cubicBezTo>
                  <a:cubicBezTo>
                    <a:pt x="808" y="82"/>
                    <a:pt x="870" y="79"/>
                    <a:pt x="932" y="79"/>
                  </a:cubicBezTo>
                  <a:cubicBezTo>
                    <a:pt x="1155" y="79"/>
                    <a:pt x="1376" y="115"/>
                    <a:pt x="1399" y="405"/>
                  </a:cubicBezTo>
                  <a:cubicBezTo>
                    <a:pt x="1435" y="852"/>
                    <a:pt x="1415" y="1308"/>
                    <a:pt x="1423" y="1755"/>
                  </a:cubicBezTo>
                  <a:cubicBezTo>
                    <a:pt x="1439" y="2674"/>
                    <a:pt x="1451" y="3589"/>
                    <a:pt x="1479" y="4507"/>
                  </a:cubicBezTo>
                  <a:cubicBezTo>
                    <a:pt x="1345" y="4512"/>
                    <a:pt x="1209" y="4514"/>
                    <a:pt x="1074" y="4514"/>
                  </a:cubicBezTo>
                  <a:cubicBezTo>
                    <a:pt x="978" y="4514"/>
                    <a:pt x="884" y="4513"/>
                    <a:pt x="790" y="4511"/>
                  </a:cubicBezTo>
                  <a:cubicBezTo>
                    <a:pt x="693" y="4507"/>
                    <a:pt x="601" y="4507"/>
                    <a:pt x="512" y="4499"/>
                  </a:cubicBezTo>
                  <a:cubicBezTo>
                    <a:pt x="452" y="4495"/>
                    <a:pt x="391" y="4495"/>
                    <a:pt x="331" y="4491"/>
                  </a:cubicBezTo>
                  <a:cubicBezTo>
                    <a:pt x="270" y="4455"/>
                    <a:pt x="246" y="4407"/>
                    <a:pt x="266" y="4334"/>
                  </a:cubicBezTo>
                  <a:cubicBezTo>
                    <a:pt x="226" y="4128"/>
                    <a:pt x="250" y="3883"/>
                    <a:pt x="242" y="3673"/>
                  </a:cubicBezTo>
                  <a:cubicBezTo>
                    <a:pt x="230" y="3452"/>
                    <a:pt x="226" y="3238"/>
                    <a:pt x="214" y="3016"/>
                  </a:cubicBezTo>
                  <a:cubicBezTo>
                    <a:pt x="194" y="2545"/>
                    <a:pt x="182" y="2073"/>
                    <a:pt x="161" y="1606"/>
                  </a:cubicBezTo>
                  <a:cubicBezTo>
                    <a:pt x="149" y="1384"/>
                    <a:pt x="145" y="1163"/>
                    <a:pt x="133" y="945"/>
                  </a:cubicBezTo>
                  <a:lnTo>
                    <a:pt x="121" y="566"/>
                  </a:lnTo>
                  <a:cubicBezTo>
                    <a:pt x="113" y="470"/>
                    <a:pt x="85" y="337"/>
                    <a:pt x="105" y="240"/>
                  </a:cubicBezTo>
                  <a:cubicBezTo>
                    <a:pt x="133" y="100"/>
                    <a:pt x="299" y="75"/>
                    <a:pt x="468" y="75"/>
                  </a:cubicBezTo>
                  <a:close/>
                  <a:moveTo>
                    <a:pt x="394" y="1"/>
                  </a:moveTo>
                  <a:cubicBezTo>
                    <a:pt x="298" y="1"/>
                    <a:pt x="207" y="8"/>
                    <a:pt x="133" y="34"/>
                  </a:cubicBezTo>
                  <a:cubicBezTo>
                    <a:pt x="65" y="59"/>
                    <a:pt x="53" y="75"/>
                    <a:pt x="29" y="143"/>
                  </a:cubicBezTo>
                  <a:cubicBezTo>
                    <a:pt x="0" y="228"/>
                    <a:pt x="33" y="381"/>
                    <a:pt x="41" y="478"/>
                  </a:cubicBezTo>
                  <a:lnTo>
                    <a:pt x="53" y="852"/>
                  </a:lnTo>
                  <a:cubicBezTo>
                    <a:pt x="65" y="1090"/>
                    <a:pt x="73" y="1324"/>
                    <a:pt x="85" y="1558"/>
                  </a:cubicBezTo>
                  <a:lnTo>
                    <a:pt x="206" y="4519"/>
                  </a:lnTo>
                  <a:cubicBezTo>
                    <a:pt x="206" y="4544"/>
                    <a:pt x="222" y="4556"/>
                    <a:pt x="242" y="4556"/>
                  </a:cubicBezTo>
                  <a:cubicBezTo>
                    <a:pt x="527" y="4572"/>
                    <a:pt x="812" y="4583"/>
                    <a:pt x="1098" y="4583"/>
                  </a:cubicBezTo>
                  <a:cubicBezTo>
                    <a:pt x="1229" y="4583"/>
                    <a:pt x="1360" y="4581"/>
                    <a:pt x="1491" y="4576"/>
                  </a:cubicBezTo>
                  <a:cubicBezTo>
                    <a:pt x="1495" y="4582"/>
                    <a:pt x="1501" y="4585"/>
                    <a:pt x="1507" y="4585"/>
                  </a:cubicBezTo>
                  <a:cubicBezTo>
                    <a:pt x="1513" y="4585"/>
                    <a:pt x="1519" y="4582"/>
                    <a:pt x="1523" y="4576"/>
                  </a:cubicBezTo>
                  <a:cubicBezTo>
                    <a:pt x="1564" y="4576"/>
                    <a:pt x="1572" y="4507"/>
                    <a:pt x="1523" y="4507"/>
                  </a:cubicBezTo>
                  <a:cubicBezTo>
                    <a:pt x="1519" y="3544"/>
                    <a:pt x="1499" y="2577"/>
                    <a:pt x="1491" y="1614"/>
                  </a:cubicBezTo>
                  <a:cubicBezTo>
                    <a:pt x="1483" y="1364"/>
                    <a:pt x="1479" y="1106"/>
                    <a:pt x="1475" y="852"/>
                  </a:cubicBezTo>
                  <a:cubicBezTo>
                    <a:pt x="1475" y="675"/>
                    <a:pt x="1499" y="458"/>
                    <a:pt x="1451" y="276"/>
                  </a:cubicBezTo>
                  <a:cubicBezTo>
                    <a:pt x="1380" y="40"/>
                    <a:pt x="1164" y="12"/>
                    <a:pt x="952" y="12"/>
                  </a:cubicBezTo>
                  <a:cubicBezTo>
                    <a:pt x="900" y="12"/>
                    <a:pt x="848" y="14"/>
                    <a:pt x="798" y="14"/>
                  </a:cubicBezTo>
                  <a:cubicBezTo>
                    <a:pt x="790" y="15"/>
                    <a:pt x="782" y="15"/>
                    <a:pt x="773" y="15"/>
                  </a:cubicBezTo>
                  <a:cubicBezTo>
                    <a:pt x="661" y="15"/>
                    <a:pt x="523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4094645" y="3734506"/>
              <a:ext cx="134180" cy="426473"/>
            </a:xfrm>
            <a:custGeom>
              <a:rect b="b" l="l" r="r" t="t"/>
              <a:pathLst>
                <a:path extrusionOk="0" h="4437" w="1396">
                  <a:moveTo>
                    <a:pt x="985" y="70"/>
                  </a:moveTo>
                  <a:cubicBezTo>
                    <a:pt x="1031" y="70"/>
                    <a:pt x="1075" y="76"/>
                    <a:pt x="1109" y="100"/>
                  </a:cubicBezTo>
                  <a:cubicBezTo>
                    <a:pt x="1198" y="160"/>
                    <a:pt x="1194" y="341"/>
                    <a:pt x="1198" y="438"/>
                  </a:cubicBezTo>
                  <a:cubicBezTo>
                    <a:pt x="1214" y="652"/>
                    <a:pt x="1206" y="869"/>
                    <a:pt x="1214" y="1087"/>
                  </a:cubicBezTo>
                  <a:cubicBezTo>
                    <a:pt x="1214" y="1308"/>
                    <a:pt x="1218" y="1534"/>
                    <a:pt x="1222" y="1756"/>
                  </a:cubicBezTo>
                  <a:cubicBezTo>
                    <a:pt x="1222" y="1881"/>
                    <a:pt x="1226" y="2014"/>
                    <a:pt x="1226" y="2138"/>
                  </a:cubicBezTo>
                  <a:cubicBezTo>
                    <a:pt x="1226" y="2163"/>
                    <a:pt x="1238" y="2275"/>
                    <a:pt x="1214" y="2304"/>
                  </a:cubicBezTo>
                  <a:cubicBezTo>
                    <a:pt x="1184" y="2338"/>
                    <a:pt x="1124" y="2346"/>
                    <a:pt x="1067" y="2346"/>
                  </a:cubicBezTo>
                  <a:cubicBezTo>
                    <a:pt x="1024" y="2346"/>
                    <a:pt x="982" y="2342"/>
                    <a:pt x="956" y="2340"/>
                  </a:cubicBezTo>
                  <a:cubicBezTo>
                    <a:pt x="730" y="2356"/>
                    <a:pt x="497" y="2364"/>
                    <a:pt x="267" y="2376"/>
                  </a:cubicBezTo>
                  <a:cubicBezTo>
                    <a:pt x="247" y="2376"/>
                    <a:pt x="231" y="2360"/>
                    <a:pt x="231" y="2340"/>
                  </a:cubicBezTo>
                  <a:cubicBezTo>
                    <a:pt x="150" y="1615"/>
                    <a:pt x="102" y="889"/>
                    <a:pt x="110" y="160"/>
                  </a:cubicBezTo>
                  <a:cubicBezTo>
                    <a:pt x="110" y="140"/>
                    <a:pt x="126" y="130"/>
                    <a:pt x="142" y="130"/>
                  </a:cubicBezTo>
                  <a:cubicBezTo>
                    <a:pt x="158" y="130"/>
                    <a:pt x="174" y="140"/>
                    <a:pt x="174" y="160"/>
                  </a:cubicBezTo>
                  <a:lnTo>
                    <a:pt x="182" y="160"/>
                  </a:lnTo>
                  <a:cubicBezTo>
                    <a:pt x="182" y="148"/>
                    <a:pt x="186" y="140"/>
                    <a:pt x="194" y="140"/>
                  </a:cubicBezTo>
                  <a:cubicBezTo>
                    <a:pt x="404" y="108"/>
                    <a:pt x="613" y="87"/>
                    <a:pt x="823" y="79"/>
                  </a:cubicBezTo>
                  <a:cubicBezTo>
                    <a:pt x="870" y="79"/>
                    <a:pt x="929" y="70"/>
                    <a:pt x="985" y="70"/>
                  </a:cubicBezTo>
                  <a:close/>
                  <a:moveTo>
                    <a:pt x="383" y="1"/>
                  </a:moveTo>
                  <a:cubicBezTo>
                    <a:pt x="216" y="1"/>
                    <a:pt x="51" y="25"/>
                    <a:pt x="21" y="164"/>
                  </a:cubicBezTo>
                  <a:cubicBezTo>
                    <a:pt x="1" y="261"/>
                    <a:pt x="29" y="390"/>
                    <a:pt x="33" y="490"/>
                  </a:cubicBezTo>
                  <a:lnTo>
                    <a:pt x="49" y="869"/>
                  </a:lnTo>
                  <a:cubicBezTo>
                    <a:pt x="61" y="1091"/>
                    <a:pt x="65" y="1308"/>
                    <a:pt x="73" y="1530"/>
                  </a:cubicBezTo>
                  <a:cubicBezTo>
                    <a:pt x="94" y="1997"/>
                    <a:pt x="110" y="2473"/>
                    <a:pt x="130" y="2940"/>
                  </a:cubicBezTo>
                  <a:cubicBezTo>
                    <a:pt x="134" y="3162"/>
                    <a:pt x="146" y="3376"/>
                    <a:pt x="154" y="3597"/>
                  </a:cubicBezTo>
                  <a:cubicBezTo>
                    <a:pt x="162" y="3811"/>
                    <a:pt x="134" y="4057"/>
                    <a:pt x="182" y="4258"/>
                  </a:cubicBezTo>
                  <a:cubicBezTo>
                    <a:pt x="166" y="4322"/>
                    <a:pt x="186" y="4379"/>
                    <a:pt x="247" y="4415"/>
                  </a:cubicBezTo>
                  <a:cubicBezTo>
                    <a:pt x="307" y="4419"/>
                    <a:pt x="368" y="4419"/>
                    <a:pt x="428" y="4423"/>
                  </a:cubicBezTo>
                  <a:cubicBezTo>
                    <a:pt x="521" y="4431"/>
                    <a:pt x="613" y="4435"/>
                    <a:pt x="706" y="4435"/>
                  </a:cubicBezTo>
                  <a:cubicBezTo>
                    <a:pt x="772" y="4436"/>
                    <a:pt x="839" y="4437"/>
                    <a:pt x="905" y="4437"/>
                  </a:cubicBezTo>
                  <a:cubicBezTo>
                    <a:pt x="1067" y="4437"/>
                    <a:pt x="1230" y="4434"/>
                    <a:pt x="1395" y="4431"/>
                  </a:cubicBezTo>
                  <a:cubicBezTo>
                    <a:pt x="1371" y="3513"/>
                    <a:pt x="1355" y="2598"/>
                    <a:pt x="1339" y="1679"/>
                  </a:cubicBezTo>
                  <a:cubicBezTo>
                    <a:pt x="1335" y="1236"/>
                    <a:pt x="1355" y="776"/>
                    <a:pt x="1315" y="329"/>
                  </a:cubicBezTo>
                  <a:cubicBezTo>
                    <a:pt x="1289" y="39"/>
                    <a:pt x="1069" y="3"/>
                    <a:pt x="847" y="3"/>
                  </a:cubicBezTo>
                  <a:cubicBezTo>
                    <a:pt x="786" y="3"/>
                    <a:pt x="724" y="6"/>
                    <a:pt x="666" y="7"/>
                  </a:cubicBezTo>
                  <a:cubicBezTo>
                    <a:pt x="655" y="7"/>
                    <a:pt x="644" y="7"/>
                    <a:pt x="632" y="7"/>
                  </a:cubicBezTo>
                  <a:cubicBezTo>
                    <a:pt x="562" y="7"/>
                    <a:pt x="472" y="1"/>
                    <a:pt x="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104353" y="3740754"/>
              <a:ext cx="111304" cy="222993"/>
            </a:xfrm>
            <a:custGeom>
              <a:rect b="b" l="l" r="r" t="t"/>
              <a:pathLst>
                <a:path extrusionOk="0" h="2320" w="1158">
                  <a:moveTo>
                    <a:pt x="871" y="0"/>
                  </a:moveTo>
                  <a:cubicBezTo>
                    <a:pt x="818" y="0"/>
                    <a:pt x="763" y="10"/>
                    <a:pt x="718" y="14"/>
                  </a:cubicBezTo>
                  <a:cubicBezTo>
                    <a:pt x="508" y="22"/>
                    <a:pt x="295" y="43"/>
                    <a:pt x="89" y="75"/>
                  </a:cubicBezTo>
                  <a:cubicBezTo>
                    <a:pt x="77" y="79"/>
                    <a:pt x="73" y="83"/>
                    <a:pt x="73" y="95"/>
                  </a:cubicBezTo>
                  <a:cubicBezTo>
                    <a:pt x="73" y="103"/>
                    <a:pt x="85" y="115"/>
                    <a:pt x="93" y="115"/>
                  </a:cubicBezTo>
                  <a:cubicBezTo>
                    <a:pt x="275" y="102"/>
                    <a:pt x="480" y="63"/>
                    <a:pt x="673" y="63"/>
                  </a:cubicBezTo>
                  <a:cubicBezTo>
                    <a:pt x="720" y="63"/>
                    <a:pt x="766" y="65"/>
                    <a:pt x="811" y="71"/>
                  </a:cubicBezTo>
                  <a:cubicBezTo>
                    <a:pt x="1016" y="95"/>
                    <a:pt x="1020" y="172"/>
                    <a:pt x="1036" y="373"/>
                  </a:cubicBezTo>
                  <a:cubicBezTo>
                    <a:pt x="1044" y="494"/>
                    <a:pt x="1044" y="611"/>
                    <a:pt x="1044" y="736"/>
                  </a:cubicBezTo>
                  <a:cubicBezTo>
                    <a:pt x="1052" y="990"/>
                    <a:pt x="1052" y="1243"/>
                    <a:pt x="1056" y="1501"/>
                  </a:cubicBezTo>
                  <a:cubicBezTo>
                    <a:pt x="1056" y="1711"/>
                    <a:pt x="1157" y="2146"/>
                    <a:pt x="899" y="2214"/>
                  </a:cubicBezTo>
                  <a:cubicBezTo>
                    <a:pt x="850" y="2228"/>
                    <a:pt x="791" y="2230"/>
                    <a:pt x="733" y="2230"/>
                  </a:cubicBezTo>
                  <a:cubicBezTo>
                    <a:pt x="705" y="2230"/>
                    <a:pt x="676" y="2230"/>
                    <a:pt x="649" y="2230"/>
                  </a:cubicBezTo>
                  <a:cubicBezTo>
                    <a:pt x="631" y="2230"/>
                    <a:pt x="614" y="2230"/>
                    <a:pt x="597" y="2231"/>
                  </a:cubicBezTo>
                  <a:cubicBezTo>
                    <a:pt x="540" y="2231"/>
                    <a:pt x="407" y="2258"/>
                    <a:pt x="319" y="2258"/>
                  </a:cubicBezTo>
                  <a:cubicBezTo>
                    <a:pt x="290" y="2258"/>
                    <a:pt x="266" y="2255"/>
                    <a:pt x="250" y="2247"/>
                  </a:cubicBezTo>
                  <a:cubicBezTo>
                    <a:pt x="105" y="2170"/>
                    <a:pt x="134" y="1715"/>
                    <a:pt x="126" y="1562"/>
                  </a:cubicBezTo>
                  <a:cubicBezTo>
                    <a:pt x="85" y="1078"/>
                    <a:pt x="73" y="587"/>
                    <a:pt x="73" y="103"/>
                  </a:cubicBezTo>
                  <a:cubicBezTo>
                    <a:pt x="71" y="83"/>
                    <a:pt x="55" y="73"/>
                    <a:pt x="39" y="73"/>
                  </a:cubicBezTo>
                  <a:cubicBezTo>
                    <a:pt x="24" y="73"/>
                    <a:pt x="9" y="83"/>
                    <a:pt x="9" y="103"/>
                  </a:cubicBezTo>
                  <a:cubicBezTo>
                    <a:pt x="1" y="836"/>
                    <a:pt x="49" y="1558"/>
                    <a:pt x="130" y="2287"/>
                  </a:cubicBezTo>
                  <a:cubicBezTo>
                    <a:pt x="134" y="2307"/>
                    <a:pt x="146" y="2319"/>
                    <a:pt x="166" y="2319"/>
                  </a:cubicBezTo>
                  <a:cubicBezTo>
                    <a:pt x="392" y="2311"/>
                    <a:pt x="625" y="2295"/>
                    <a:pt x="855" y="2287"/>
                  </a:cubicBezTo>
                  <a:cubicBezTo>
                    <a:pt x="915" y="2279"/>
                    <a:pt x="1060" y="2299"/>
                    <a:pt x="1113" y="2239"/>
                  </a:cubicBezTo>
                  <a:cubicBezTo>
                    <a:pt x="1137" y="2210"/>
                    <a:pt x="1129" y="2098"/>
                    <a:pt x="1129" y="2073"/>
                  </a:cubicBezTo>
                  <a:cubicBezTo>
                    <a:pt x="1129" y="1949"/>
                    <a:pt x="1121" y="1816"/>
                    <a:pt x="1117" y="1691"/>
                  </a:cubicBezTo>
                  <a:cubicBezTo>
                    <a:pt x="1117" y="1469"/>
                    <a:pt x="1113" y="1243"/>
                    <a:pt x="1105" y="1022"/>
                  </a:cubicBezTo>
                  <a:cubicBezTo>
                    <a:pt x="1101" y="804"/>
                    <a:pt x="1105" y="587"/>
                    <a:pt x="1093" y="373"/>
                  </a:cubicBezTo>
                  <a:cubicBezTo>
                    <a:pt x="1085" y="276"/>
                    <a:pt x="1093" y="95"/>
                    <a:pt x="1000" y="35"/>
                  </a:cubicBezTo>
                  <a:cubicBezTo>
                    <a:pt x="964" y="8"/>
                    <a:pt x="918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4110985" y="3747482"/>
              <a:ext cx="104287" cy="210401"/>
            </a:xfrm>
            <a:custGeom>
              <a:rect b="b" l="l" r="r" t="t"/>
              <a:pathLst>
                <a:path extrusionOk="0" h="2189" w="1085">
                  <a:moveTo>
                    <a:pt x="599" y="1"/>
                  </a:moveTo>
                  <a:cubicBezTo>
                    <a:pt x="410" y="1"/>
                    <a:pt x="207" y="37"/>
                    <a:pt x="24" y="53"/>
                  </a:cubicBezTo>
                  <a:cubicBezTo>
                    <a:pt x="12" y="53"/>
                    <a:pt x="4" y="45"/>
                    <a:pt x="4" y="33"/>
                  </a:cubicBezTo>
                  <a:lnTo>
                    <a:pt x="0" y="33"/>
                  </a:lnTo>
                  <a:cubicBezTo>
                    <a:pt x="0" y="517"/>
                    <a:pt x="12" y="1008"/>
                    <a:pt x="53" y="1492"/>
                  </a:cubicBezTo>
                  <a:cubicBezTo>
                    <a:pt x="61" y="1641"/>
                    <a:pt x="32" y="2100"/>
                    <a:pt x="177" y="2177"/>
                  </a:cubicBezTo>
                  <a:cubicBezTo>
                    <a:pt x="194" y="2185"/>
                    <a:pt x="221" y="2188"/>
                    <a:pt x="253" y="2188"/>
                  </a:cubicBezTo>
                  <a:cubicBezTo>
                    <a:pt x="341" y="2188"/>
                    <a:pt x="468" y="2164"/>
                    <a:pt x="524" y="2161"/>
                  </a:cubicBezTo>
                  <a:cubicBezTo>
                    <a:pt x="540" y="2160"/>
                    <a:pt x="557" y="2160"/>
                    <a:pt x="575" y="2160"/>
                  </a:cubicBezTo>
                  <a:cubicBezTo>
                    <a:pt x="602" y="2160"/>
                    <a:pt x="630" y="2160"/>
                    <a:pt x="658" y="2160"/>
                  </a:cubicBezTo>
                  <a:cubicBezTo>
                    <a:pt x="717" y="2160"/>
                    <a:pt x="777" y="2158"/>
                    <a:pt x="826" y="2144"/>
                  </a:cubicBezTo>
                  <a:cubicBezTo>
                    <a:pt x="1084" y="2076"/>
                    <a:pt x="987" y="1641"/>
                    <a:pt x="983" y="1431"/>
                  </a:cubicBezTo>
                  <a:cubicBezTo>
                    <a:pt x="983" y="1173"/>
                    <a:pt x="979" y="920"/>
                    <a:pt x="979" y="674"/>
                  </a:cubicBezTo>
                  <a:cubicBezTo>
                    <a:pt x="971" y="553"/>
                    <a:pt x="979" y="432"/>
                    <a:pt x="967" y="311"/>
                  </a:cubicBezTo>
                  <a:cubicBezTo>
                    <a:pt x="951" y="106"/>
                    <a:pt x="943" y="33"/>
                    <a:pt x="742" y="9"/>
                  </a:cubicBezTo>
                  <a:cubicBezTo>
                    <a:pt x="696" y="3"/>
                    <a:pt x="648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4020347" y="3539102"/>
              <a:ext cx="140620" cy="101212"/>
            </a:xfrm>
            <a:custGeom>
              <a:rect b="b" l="l" r="r" t="t"/>
              <a:pathLst>
                <a:path extrusionOk="0" h="1053" w="1463">
                  <a:moveTo>
                    <a:pt x="696" y="511"/>
                  </a:moveTo>
                  <a:cubicBezTo>
                    <a:pt x="716" y="511"/>
                    <a:pt x="735" y="516"/>
                    <a:pt x="754" y="525"/>
                  </a:cubicBezTo>
                  <a:cubicBezTo>
                    <a:pt x="838" y="565"/>
                    <a:pt x="818" y="682"/>
                    <a:pt x="842" y="758"/>
                  </a:cubicBezTo>
                  <a:cubicBezTo>
                    <a:pt x="846" y="767"/>
                    <a:pt x="842" y="779"/>
                    <a:pt x="834" y="783"/>
                  </a:cubicBezTo>
                  <a:cubicBezTo>
                    <a:pt x="817" y="790"/>
                    <a:pt x="798" y="793"/>
                    <a:pt x="780" y="793"/>
                  </a:cubicBezTo>
                  <a:cubicBezTo>
                    <a:pt x="736" y="793"/>
                    <a:pt x="691" y="774"/>
                    <a:pt x="657" y="742"/>
                  </a:cubicBezTo>
                  <a:cubicBezTo>
                    <a:pt x="601" y="686"/>
                    <a:pt x="593" y="605"/>
                    <a:pt x="585" y="529"/>
                  </a:cubicBezTo>
                  <a:cubicBezTo>
                    <a:pt x="585" y="519"/>
                    <a:pt x="593" y="514"/>
                    <a:pt x="601" y="514"/>
                  </a:cubicBezTo>
                  <a:cubicBezTo>
                    <a:pt x="609" y="514"/>
                    <a:pt x="617" y="519"/>
                    <a:pt x="617" y="529"/>
                  </a:cubicBezTo>
                  <a:cubicBezTo>
                    <a:pt x="621" y="541"/>
                    <a:pt x="621" y="545"/>
                    <a:pt x="621" y="557"/>
                  </a:cubicBezTo>
                  <a:cubicBezTo>
                    <a:pt x="636" y="524"/>
                    <a:pt x="665" y="511"/>
                    <a:pt x="696" y="511"/>
                  </a:cubicBezTo>
                  <a:close/>
                  <a:moveTo>
                    <a:pt x="36" y="1"/>
                  </a:moveTo>
                  <a:lnTo>
                    <a:pt x="32" y="13"/>
                  </a:lnTo>
                  <a:cubicBezTo>
                    <a:pt x="41" y="17"/>
                    <a:pt x="53" y="21"/>
                    <a:pt x="61" y="37"/>
                  </a:cubicBezTo>
                  <a:cubicBezTo>
                    <a:pt x="77" y="61"/>
                    <a:pt x="69" y="102"/>
                    <a:pt x="61" y="134"/>
                  </a:cubicBezTo>
                  <a:cubicBezTo>
                    <a:pt x="57" y="182"/>
                    <a:pt x="53" y="239"/>
                    <a:pt x="41" y="295"/>
                  </a:cubicBezTo>
                  <a:cubicBezTo>
                    <a:pt x="41" y="303"/>
                    <a:pt x="32" y="307"/>
                    <a:pt x="20" y="307"/>
                  </a:cubicBezTo>
                  <a:lnTo>
                    <a:pt x="0" y="444"/>
                  </a:lnTo>
                  <a:lnTo>
                    <a:pt x="8" y="444"/>
                  </a:lnTo>
                  <a:cubicBezTo>
                    <a:pt x="101" y="460"/>
                    <a:pt x="194" y="476"/>
                    <a:pt x="290" y="488"/>
                  </a:cubicBezTo>
                  <a:cubicBezTo>
                    <a:pt x="335" y="497"/>
                    <a:pt x="379" y="497"/>
                    <a:pt x="403" y="537"/>
                  </a:cubicBezTo>
                  <a:cubicBezTo>
                    <a:pt x="435" y="577"/>
                    <a:pt x="411" y="658"/>
                    <a:pt x="399" y="702"/>
                  </a:cubicBezTo>
                  <a:cubicBezTo>
                    <a:pt x="383" y="799"/>
                    <a:pt x="371" y="899"/>
                    <a:pt x="351" y="992"/>
                  </a:cubicBezTo>
                  <a:cubicBezTo>
                    <a:pt x="597" y="1000"/>
                    <a:pt x="838" y="1008"/>
                    <a:pt x="1084" y="1024"/>
                  </a:cubicBezTo>
                  <a:cubicBezTo>
                    <a:pt x="1086" y="1022"/>
                    <a:pt x="1090" y="1021"/>
                    <a:pt x="1094" y="1021"/>
                  </a:cubicBezTo>
                  <a:cubicBezTo>
                    <a:pt x="1098" y="1021"/>
                    <a:pt x="1102" y="1022"/>
                    <a:pt x="1104" y="1024"/>
                  </a:cubicBezTo>
                  <a:cubicBezTo>
                    <a:pt x="1225" y="1032"/>
                    <a:pt x="1342" y="1045"/>
                    <a:pt x="1463" y="1053"/>
                  </a:cubicBezTo>
                  <a:cubicBezTo>
                    <a:pt x="1076" y="569"/>
                    <a:pt x="580" y="227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4108197" y="3644061"/>
              <a:ext cx="14898" cy="51615"/>
            </a:xfrm>
            <a:custGeom>
              <a:rect b="b" l="l" r="r" t="t"/>
              <a:pathLst>
                <a:path extrusionOk="0" h="537" w="155">
                  <a:moveTo>
                    <a:pt x="9" y="1"/>
                  </a:moveTo>
                  <a:cubicBezTo>
                    <a:pt x="1" y="182"/>
                    <a:pt x="5" y="356"/>
                    <a:pt x="13" y="537"/>
                  </a:cubicBezTo>
                  <a:lnTo>
                    <a:pt x="130" y="537"/>
                  </a:lnTo>
                  <a:cubicBezTo>
                    <a:pt x="126" y="360"/>
                    <a:pt x="126" y="178"/>
                    <a:pt x="154" y="13"/>
                  </a:cubicBezTo>
                  <a:cubicBezTo>
                    <a:pt x="106" y="5"/>
                    <a:pt x="61" y="1"/>
                    <a:pt x="9" y="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4077248" y="3524588"/>
              <a:ext cx="24125" cy="27105"/>
            </a:xfrm>
            <a:custGeom>
              <a:rect b="b" l="l" r="r" t="t"/>
              <a:pathLst>
                <a:path extrusionOk="0" h="282" w="251">
                  <a:moveTo>
                    <a:pt x="103" y="41"/>
                  </a:moveTo>
                  <a:cubicBezTo>
                    <a:pt x="128" y="41"/>
                    <a:pt x="159" y="62"/>
                    <a:pt x="170" y="77"/>
                  </a:cubicBezTo>
                  <a:cubicBezTo>
                    <a:pt x="194" y="126"/>
                    <a:pt x="194" y="186"/>
                    <a:pt x="206" y="234"/>
                  </a:cubicBezTo>
                  <a:cubicBezTo>
                    <a:pt x="197" y="237"/>
                    <a:pt x="189" y="238"/>
                    <a:pt x="180" y="238"/>
                  </a:cubicBezTo>
                  <a:cubicBezTo>
                    <a:pt x="137" y="238"/>
                    <a:pt x="97" y="208"/>
                    <a:pt x="73" y="174"/>
                  </a:cubicBezTo>
                  <a:cubicBezTo>
                    <a:pt x="53" y="146"/>
                    <a:pt x="45" y="113"/>
                    <a:pt x="41" y="77"/>
                  </a:cubicBezTo>
                  <a:lnTo>
                    <a:pt x="41" y="77"/>
                  </a:lnTo>
                  <a:cubicBezTo>
                    <a:pt x="46" y="80"/>
                    <a:pt x="51" y="82"/>
                    <a:pt x="56" y="82"/>
                  </a:cubicBezTo>
                  <a:cubicBezTo>
                    <a:pt x="64" y="82"/>
                    <a:pt x="71" y="77"/>
                    <a:pt x="73" y="65"/>
                  </a:cubicBezTo>
                  <a:cubicBezTo>
                    <a:pt x="77" y="48"/>
                    <a:pt x="89" y="41"/>
                    <a:pt x="103" y="41"/>
                  </a:cubicBezTo>
                  <a:close/>
                  <a:moveTo>
                    <a:pt x="108" y="0"/>
                  </a:moveTo>
                  <a:cubicBezTo>
                    <a:pt x="76" y="0"/>
                    <a:pt x="45" y="13"/>
                    <a:pt x="33" y="45"/>
                  </a:cubicBezTo>
                  <a:cubicBezTo>
                    <a:pt x="29" y="33"/>
                    <a:pt x="29" y="29"/>
                    <a:pt x="29" y="17"/>
                  </a:cubicBezTo>
                  <a:cubicBezTo>
                    <a:pt x="29" y="7"/>
                    <a:pt x="22" y="2"/>
                    <a:pt x="15" y="2"/>
                  </a:cubicBezTo>
                  <a:cubicBezTo>
                    <a:pt x="8" y="2"/>
                    <a:pt x="1" y="7"/>
                    <a:pt x="1" y="17"/>
                  </a:cubicBezTo>
                  <a:cubicBezTo>
                    <a:pt x="5" y="89"/>
                    <a:pt x="13" y="174"/>
                    <a:pt x="69" y="230"/>
                  </a:cubicBezTo>
                  <a:cubicBezTo>
                    <a:pt x="100" y="264"/>
                    <a:pt x="142" y="282"/>
                    <a:pt x="185" y="282"/>
                  </a:cubicBezTo>
                  <a:cubicBezTo>
                    <a:pt x="204" y="282"/>
                    <a:pt x="224" y="278"/>
                    <a:pt x="242" y="271"/>
                  </a:cubicBezTo>
                  <a:cubicBezTo>
                    <a:pt x="250" y="267"/>
                    <a:pt x="250" y="255"/>
                    <a:pt x="250" y="246"/>
                  </a:cubicBezTo>
                  <a:cubicBezTo>
                    <a:pt x="230" y="166"/>
                    <a:pt x="250" y="53"/>
                    <a:pt x="166" y="13"/>
                  </a:cubicBezTo>
                  <a:cubicBezTo>
                    <a:pt x="149" y="5"/>
                    <a:pt x="128" y="0"/>
                    <a:pt x="108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4081093" y="3528433"/>
              <a:ext cx="16052" cy="18935"/>
            </a:xfrm>
            <a:custGeom>
              <a:rect b="b" l="l" r="r" t="t"/>
              <a:pathLst>
                <a:path extrusionOk="0" h="197" w="167">
                  <a:moveTo>
                    <a:pt x="61" y="0"/>
                  </a:moveTo>
                  <a:cubicBezTo>
                    <a:pt x="48" y="0"/>
                    <a:pt x="37" y="6"/>
                    <a:pt x="33" y="21"/>
                  </a:cubicBezTo>
                  <a:cubicBezTo>
                    <a:pt x="30" y="35"/>
                    <a:pt x="22" y="39"/>
                    <a:pt x="13" y="39"/>
                  </a:cubicBezTo>
                  <a:cubicBezTo>
                    <a:pt x="9" y="39"/>
                    <a:pt x="5" y="38"/>
                    <a:pt x="1" y="37"/>
                  </a:cubicBezTo>
                  <a:lnTo>
                    <a:pt x="1" y="37"/>
                  </a:lnTo>
                  <a:cubicBezTo>
                    <a:pt x="5" y="73"/>
                    <a:pt x="13" y="106"/>
                    <a:pt x="33" y="134"/>
                  </a:cubicBezTo>
                  <a:cubicBezTo>
                    <a:pt x="57" y="168"/>
                    <a:pt x="99" y="197"/>
                    <a:pt x="143" y="197"/>
                  </a:cubicBezTo>
                  <a:cubicBezTo>
                    <a:pt x="151" y="197"/>
                    <a:pt x="158" y="196"/>
                    <a:pt x="166" y="194"/>
                  </a:cubicBezTo>
                  <a:cubicBezTo>
                    <a:pt x="154" y="142"/>
                    <a:pt x="154" y="86"/>
                    <a:pt x="130" y="37"/>
                  </a:cubicBezTo>
                  <a:cubicBezTo>
                    <a:pt x="119" y="21"/>
                    <a:pt x="86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3619064" y="3724606"/>
              <a:ext cx="442813" cy="342563"/>
            </a:xfrm>
            <a:custGeom>
              <a:rect b="b" l="l" r="r" t="t"/>
              <a:pathLst>
                <a:path extrusionOk="0" h="3564" w="4607">
                  <a:moveTo>
                    <a:pt x="4014" y="75"/>
                  </a:moveTo>
                  <a:cubicBezTo>
                    <a:pt x="4176" y="75"/>
                    <a:pt x="4325" y="110"/>
                    <a:pt x="4377" y="251"/>
                  </a:cubicBezTo>
                  <a:cubicBezTo>
                    <a:pt x="4453" y="464"/>
                    <a:pt x="4445" y="755"/>
                    <a:pt x="4461" y="980"/>
                  </a:cubicBezTo>
                  <a:cubicBezTo>
                    <a:pt x="4469" y="1033"/>
                    <a:pt x="4469" y="1081"/>
                    <a:pt x="4473" y="1133"/>
                  </a:cubicBezTo>
                  <a:cubicBezTo>
                    <a:pt x="4469" y="1129"/>
                    <a:pt x="4457" y="1129"/>
                    <a:pt x="4457" y="1129"/>
                  </a:cubicBezTo>
                  <a:cubicBezTo>
                    <a:pt x="4135" y="1129"/>
                    <a:pt x="3813" y="1129"/>
                    <a:pt x="3490" y="1129"/>
                  </a:cubicBezTo>
                  <a:cubicBezTo>
                    <a:pt x="2362" y="1129"/>
                    <a:pt x="1234" y="1134"/>
                    <a:pt x="105" y="1178"/>
                  </a:cubicBezTo>
                  <a:cubicBezTo>
                    <a:pt x="97" y="908"/>
                    <a:pt x="81" y="630"/>
                    <a:pt x="69" y="356"/>
                  </a:cubicBezTo>
                  <a:lnTo>
                    <a:pt x="69" y="356"/>
                  </a:lnTo>
                  <a:cubicBezTo>
                    <a:pt x="81" y="364"/>
                    <a:pt x="89" y="368"/>
                    <a:pt x="101" y="368"/>
                  </a:cubicBezTo>
                  <a:lnTo>
                    <a:pt x="117" y="368"/>
                  </a:lnTo>
                  <a:cubicBezTo>
                    <a:pt x="117" y="376"/>
                    <a:pt x="126" y="384"/>
                    <a:pt x="138" y="384"/>
                  </a:cubicBezTo>
                  <a:cubicBezTo>
                    <a:pt x="1064" y="303"/>
                    <a:pt x="1991" y="203"/>
                    <a:pt x="2918" y="146"/>
                  </a:cubicBezTo>
                  <a:cubicBezTo>
                    <a:pt x="3148" y="130"/>
                    <a:pt x="3381" y="114"/>
                    <a:pt x="3611" y="106"/>
                  </a:cubicBezTo>
                  <a:cubicBezTo>
                    <a:pt x="3717" y="102"/>
                    <a:pt x="3871" y="75"/>
                    <a:pt x="4014" y="75"/>
                  </a:cubicBezTo>
                  <a:close/>
                  <a:moveTo>
                    <a:pt x="4477" y="1186"/>
                  </a:moveTo>
                  <a:cubicBezTo>
                    <a:pt x="4494" y="1367"/>
                    <a:pt x="4506" y="1548"/>
                    <a:pt x="4510" y="1730"/>
                  </a:cubicBezTo>
                  <a:cubicBezTo>
                    <a:pt x="4514" y="1943"/>
                    <a:pt x="4518" y="2165"/>
                    <a:pt x="4514" y="2382"/>
                  </a:cubicBezTo>
                  <a:cubicBezTo>
                    <a:pt x="4514" y="2467"/>
                    <a:pt x="4514" y="2564"/>
                    <a:pt x="4518" y="2665"/>
                  </a:cubicBezTo>
                  <a:cubicBezTo>
                    <a:pt x="4514" y="2657"/>
                    <a:pt x="4510" y="2648"/>
                    <a:pt x="4494" y="2648"/>
                  </a:cubicBezTo>
                  <a:cubicBezTo>
                    <a:pt x="3047" y="2677"/>
                    <a:pt x="1596" y="2781"/>
                    <a:pt x="166" y="3011"/>
                  </a:cubicBezTo>
                  <a:cubicBezTo>
                    <a:pt x="174" y="2918"/>
                    <a:pt x="174" y="2830"/>
                    <a:pt x="174" y="2785"/>
                  </a:cubicBezTo>
                  <a:cubicBezTo>
                    <a:pt x="162" y="2520"/>
                    <a:pt x="146" y="2258"/>
                    <a:pt x="138" y="1992"/>
                  </a:cubicBezTo>
                  <a:lnTo>
                    <a:pt x="105" y="1218"/>
                  </a:lnTo>
                  <a:lnTo>
                    <a:pt x="105" y="1218"/>
                  </a:lnTo>
                  <a:cubicBezTo>
                    <a:pt x="266" y="1219"/>
                    <a:pt x="427" y="1219"/>
                    <a:pt x="588" y="1219"/>
                  </a:cubicBezTo>
                  <a:cubicBezTo>
                    <a:pt x="1874" y="1219"/>
                    <a:pt x="3164" y="1194"/>
                    <a:pt x="4453" y="1194"/>
                  </a:cubicBezTo>
                  <a:cubicBezTo>
                    <a:pt x="4465" y="1194"/>
                    <a:pt x="4473" y="1190"/>
                    <a:pt x="4477" y="1186"/>
                  </a:cubicBezTo>
                  <a:close/>
                  <a:moveTo>
                    <a:pt x="4518" y="2689"/>
                  </a:moveTo>
                  <a:cubicBezTo>
                    <a:pt x="4526" y="2846"/>
                    <a:pt x="4518" y="3003"/>
                    <a:pt x="4477" y="3128"/>
                  </a:cubicBezTo>
                  <a:cubicBezTo>
                    <a:pt x="4436" y="3254"/>
                    <a:pt x="4243" y="3270"/>
                    <a:pt x="4065" y="3270"/>
                  </a:cubicBezTo>
                  <a:cubicBezTo>
                    <a:pt x="4003" y="3270"/>
                    <a:pt x="3943" y="3268"/>
                    <a:pt x="3892" y="3268"/>
                  </a:cubicBezTo>
                  <a:cubicBezTo>
                    <a:pt x="3873" y="3268"/>
                    <a:pt x="3856" y="3268"/>
                    <a:pt x="3841" y="3269"/>
                  </a:cubicBezTo>
                  <a:cubicBezTo>
                    <a:pt x="3603" y="3285"/>
                    <a:pt x="3369" y="3297"/>
                    <a:pt x="3136" y="3313"/>
                  </a:cubicBezTo>
                  <a:cubicBezTo>
                    <a:pt x="2664" y="3346"/>
                    <a:pt x="2193" y="3370"/>
                    <a:pt x="1725" y="3398"/>
                  </a:cubicBezTo>
                  <a:cubicBezTo>
                    <a:pt x="1488" y="3410"/>
                    <a:pt x="1254" y="3426"/>
                    <a:pt x="1020" y="3438"/>
                  </a:cubicBezTo>
                  <a:cubicBezTo>
                    <a:pt x="911" y="3446"/>
                    <a:pt x="803" y="3454"/>
                    <a:pt x="690" y="3462"/>
                  </a:cubicBezTo>
                  <a:cubicBezTo>
                    <a:pt x="629" y="3465"/>
                    <a:pt x="461" y="3499"/>
                    <a:pt x="350" y="3499"/>
                  </a:cubicBezTo>
                  <a:cubicBezTo>
                    <a:pt x="315" y="3499"/>
                    <a:pt x="285" y="3495"/>
                    <a:pt x="267" y="3487"/>
                  </a:cubicBezTo>
                  <a:cubicBezTo>
                    <a:pt x="178" y="3442"/>
                    <a:pt x="166" y="3229"/>
                    <a:pt x="166" y="3043"/>
                  </a:cubicBezTo>
                  <a:lnTo>
                    <a:pt x="174" y="3043"/>
                  </a:lnTo>
                  <a:cubicBezTo>
                    <a:pt x="1608" y="2858"/>
                    <a:pt x="3043" y="2725"/>
                    <a:pt x="4494" y="2705"/>
                  </a:cubicBezTo>
                  <a:cubicBezTo>
                    <a:pt x="4506" y="2705"/>
                    <a:pt x="4514" y="2701"/>
                    <a:pt x="4518" y="2689"/>
                  </a:cubicBezTo>
                  <a:close/>
                  <a:moveTo>
                    <a:pt x="4178" y="1"/>
                  </a:moveTo>
                  <a:cubicBezTo>
                    <a:pt x="4172" y="1"/>
                    <a:pt x="4165" y="1"/>
                    <a:pt x="4159" y="1"/>
                  </a:cubicBezTo>
                  <a:cubicBezTo>
                    <a:pt x="2821" y="37"/>
                    <a:pt x="1459" y="138"/>
                    <a:pt x="130" y="323"/>
                  </a:cubicBezTo>
                  <a:cubicBezTo>
                    <a:pt x="101" y="319"/>
                    <a:pt x="77" y="307"/>
                    <a:pt x="45" y="307"/>
                  </a:cubicBezTo>
                  <a:cubicBezTo>
                    <a:pt x="44" y="307"/>
                    <a:pt x="43" y="306"/>
                    <a:pt x="42" y="306"/>
                  </a:cubicBezTo>
                  <a:cubicBezTo>
                    <a:pt x="37" y="306"/>
                    <a:pt x="29" y="313"/>
                    <a:pt x="29" y="319"/>
                  </a:cubicBezTo>
                  <a:cubicBezTo>
                    <a:pt x="17" y="319"/>
                    <a:pt x="1" y="327"/>
                    <a:pt x="1" y="348"/>
                  </a:cubicBezTo>
                  <a:cubicBezTo>
                    <a:pt x="41" y="1411"/>
                    <a:pt x="93" y="2467"/>
                    <a:pt x="138" y="3527"/>
                  </a:cubicBezTo>
                  <a:cubicBezTo>
                    <a:pt x="138" y="3547"/>
                    <a:pt x="154" y="3563"/>
                    <a:pt x="174" y="3563"/>
                  </a:cubicBezTo>
                  <a:cubicBezTo>
                    <a:pt x="1616" y="3483"/>
                    <a:pt x="3059" y="3390"/>
                    <a:pt x="4506" y="3305"/>
                  </a:cubicBezTo>
                  <a:cubicBezTo>
                    <a:pt x="4526" y="3305"/>
                    <a:pt x="4538" y="3289"/>
                    <a:pt x="4538" y="3269"/>
                  </a:cubicBezTo>
                  <a:cubicBezTo>
                    <a:pt x="4594" y="2584"/>
                    <a:pt x="4606" y="1899"/>
                    <a:pt x="4554" y="1214"/>
                  </a:cubicBezTo>
                  <a:cubicBezTo>
                    <a:pt x="4534" y="904"/>
                    <a:pt x="4506" y="585"/>
                    <a:pt x="4453" y="271"/>
                  </a:cubicBezTo>
                  <a:cubicBezTo>
                    <a:pt x="4418" y="68"/>
                    <a:pt x="4379" y="1"/>
                    <a:pt x="4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4019578" y="3523435"/>
              <a:ext cx="34891" cy="21434"/>
            </a:xfrm>
            <a:custGeom>
              <a:rect b="b" l="l" r="r" t="t"/>
              <a:pathLst>
                <a:path extrusionOk="0" h="223" w="363">
                  <a:moveTo>
                    <a:pt x="24" y="1"/>
                  </a:moveTo>
                  <a:cubicBezTo>
                    <a:pt x="12" y="41"/>
                    <a:pt x="8" y="81"/>
                    <a:pt x="0" y="121"/>
                  </a:cubicBezTo>
                  <a:cubicBezTo>
                    <a:pt x="113" y="166"/>
                    <a:pt x="226" y="194"/>
                    <a:pt x="347" y="218"/>
                  </a:cubicBezTo>
                  <a:cubicBezTo>
                    <a:pt x="351" y="218"/>
                    <a:pt x="359" y="222"/>
                    <a:pt x="359" y="222"/>
                  </a:cubicBezTo>
                  <a:cubicBezTo>
                    <a:pt x="363" y="194"/>
                    <a:pt x="363" y="170"/>
                    <a:pt x="363" y="146"/>
                  </a:cubicBezTo>
                  <a:cubicBezTo>
                    <a:pt x="359" y="21"/>
                    <a:pt x="270" y="37"/>
                    <a:pt x="182" y="25"/>
                  </a:cubicBezTo>
                  <a:cubicBezTo>
                    <a:pt x="125" y="13"/>
                    <a:pt x="77" y="9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3635692" y="3982967"/>
              <a:ext cx="418399" cy="77951"/>
            </a:xfrm>
            <a:custGeom>
              <a:rect b="b" l="l" r="r" t="t"/>
              <a:pathLst>
                <a:path extrusionOk="0" h="811" w="4353">
                  <a:moveTo>
                    <a:pt x="4345" y="1"/>
                  </a:moveTo>
                  <a:cubicBezTo>
                    <a:pt x="4341" y="11"/>
                    <a:pt x="4335" y="18"/>
                    <a:pt x="4329" y="18"/>
                  </a:cubicBezTo>
                  <a:cubicBezTo>
                    <a:pt x="4327" y="18"/>
                    <a:pt x="4326" y="18"/>
                    <a:pt x="4325" y="17"/>
                  </a:cubicBezTo>
                  <a:cubicBezTo>
                    <a:pt x="2882" y="37"/>
                    <a:pt x="1439" y="162"/>
                    <a:pt x="5" y="355"/>
                  </a:cubicBezTo>
                  <a:lnTo>
                    <a:pt x="1" y="355"/>
                  </a:lnTo>
                  <a:cubicBezTo>
                    <a:pt x="1" y="541"/>
                    <a:pt x="9" y="754"/>
                    <a:pt x="102" y="799"/>
                  </a:cubicBezTo>
                  <a:cubicBezTo>
                    <a:pt x="119" y="807"/>
                    <a:pt x="148" y="811"/>
                    <a:pt x="183" y="811"/>
                  </a:cubicBezTo>
                  <a:cubicBezTo>
                    <a:pt x="293" y="811"/>
                    <a:pt x="464" y="777"/>
                    <a:pt x="525" y="774"/>
                  </a:cubicBezTo>
                  <a:cubicBezTo>
                    <a:pt x="630" y="766"/>
                    <a:pt x="738" y="758"/>
                    <a:pt x="851" y="754"/>
                  </a:cubicBezTo>
                  <a:cubicBezTo>
                    <a:pt x="1089" y="742"/>
                    <a:pt x="1319" y="726"/>
                    <a:pt x="1556" y="714"/>
                  </a:cubicBezTo>
                  <a:cubicBezTo>
                    <a:pt x="2024" y="686"/>
                    <a:pt x="2491" y="658"/>
                    <a:pt x="2967" y="625"/>
                  </a:cubicBezTo>
                  <a:cubicBezTo>
                    <a:pt x="3204" y="609"/>
                    <a:pt x="3434" y="597"/>
                    <a:pt x="3672" y="581"/>
                  </a:cubicBezTo>
                  <a:cubicBezTo>
                    <a:pt x="3687" y="580"/>
                    <a:pt x="3704" y="580"/>
                    <a:pt x="3722" y="580"/>
                  </a:cubicBezTo>
                  <a:cubicBezTo>
                    <a:pt x="3772" y="580"/>
                    <a:pt x="3832" y="582"/>
                    <a:pt x="3894" y="582"/>
                  </a:cubicBezTo>
                  <a:cubicBezTo>
                    <a:pt x="4070" y="582"/>
                    <a:pt x="4263" y="566"/>
                    <a:pt x="4304" y="440"/>
                  </a:cubicBezTo>
                  <a:cubicBezTo>
                    <a:pt x="4345" y="315"/>
                    <a:pt x="4353" y="158"/>
                    <a:pt x="4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4016407" y="3600712"/>
              <a:ext cx="37678" cy="22972"/>
            </a:xfrm>
            <a:custGeom>
              <a:rect b="b" l="l" r="r" t="t"/>
              <a:pathLst>
                <a:path extrusionOk="0" h="239" w="392">
                  <a:moveTo>
                    <a:pt x="37" y="1"/>
                  </a:moveTo>
                  <a:cubicBezTo>
                    <a:pt x="25" y="45"/>
                    <a:pt x="13" y="89"/>
                    <a:pt x="1" y="138"/>
                  </a:cubicBezTo>
                  <a:cubicBezTo>
                    <a:pt x="118" y="182"/>
                    <a:pt x="239" y="218"/>
                    <a:pt x="364" y="238"/>
                  </a:cubicBezTo>
                  <a:cubicBezTo>
                    <a:pt x="376" y="198"/>
                    <a:pt x="384" y="150"/>
                    <a:pt x="392" y="109"/>
                  </a:cubicBezTo>
                  <a:lnTo>
                    <a:pt x="392" y="109"/>
                  </a:lnTo>
                  <a:cubicBezTo>
                    <a:pt x="384" y="117"/>
                    <a:pt x="380" y="117"/>
                    <a:pt x="376" y="117"/>
                  </a:cubicBezTo>
                  <a:cubicBezTo>
                    <a:pt x="255" y="89"/>
                    <a:pt x="142" y="53"/>
                    <a:pt x="37" y="1"/>
                  </a:cubicBezTo>
                  <a:close/>
                </a:path>
              </a:pathLst>
            </a:custGeom>
            <a:solidFill>
              <a:srgbClr val="E4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629156" y="3837735"/>
              <a:ext cx="424167" cy="175991"/>
            </a:xfrm>
            <a:custGeom>
              <a:rect b="b" l="l" r="r" t="t"/>
              <a:pathLst>
                <a:path extrusionOk="0" h="1831" w="4413">
                  <a:moveTo>
                    <a:pt x="4372" y="1"/>
                  </a:moveTo>
                  <a:cubicBezTo>
                    <a:pt x="4368" y="9"/>
                    <a:pt x="4360" y="13"/>
                    <a:pt x="4348" y="13"/>
                  </a:cubicBezTo>
                  <a:cubicBezTo>
                    <a:pt x="2998" y="13"/>
                    <a:pt x="1644" y="37"/>
                    <a:pt x="291" y="37"/>
                  </a:cubicBezTo>
                  <a:cubicBezTo>
                    <a:pt x="194" y="37"/>
                    <a:pt x="97" y="37"/>
                    <a:pt x="0" y="37"/>
                  </a:cubicBezTo>
                  <a:lnTo>
                    <a:pt x="0" y="37"/>
                  </a:lnTo>
                  <a:lnTo>
                    <a:pt x="33" y="807"/>
                  </a:lnTo>
                  <a:cubicBezTo>
                    <a:pt x="41" y="1077"/>
                    <a:pt x="57" y="1338"/>
                    <a:pt x="69" y="1604"/>
                  </a:cubicBezTo>
                  <a:cubicBezTo>
                    <a:pt x="69" y="1653"/>
                    <a:pt x="61" y="1733"/>
                    <a:pt x="61" y="1830"/>
                  </a:cubicBezTo>
                  <a:cubicBezTo>
                    <a:pt x="1491" y="1600"/>
                    <a:pt x="2942" y="1488"/>
                    <a:pt x="4389" y="1467"/>
                  </a:cubicBezTo>
                  <a:cubicBezTo>
                    <a:pt x="4401" y="1467"/>
                    <a:pt x="4409" y="1471"/>
                    <a:pt x="4413" y="1484"/>
                  </a:cubicBezTo>
                  <a:cubicBezTo>
                    <a:pt x="4413" y="1387"/>
                    <a:pt x="4409" y="1290"/>
                    <a:pt x="4409" y="1205"/>
                  </a:cubicBezTo>
                  <a:cubicBezTo>
                    <a:pt x="4413" y="988"/>
                    <a:pt x="4413" y="766"/>
                    <a:pt x="4405" y="553"/>
                  </a:cubicBezTo>
                  <a:cubicBezTo>
                    <a:pt x="4393" y="371"/>
                    <a:pt x="4385" y="190"/>
                    <a:pt x="4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4009871" y="3616956"/>
              <a:ext cx="40754" cy="18743"/>
            </a:xfrm>
            <a:custGeom>
              <a:rect b="b" l="l" r="r" t="t"/>
              <a:pathLst>
                <a:path extrusionOk="0" h="195" w="424">
                  <a:moveTo>
                    <a:pt x="61" y="1"/>
                  </a:moveTo>
                  <a:cubicBezTo>
                    <a:pt x="45" y="65"/>
                    <a:pt x="25" y="126"/>
                    <a:pt x="0" y="194"/>
                  </a:cubicBezTo>
                  <a:cubicBezTo>
                    <a:pt x="137" y="186"/>
                    <a:pt x="278" y="186"/>
                    <a:pt x="411" y="186"/>
                  </a:cubicBezTo>
                  <a:cubicBezTo>
                    <a:pt x="411" y="162"/>
                    <a:pt x="420" y="134"/>
                    <a:pt x="424" y="110"/>
                  </a:cubicBezTo>
                  <a:cubicBezTo>
                    <a:pt x="299" y="81"/>
                    <a:pt x="178" y="49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3624927" y="3731815"/>
              <a:ext cx="423782" cy="106018"/>
            </a:xfrm>
            <a:custGeom>
              <a:rect b="b" l="l" r="r" t="t"/>
              <a:pathLst>
                <a:path extrusionOk="0" h="1103" w="4409">
                  <a:moveTo>
                    <a:pt x="3695" y="216"/>
                  </a:moveTo>
                  <a:cubicBezTo>
                    <a:pt x="3739" y="216"/>
                    <a:pt x="3748" y="277"/>
                    <a:pt x="3707" y="289"/>
                  </a:cubicBezTo>
                  <a:cubicBezTo>
                    <a:pt x="3637" y="303"/>
                    <a:pt x="3561" y="310"/>
                    <a:pt x="3486" y="310"/>
                  </a:cubicBezTo>
                  <a:cubicBezTo>
                    <a:pt x="3410" y="310"/>
                    <a:pt x="3335" y="303"/>
                    <a:pt x="3264" y="289"/>
                  </a:cubicBezTo>
                  <a:cubicBezTo>
                    <a:pt x="3244" y="289"/>
                    <a:pt x="3248" y="252"/>
                    <a:pt x="3268" y="252"/>
                  </a:cubicBezTo>
                  <a:cubicBezTo>
                    <a:pt x="3413" y="248"/>
                    <a:pt x="3558" y="232"/>
                    <a:pt x="3695" y="216"/>
                  </a:cubicBezTo>
                  <a:close/>
                  <a:moveTo>
                    <a:pt x="2827" y="264"/>
                  </a:moveTo>
                  <a:cubicBezTo>
                    <a:pt x="2865" y="264"/>
                    <a:pt x="2863" y="333"/>
                    <a:pt x="2821" y="333"/>
                  </a:cubicBezTo>
                  <a:cubicBezTo>
                    <a:pt x="2753" y="336"/>
                    <a:pt x="2681" y="346"/>
                    <a:pt x="2610" y="346"/>
                  </a:cubicBezTo>
                  <a:cubicBezTo>
                    <a:pt x="2576" y="346"/>
                    <a:pt x="2543" y="344"/>
                    <a:pt x="2510" y="337"/>
                  </a:cubicBezTo>
                  <a:cubicBezTo>
                    <a:pt x="2490" y="337"/>
                    <a:pt x="2494" y="309"/>
                    <a:pt x="2510" y="301"/>
                  </a:cubicBezTo>
                  <a:cubicBezTo>
                    <a:pt x="2603" y="273"/>
                    <a:pt x="2720" y="273"/>
                    <a:pt x="2821" y="265"/>
                  </a:cubicBezTo>
                  <a:cubicBezTo>
                    <a:pt x="2823" y="264"/>
                    <a:pt x="2825" y="264"/>
                    <a:pt x="2827" y="264"/>
                  </a:cubicBezTo>
                  <a:close/>
                  <a:moveTo>
                    <a:pt x="2067" y="309"/>
                  </a:moveTo>
                  <a:cubicBezTo>
                    <a:pt x="2099" y="309"/>
                    <a:pt x="2112" y="365"/>
                    <a:pt x="2075" y="369"/>
                  </a:cubicBezTo>
                  <a:cubicBezTo>
                    <a:pt x="1954" y="385"/>
                    <a:pt x="1825" y="385"/>
                    <a:pt x="1697" y="389"/>
                  </a:cubicBezTo>
                  <a:cubicBezTo>
                    <a:pt x="1668" y="389"/>
                    <a:pt x="1668" y="341"/>
                    <a:pt x="1697" y="337"/>
                  </a:cubicBezTo>
                  <a:cubicBezTo>
                    <a:pt x="1817" y="325"/>
                    <a:pt x="1946" y="309"/>
                    <a:pt x="2067" y="309"/>
                  </a:cubicBezTo>
                  <a:close/>
                  <a:moveTo>
                    <a:pt x="1243" y="384"/>
                  </a:moveTo>
                  <a:cubicBezTo>
                    <a:pt x="1259" y="384"/>
                    <a:pt x="1274" y="384"/>
                    <a:pt x="1290" y="385"/>
                  </a:cubicBezTo>
                  <a:cubicBezTo>
                    <a:pt x="1326" y="389"/>
                    <a:pt x="1334" y="434"/>
                    <a:pt x="1302" y="446"/>
                  </a:cubicBezTo>
                  <a:cubicBezTo>
                    <a:pt x="1201" y="466"/>
                    <a:pt x="1088" y="458"/>
                    <a:pt x="983" y="466"/>
                  </a:cubicBezTo>
                  <a:cubicBezTo>
                    <a:pt x="951" y="466"/>
                    <a:pt x="951" y="418"/>
                    <a:pt x="983" y="414"/>
                  </a:cubicBezTo>
                  <a:cubicBezTo>
                    <a:pt x="1068" y="400"/>
                    <a:pt x="1159" y="384"/>
                    <a:pt x="1243" y="384"/>
                  </a:cubicBezTo>
                  <a:close/>
                  <a:moveTo>
                    <a:pt x="3739" y="442"/>
                  </a:moveTo>
                  <a:cubicBezTo>
                    <a:pt x="3780" y="442"/>
                    <a:pt x="3788" y="502"/>
                    <a:pt x="3748" y="514"/>
                  </a:cubicBezTo>
                  <a:cubicBezTo>
                    <a:pt x="3686" y="530"/>
                    <a:pt x="3619" y="535"/>
                    <a:pt x="3551" y="535"/>
                  </a:cubicBezTo>
                  <a:cubicBezTo>
                    <a:pt x="3476" y="535"/>
                    <a:pt x="3400" y="529"/>
                    <a:pt x="3328" y="522"/>
                  </a:cubicBezTo>
                  <a:cubicBezTo>
                    <a:pt x="3300" y="522"/>
                    <a:pt x="3292" y="474"/>
                    <a:pt x="3328" y="474"/>
                  </a:cubicBezTo>
                  <a:cubicBezTo>
                    <a:pt x="3465" y="474"/>
                    <a:pt x="3602" y="450"/>
                    <a:pt x="3739" y="442"/>
                  </a:cubicBezTo>
                  <a:close/>
                  <a:moveTo>
                    <a:pt x="573" y="450"/>
                  </a:moveTo>
                  <a:cubicBezTo>
                    <a:pt x="581" y="450"/>
                    <a:pt x="589" y="450"/>
                    <a:pt x="596" y="450"/>
                  </a:cubicBezTo>
                  <a:cubicBezTo>
                    <a:pt x="629" y="450"/>
                    <a:pt x="641" y="498"/>
                    <a:pt x="605" y="510"/>
                  </a:cubicBezTo>
                  <a:cubicBezTo>
                    <a:pt x="488" y="539"/>
                    <a:pt x="355" y="539"/>
                    <a:pt x="226" y="547"/>
                  </a:cubicBezTo>
                  <a:cubicBezTo>
                    <a:pt x="202" y="547"/>
                    <a:pt x="194" y="498"/>
                    <a:pt x="222" y="494"/>
                  </a:cubicBezTo>
                  <a:cubicBezTo>
                    <a:pt x="331" y="475"/>
                    <a:pt x="458" y="450"/>
                    <a:pt x="573" y="450"/>
                  </a:cubicBezTo>
                  <a:close/>
                  <a:moveTo>
                    <a:pt x="2017" y="533"/>
                  </a:moveTo>
                  <a:cubicBezTo>
                    <a:pt x="2034" y="533"/>
                    <a:pt x="2051" y="533"/>
                    <a:pt x="2067" y="535"/>
                  </a:cubicBezTo>
                  <a:cubicBezTo>
                    <a:pt x="2108" y="539"/>
                    <a:pt x="2108" y="591"/>
                    <a:pt x="2067" y="595"/>
                  </a:cubicBezTo>
                  <a:cubicBezTo>
                    <a:pt x="2055" y="596"/>
                    <a:pt x="2043" y="596"/>
                    <a:pt x="2031" y="596"/>
                  </a:cubicBezTo>
                  <a:cubicBezTo>
                    <a:pt x="1998" y="596"/>
                    <a:pt x="1963" y="594"/>
                    <a:pt x="1928" y="594"/>
                  </a:cubicBezTo>
                  <a:cubicBezTo>
                    <a:pt x="1915" y="594"/>
                    <a:pt x="1903" y="594"/>
                    <a:pt x="1890" y="595"/>
                  </a:cubicBezTo>
                  <a:cubicBezTo>
                    <a:pt x="1838" y="595"/>
                    <a:pt x="1785" y="595"/>
                    <a:pt x="1733" y="587"/>
                  </a:cubicBezTo>
                  <a:cubicBezTo>
                    <a:pt x="1717" y="579"/>
                    <a:pt x="1717" y="555"/>
                    <a:pt x="1733" y="551"/>
                  </a:cubicBezTo>
                  <a:cubicBezTo>
                    <a:pt x="1785" y="539"/>
                    <a:pt x="1838" y="539"/>
                    <a:pt x="1890" y="539"/>
                  </a:cubicBezTo>
                  <a:cubicBezTo>
                    <a:pt x="1933" y="536"/>
                    <a:pt x="1975" y="533"/>
                    <a:pt x="2017" y="533"/>
                  </a:cubicBezTo>
                  <a:close/>
                  <a:moveTo>
                    <a:pt x="2883" y="525"/>
                  </a:moveTo>
                  <a:cubicBezTo>
                    <a:pt x="2923" y="525"/>
                    <a:pt x="2930" y="591"/>
                    <a:pt x="2881" y="595"/>
                  </a:cubicBezTo>
                  <a:cubicBezTo>
                    <a:pt x="2820" y="599"/>
                    <a:pt x="2758" y="602"/>
                    <a:pt x="2696" y="602"/>
                  </a:cubicBezTo>
                  <a:cubicBezTo>
                    <a:pt x="2620" y="602"/>
                    <a:pt x="2544" y="597"/>
                    <a:pt x="2470" y="579"/>
                  </a:cubicBezTo>
                  <a:cubicBezTo>
                    <a:pt x="2450" y="575"/>
                    <a:pt x="2454" y="547"/>
                    <a:pt x="2474" y="547"/>
                  </a:cubicBezTo>
                  <a:cubicBezTo>
                    <a:pt x="2607" y="539"/>
                    <a:pt x="2736" y="551"/>
                    <a:pt x="2873" y="526"/>
                  </a:cubicBezTo>
                  <a:cubicBezTo>
                    <a:pt x="2877" y="526"/>
                    <a:pt x="2880" y="525"/>
                    <a:pt x="2883" y="525"/>
                  </a:cubicBezTo>
                  <a:close/>
                  <a:moveTo>
                    <a:pt x="1268" y="602"/>
                  </a:moveTo>
                  <a:cubicBezTo>
                    <a:pt x="1308" y="602"/>
                    <a:pt x="1323" y="668"/>
                    <a:pt x="1281" y="676"/>
                  </a:cubicBezTo>
                  <a:cubicBezTo>
                    <a:pt x="1205" y="689"/>
                    <a:pt x="1131" y="697"/>
                    <a:pt x="1053" y="697"/>
                  </a:cubicBezTo>
                  <a:cubicBezTo>
                    <a:pt x="1036" y="697"/>
                    <a:pt x="1020" y="696"/>
                    <a:pt x="1003" y="696"/>
                  </a:cubicBezTo>
                  <a:cubicBezTo>
                    <a:pt x="967" y="692"/>
                    <a:pt x="963" y="635"/>
                    <a:pt x="1003" y="635"/>
                  </a:cubicBezTo>
                  <a:cubicBezTo>
                    <a:pt x="1092" y="635"/>
                    <a:pt x="1173" y="627"/>
                    <a:pt x="1261" y="603"/>
                  </a:cubicBezTo>
                  <a:cubicBezTo>
                    <a:pt x="1264" y="603"/>
                    <a:pt x="1266" y="602"/>
                    <a:pt x="1268" y="602"/>
                  </a:cubicBezTo>
                  <a:close/>
                  <a:moveTo>
                    <a:pt x="560" y="639"/>
                  </a:moveTo>
                  <a:cubicBezTo>
                    <a:pt x="588" y="639"/>
                    <a:pt x="596" y="680"/>
                    <a:pt x="576" y="696"/>
                  </a:cubicBezTo>
                  <a:cubicBezTo>
                    <a:pt x="528" y="727"/>
                    <a:pt x="459" y="737"/>
                    <a:pt x="391" y="737"/>
                  </a:cubicBezTo>
                  <a:cubicBezTo>
                    <a:pt x="347" y="737"/>
                    <a:pt x="303" y="733"/>
                    <a:pt x="266" y="728"/>
                  </a:cubicBezTo>
                  <a:cubicBezTo>
                    <a:pt x="242" y="720"/>
                    <a:pt x="246" y="680"/>
                    <a:pt x="274" y="680"/>
                  </a:cubicBezTo>
                  <a:cubicBezTo>
                    <a:pt x="322" y="680"/>
                    <a:pt x="379" y="680"/>
                    <a:pt x="427" y="672"/>
                  </a:cubicBezTo>
                  <a:cubicBezTo>
                    <a:pt x="476" y="659"/>
                    <a:pt x="516" y="647"/>
                    <a:pt x="560" y="639"/>
                  </a:cubicBezTo>
                  <a:close/>
                  <a:moveTo>
                    <a:pt x="3821" y="731"/>
                  </a:moveTo>
                  <a:cubicBezTo>
                    <a:pt x="3841" y="731"/>
                    <a:pt x="3861" y="731"/>
                    <a:pt x="3881" y="732"/>
                  </a:cubicBezTo>
                  <a:cubicBezTo>
                    <a:pt x="3927" y="732"/>
                    <a:pt x="3929" y="805"/>
                    <a:pt x="3887" y="805"/>
                  </a:cubicBezTo>
                  <a:cubicBezTo>
                    <a:pt x="3885" y="805"/>
                    <a:pt x="3883" y="805"/>
                    <a:pt x="3881" y="804"/>
                  </a:cubicBezTo>
                  <a:cubicBezTo>
                    <a:pt x="3845" y="802"/>
                    <a:pt x="3810" y="801"/>
                    <a:pt x="3775" y="801"/>
                  </a:cubicBezTo>
                  <a:cubicBezTo>
                    <a:pt x="3640" y="801"/>
                    <a:pt x="3510" y="818"/>
                    <a:pt x="3369" y="837"/>
                  </a:cubicBezTo>
                  <a:cubicBezTo>
                    <a:pt x="3368" y="837"/>
                    <a:pt x="3366" y="837"/>
                    <a:pt x="3365" y="837"/>
                  </a:cubicBezTo>
                  <a:cubicBezTo>
                    <a:pt x="3344" y="837"/>
                    <a:pt x="3338" y="804"/>
                    <a:pt x="3361" y="796"/>
                  </a:cubicBezTo>
                  <a:cubicBezTo>
                    <a:pt x="3507" y="746"/>
                    <a:pt x="3666" y="731"/>
                    <a:pt x="3821" y="731"/>
                  </a:cubicBezTo>
                  <a:close/>
                  <a:moveTo>
                    <a:pt x="2846" y="831"/>
                  </a:moveTo>
                  <a:cubicBezTo>
                    <a:pt x="2871" y="831"/>
                    <a:pt x="2897" y="832"/>
                    <a:pt x="2921" y="833"/>
                  </a:cubicBezTo>
                  <a:cubicBezTo>
                    <a:pt x="2965" y="833"/>
                    <a:pt x="2966" y="901"/>
                    <a:pt x="2925" y="901"/>
                  </a:cubicBezTo>
                  <a:cubicBezTo>
                    <a:pt x="2924" y="901"/>
                    <a:pt x="2923" y="901"/>
                    <a:pt x="2921" y="901"/>
                  </a:cubicBezTo>
                  <a:cubicBezTo>
                    <a:pt x="2867" y="898"/>
                    <a:pt x="2812" y="897"/>
                    <a:pt x="2758" y="897"/>
                  </a:cubicBezTo>
                  <a:cubicBezTo>
                    <a:pt x="2684" y="897"/>
                    <a:pt x="2609" y="899"/>
                    <a:pt x="2535" y="901"/>
                  </a:cubicBezTo>
                  <a:cubicBezTo>
                    <a:pt x="2515" y="901"/>
                    <a:pt x="2510" y="873"/>
                    <a:pt x="2531" y="869"/>
                  </a:cubicBezTo>
                  <a:cubicBezTo>
                    <a:pt x="2631" y="840"/>
                    <a:pt x="2740" y="831"/>
                    <a:pt x="2846" y="831"/>
                  </a:cubicBezTo>
                  <a:close/>
                  <a:moveTo>
                    <a:pt x="2074" y="812"/>
                  </a:moveTo>
                  <a:cubicBezTo>
                    <a:pt x="2108" y="812"/>
                    <a:pt x="2113" y="869"/>
                    <a:pt x="2075" y="877"/>
                  </a:cubicBezTo>
                  <a:cubicBezTo>
                    <a:pt x="2019" y="893"/>
                    <a:pt x="1958" y="893"/>
                    <a:pt x="1898" y="897"/>
                  </a:cubicBezTo>
                  <a:cubicBezTo>
                    <a:pt x="1862" y="900"/>
                    <a:pt x="1825" y="906"/>
                    <a:pt x="1786" y="906"/>
                  </a:cubicBezTo>
                  <a:cubicBezTo>
                    <a:pt x="1769" y="906"/>
                    <a:pt x="1751" y="905"/>
                    <a:pt x="1733" y="901"/>
                  </a:cubicBezTo>
                  <a:cubicBezTo>
                    <a:pt x="1717" y="897"/>
                    <a:pt x="1713" y="873"/>
                    <a:pt x="1729" y="869"/>
                  </a:cubicBezTo>
                  <a:cubicBezTo>
                    <a:pt x="1777" y="841"/>
                    <a:pt x="1838" y="841"/>
                    <a:pt x="1894" y="833"/>
                  </a:cubicBezTo>
                  <a:cubicBezTo>
                    <a:pt x="1950" y="829"/>
                    <a:pt x="2011" y="813"/>
                    <a:pt x="2067" y="813"/>
                  </a:cubicBezTo>
                  <a:cubicBezTo>
                    <a:pt x="2070" y="812"/>
                    <a:pt x="2072" y="812"/>
                    <a:pt x="2074" y="812"/>
                  </a:cubicBezTo>
                  <a:close/>
                  <a:moveTo>
                    <a:pt x="1294" y="853"/>
                  </a:moveTo>
                  <a:cubicBezTo>
                    <a:pt x="1328" y="853"/>
                    <a:pt x="1349" y="898"/>
                    <a:pt x="1314" y="913"/>
                  </a:cubicBezTo>
                  <a:cubicBezTo>
                    <a:pt x="1258" y="936"/>
                    <a:pt x="1196" y="946"/>
                    <a:pt x="1134" y="946"/>
                  </a:cubicBezTo>
                  <a:cubicBezTo>
                    <a:pt x="1075" y="946"/>
                    <a:pt x="1016" y="937"/>
                    <a:pt x="963" y="921"/>
                  </a:cubicBezTo>
                  <a:cubicBezTo>
                    <a:pt x="940" y="914"/>
                    <a:pt x="946" y="881"/>
                    <a:pt x="968" y="881"/>
                  </a:cubicBezTo>
                  <a:cubicBezTo>
                    <a:pt x="969" y="881"/>
                    <a:pt x="970" y="881"/>
                    <a:pt x="971" y="881"/>
                  </a:cubicBezTo>
                  <a:cubicBezTo>
                    <a:pt x="1004" y="887"/>
                    <a:pt x="1035" y="889"/>
                    <a:pt x="1064" y="889"/>
                  </a:cubicBezTo>
                  <a:cubicBezTo>
                    <a:pt x="1140" y="889"/>
                    <a:pt x="1208" y="873"/>
                    <a:pt x="1290" y="853"/>
                  </a:cubicBezTo>
                  <a:cubicBezTo>
                    <a:pt x="1291" y="853"/>
                    <a:pt x="1292" y="853"/>
                    <a:pt x="1294" y="853"/>
                  </a:cubicBezTo>
                  <a:close/>
                  <a:moveTo>
                    <a:pt x="600" y="877"/>
                  </a:moveTo>
                  <a:cubicBezTo>
                    <a:pt x="637" y="877"/>
                    <a:pt x="636" y="930"/>
                    <a:pt x="605" y="937"/>
                  </a:cubicBezTo>
                  <a:cubicBezTo>
                    <a:pt x="564" y="950"/>
                    <a:pt x="520" y="954"/>
                    <a:pt x="468" y="958"/>
                  </a:cubicBezTo>
                  <a:cubicBezTo>
                    <a:pt x="427" y="962"/>
                    <a:pt x="387" y="974"/>
                    <a:pt x="347" y="978"/>
                  </a:cubicBezTo>
                  <a:cubicBezTo>
                    <a:pt x="322" y="978"/>
                    <a:pt x="318" y="937"/>
                    <a:pt x="343" y="933"/>
                  </a:cubicBezTo>
                  <a:cubicBezTo>
                    <a:pt x="387" y="921"/>
                    <a:pt x="427" y="913"/>
                    <a:pt x="476" y="901"/>
                  </a:cubicBezTo>
                  <a:cubicBezTo>
                    <a:pt x="516" y="897"/>
                    <a:pt x="556" y="881"/>
                    <a:pt x="596" y="877"/>
                  </a:cubicBezTo>
                  <a:cubicBezTo>
                    <a:pt x="598" y="877"/>
                    <a:pt x="599" y="877"/>
                    <a:pt x="600" y="877"/>
                  </a:cubicBezTo>
                  <a:close/>
                  <a:moveTo>
                    <a:pt x="3946" y="0"/>
                  </a:moveTo>
                  <a:cubicBezTo>
                    <a:pt x="3802" y="0"/>
                    <a:pt x="3648" y="27"/>
                    <a:pt x="3542" y="31"/>
                  </a:cubicBezTo>
                  <a:cubicBezTo>
                    <a:pt x="3308" y="47"/>
                    <a:pt x="3079" y="55"/>
                    <a:pt x="2845" y="71"/>
                  </a:cubicBezTo>
                  <a:cubicBezTo>
                    <a:pt x="1918" y="132"/>
                    <a:pt x="991" y="228"/>
                    <a:pt x="65" y="309"/>
                  </a:cubicBezTo>
                  <a:cubicBezTo>
                    <a:pt x="63" y="310"/>
                    <a:pt x="62" y="310"/>
                    <a:pt x="61" y="310"/>
                  </a:cubicBezTo>
                  <a:cubicBezTo>
                    <a:pt x="55" y="310"/>
                    <a:pt x="51" y="303"/>
                    <a:pt x="44" y="293"/>
                  </a:cubicBezTo>
                  <a:lnTo>
                    <a:pt x="32" y="293"/>
                  </a:lnTo>
                  <a:cubicBezTo>
                    <a:pt x="20" y="289"/>
                    <a:pt x="12" y="289"/>
                    <a:pt x="0" y="285"/>
                  </a:cubicBezTo>
                  <a:lnTo>
                    <a:pt x="0" y="285"/>
                  </a:lnTo>
                  <a:cubicBezTo>
                    <a:pt x="12" y="555"/>
                    <a:pt x="24" y="833"/>
                    <a:pt x="36" y="1103"/>
                  </a:cubicBezTo>
                  <a:cubicBezTo>
                    <a:pt x="1294" y="1057"/>
                    <a:pt x="2551" y="1054"/>
                    <a:pt x="3808" y="1054"/>
                  </a:cubicBezTo>
                  <a:cubicBezTo>
                    <a:pt x="4001" y="1054"/>
                    <a:pt x="4195" y="1054"/>
                    <a:pt x="4388" y="1054"/>
                  </a:cubicBezTo>
                  <a:cubicBezTo>
                    <a:pt x="4396" y="1054"/>
                    <a:pt x="4404" y="1054"/>
                    <a:pt x="4408" y="1058"/>
                  </a:cubicBezTo>
                  <a:cubicBezTo>
                    <a:pt x="4408" y="1006"/>
                    <a:pt x="4404" y="958"/>
                    <a:pt x="4396" y="905"/>
                  </a:cubicBezTo>
                  <a:cubicBezTo>
                    <a:pt x="4376" y="680"/>
                    <a:pt x="4388" y="389"/>
                    <a:pt x="4308" y="176"/>
                  </a:cubicBezTo>
                  <a:cubicBezTo>
                    <a:pt x="4258" y="35"/>
                    <a:pt x="4109" y="0"/>
                    <a:pt x="3946" y="0"/>
                  </a:cubicBezTo>
                  <a:close/>
                </a:path>
              </a:pathLst>
            </a:custGeom>
            <a:solidFill>
              <a:srgbClr val="F7F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4002085" y="3469513"/>
              <a:ext cx="26048" cy="35083"/>
            </a:xfrm>
            <a:custGeom>
              <a:rect b="b" l="l" r="r" t="t"/>
              <a:pathLst>
                <a:path extrusionOk="0" h="365" w="271">
                  <a:moveTo>
                    <a:pt x="57" y="58"/>
                  </a:moveTo>
                  <a:cubicBezTo>
                    <a:pt x="81" y="66"/>
                    <a:pt x="102" y="74"/>
                    <a:pt x="126" y="82"/>
                  </a:cubicBezTo>
                  <a:cubicBezTo>
                    <a:pt x="178" y="98"/>
                    <a:pt x="210" y="94"/>
                    <a:pt x="218" y="159"/>
                  </a:cubicBezTo>
                  <a:cubicBezTo>
                    <a:pt x="222" y="207"/>
                    <a:pt x="206" y="267"/>
                    <a:pt x="198" y="320"/>
                  </a:cubicBezTo>
                  <a:cubicBezTo>
                    <a:pt x="142" y="300"/>
                    <a:pt x="85" y="284"/>
                    <a:pt x="29" y="267"/>
                  </a:cubicBezTo>
                  <a:cubicBezTo>
                    <a:pt x="41" y="199"/>
                    <a:pt x="45" y="126"/>
                    <a:pt x="57" y="58"/>
                  </a:cubicBezTo>
                  <a:close/>
                  <a:moveTo>
                    <a:pt x="40" y="1"/>
                  </a:moveTo>
                  <a:cubicBezTo>
                    <a:pt x="27" y="1"/>
                    <a:pt x="21" y="14"/>
                    <a:pt x="21" y="22"/>
                  </a:cubicBezTo>
                  <a:cubicBezTo>
                    <a:pt x="17" y="106"/>
                    <a:pt x="5" y="187"/>
                    <a:pt x="1" y="267"/>
                  </a:cubicBezTo>
                  <a:lnTo>
                    <a:pt x="1" y="284"/>
                  </a:lnTo>
                  <a:lnTo>
                    <a:pt x="1" y="300"/>
                  </a:lnTo>
                  <a:cubicBezTo>
                    <a:pt x="1" y="309"/>
                    <a:pt x="8" y="314"/>
                    <a:pt x="16" y="314"/>
                  </a:cubicBezTo>
                  <a:cubicBezTo>
                    <a:pt x="22" y="314"/>
                    <a:pt x="27" y="311"/>
                    <a:pt x="29" y="304"/>
                  </a:cubicBezTo>
                  <a:lnTo>
                    <a:pt x="210" y="364"/>
                  </a:lnTo>
                  <a:lnTo>
                    <a:pt x="218" y="364"/>
                  </a:lnTo>
                  <a:cubicBezTo>
                    <a:pt x="226" y="364"/>
                    <a:pt x="239" y="360"/>
                    <a:pt x="239" y="348"/>
                  </a:cubicBezTo>
                  <a:cubicBezTo>
                    <a:pt x="243" y="300"/>
                    <a:pt x="247" y="243"/>
                    <a:pt x="259" y="187"/>
                  </a:cubicBezTo>
                  <a:cubicBezTo>
                    <a:pt x="259" y="163"/>
                    <a:pt x="271" y="122"/>
                    <a:pt x="259" y="94"/>
                  </a:cubicBezTo>
                  <a:cubicBezTo>
                    <a:pt x="251" y="78"/>
                    <a:pt x="239" y="74"/>
                    <a:pt x="226" y="58"/>
                  </a:cubicBezTo>
                  <a:cubicBezTo>
                    <a:pt x="222" y="58"/>
                    <a:pt x="218" y="54"/>
                    <a:pt x="210" y="54"/>
                  </a:cubicBezTo>
                  <a:cubicBezTo>
                    <a:pt x="158" y="34"/>
                    <a:pt x="102" y="18"/>
                    <a:pt x="45" y="1"/>
                  </a:cubicBezTo>
                  <a:cubicBezTo>
                    <a:pt x="43" y="1"/>
                    <a:pt x="42" y="1"/>
                    <a:pt x="40" y="1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3724791" y="3489986"/>
              <a:ext cx="299502" cy="173204"/>
            </a:xfrm>
            <a:custGeom>
              <a:rect b="b" l="l" r="r" t="t"/>
              <a:pathLst>
                <a:path extrusionOk="0" h="1802" w="3116">
                  <a:moveTo>
                    <a:pt x="1530" y="217"/>
                  </a:moveTo>
                  <a:cubicBezTo>
                    <a:pt x="1544" y="217"/>
                    <a:pt x="1556" y="227"/>
                    <a:pt x="1556" y="238"/>
                  </a:cubicBezTo>
                  <a:cubicBezTo>
                    <a:pt x="1572" y="355"/>
                    <a:pt x="1613" y="464"/>
                    <a:pt x="1677" y="552"/>
                  </a:cubicBezTo>
                  <a:cubicBezTo>
                    <a:pt x="1685" y="568"/>
                    <a:pt x="1673" y="588"/>
                    <a:pt x="1657" y="588"/>
                  </a:cubicBezTo>
                  <a:cubicBezTo>
                    <a:pt x="1605" y="592"/>
                    <a:pt x="1550" y="598"/>
                    <a:pt x="1497" y="598"/>
                  </a:cubicBezTo>
                  <a:cubicBezTo>
                    <a:pt x="1484" y="598"/>
                    <a:pt x="1472" y="597"/>
                    <a:pt x="1459" y="597"/>
                  </a:cubicBezTo>
                  <a:cubicBezTo>
                    <a:pt x="1458" y="598"/>
                    <a:pt x="1457" y="598"/>
                    <a:pt x="1455" y="598"/>
                  </a:cubicBezTo>
                  <a:cubicBezTo>
                    <a:pt x="1451" y="598"/>
                    <a:pt x="1446" y="595"/>
                    <a:pt x="1443" y="593"/>
                  </a:cubicBezTo>
                  <a:cubicBezTo>
                    <a:pt x="1441" y="595"/>
                    <a:pt x="1437" y="597"/>
                    <a:pt x="1433" y="597"/>
                  </a:cubicBezTo>
                  <a:cubicBezTo>
                    <a:pt x="1430" y="597"/>
                    <a:pt x="1427" y="596"/>
                    <a:pt x="1423" y="593"/>
                  </a:cubicBezTo>
                  <a:cubicBezTo>
                    <a:pt x="1375" y="512"/>
                    <a:pt x="1330" y="423"/>
                    <a:pt x="1282" y="335"/>
                  </a:cubicBezTo>
                  <a:cubicBezTo>
                    <a:pt x="1278" y="327"/>
                    <a:pt x="1278" y="306"/>
                    <a:pt x="1294" y="306"/>
                  </a:cubicBezTo>
                  <a:cubicBezTo>
                    <a:pt x="1375" y="290"/>
                    <a:pt x="1455" y="266"/>
                    <a:pt x="1524" y="218"/>
                  </a:cubicBezTo>
                  <a:cubicBezTo>
                    <a:pt x="1526" y="217"/>
                    <a:pt x="1528" y="217"/>
                    <a:pt x="1530" y="217"/>
                  </a:cubicBezTo>
                  <a:close/>
                  <a:moveTo>
                    <a:pt x="539" y="130"/>
                  </a:moveTo>
                  <a:cubicBezTo>
                    <a:pt x="544" y="130"/>
                    <a:pt x="548" y="131"/>
                    <a:pt x="553" y="133"/>
                  </a:cubicBezTo>
                  <a:cubicBezTo>
                    <a:pt x="678" y="210"/>
                    <a:pt x="811" y="266"/>
                    <a:pt x="952" y="306"/>
                  </a:cubicBezTo>
                  <a:cubicBezTo>
                    <a:pt x="968" y="310"/>
                    <a:pt x="976" y="327"/>
                    <a:pt x="972" y="343"/>
                  </a:cubicBezTo>
                  <a:cubicBezTo>
                    <a:pt x="940" y="411"/>
                    <a:pt x="915" y="484"/>
                    <a:pt x="887" y="548"/>
                  </a:cubicBezTo>
                  <a:cubicBezTo>
                    <a:pt x="891" y="556"/>
                    <a:pt x="887" y="572"/>
                    <a:pt x="875" y="576"/>
                  </a:cubicBezTo>
                  <a:cubicBezTo>
                    <a:pt x="847" y="649"/>
                    <a:pt x="819" y="725"/>
                    <a:pt x="790" y="794"/>
                  </a:cubicBezTo>
                  <a:cubicBezTo>
                    <a:pt x="787" y="807"/>
                    <a:pt x="773" y="815"/>
                    <a:pt x="759" y="815"/>
                  </a:cubicBezTo>
                  <a:cubicBezTo>
                    <a:pt x="756" y="815"/>
                    <a:pt x="753" y="815"/>
                    <a:pt x="750" y="814"/>
                  </a:cubicBezTo>
                  <a:cubicBezTo>
                    <a:pt x="633" y="774"/>
                    <a:pt x="525" y="717"/>
                    <a:pt x="416" y="653"/>
                  </a:cubicBezTo>
                  <a:cubicBezTo>
                    <a:pt x="412" y="653"/>
                    <a:pt x="408" y="649"/>
                    <a:pt x="408" y="645"/>
                  </a:cubicBezTo>
                  <a:cubicBezTo>
                    <a:pt x="406" y="645"/>
                    <a:pt x="403" y="646"/>
                    <a:pt x="401" y="646"/>
                  </a:cubicBezTo>
                  <a:cubicBezTo>
                    <a:pt x="388" y="646"/>
                    <a:pt x="377" y="635"/>
                    <a:pt x="384" y="625"/>
                  </a:cubicBezTo>
                  <a:cubicBezTo>
                    <a:pt x="412" y="464"/>
                    <a:pt x="456" y="306"/>
                    <a:pt x="512" y="149"/>
                  </a:cubicBezTo>
                  <a:cubicBezTo>
                    <a:pt x="515" y="137"/>
                    <a:pt x="527" y="130"/>
                    <a:pt x="539" y="130"/>
                  </a:cubicBezTo>
                  <a:close/>
                  <a:moveTo>
                    <a:pt x="2077" y="484"/>
                  </a:moveTo>
                  <a:cubicBezTo>
                    <a:pt x="2111" y="484"/>
                    <a:pt x="2152" y="496"/>
                    <a:pt x="2189" y="508"/>
                  </a:cubicBezTo>
                  <a:cubicBezTo>
                    <a:pt x="2189" y="500"/>
                    <a:pt x="2189" y="500"/>
                    <a:pt x="2197" y="496"/>
                  </a:cubicBezTo>
                  <a:cubicBezTo>
                    <a:pt x="2198" y="494"/>
                    <a:pt x="2200" y="494"/>
                    <a:pt x="2201" y="494"/>
                  </a:cubicBezTo>
                  <a:cubicBezTo>
                    <a:pt x="2211" y="494"/>
                    <a:pt x="2224" y="509"/>
                    <a:pt x="2217" y="516"/>
                  </a:cubicBezTo>
                  <a:cubicBezTo>
                    <a:pt x="2261" y="532"/>
                    <a:pt x="2302" y="544"/>
                    <a:pt x="2330" y="552"/>
                  </a:cubicBezTo>
                  <a:cubicBezTo>
                    <a:pt x="2439" y="576"/>
                    <a:pt x="2539" y="609"/>
                    <a:pt x="2644" y="633"/>
                  </a:cubicBezTo>
                  <a:cubicBezTo>
                    <a:pt x="2652" y="633"/>
                    <a:pt x="2664" y="649"/>
                    <a:pt x="2664" y="657"/>
                  </a:cubicBezTo>
                  <a:lnTo>
                    <a:pt x="2620" y="1052"/>
                  </a:lnTo>
                  <a:cubicBezTo>
                    <a:pt x="2620" y="1066"/>
                    <a:pt x="2608" y="1077"/>
                    <a:pt x="2591" y="1077"/>
                  </a:cubicBezTo>
                  <a:cubicBezTo>
                    <a:pt x="2589" y="1077"/>
                    <a:pt x="2586" y="1077"/>
                    <a:pt x="2584" y="1076"/>
                  </a:cubicBezTo>
                  <a:cubicBezTo>
                    <a:pt x="2346" y="1016"/>
                    <a:pt x="2116" y="939"/>
                    <a:pt x="1887" y="838"/>
                  </a:cubicBezTo>
                  <a:cubicBezTo>
                    <a:pt x="1863" y="825"/>
                    <a:pt x="1879" y="791"/>
                    <a:pt x="1905" y="791"/>
                  </a:cubicBezTo>
                  <a:cubicBezTo>
                    <a:pt x="1909" y="791"/>
                    <a:pt x="1914" y="792"/>
                    <a:pt x="1919" y="794"/>
                  </a:cubicBezTo>
                  <a:lnTo>
                    <a:pt x="1923" y="794"/>
                  </a:lnTo>
                  <a:cubicBezTo>
                    <a:pt x="1939" y="713"/>
                    <a:pt x="1947" y="508"/>
                    <a:pt x="2048" y="488"/>
                  </a:cubicBezTo>
                  <a:cubicBezTo>
                    <a:pt x="2057" y="485"/>
                    <a:pt x="2067" y="484"/>
                    <a:pt x="2077" y="484"/>
                  </a:cubicBezTo>
                  <a:close/>
                  <a:moveTo>
                    <a:pt x="1677" y="755"/>
                  </a:moveTo>
                  <a:cubicBezTo>
                    <a:pt x="1683" y="755"/>
                    <a:pt x="1688" y="758"/>
                    <a:pt x="1693" y="766"/>
                  </a:cubicBezTo>
                  <a:cubicBezTo>
                    <a:pt x="1741" y="867"/>
                    <a:pt x="1786" y="967"/>
                    <a:pt x="1838" y="1068"/>
                  </a:cubicBezTo>
                  <a:cubicBezTo>
                    <a:pt x="1846" y="1080"/>
                    <a:pt x="1838" y="1096"/>
                    <a:pt x="1822" y="1096"/>
                  </a:cubicBezTo>
                  <a:cubicBezTo>
                    <a:pt x="1788" y="1098"/>
                    <a:pt x="1754" y="1099"/>
                    <a:pt x="1720" y="1099"/>
                  </a:cubicBezTo>
                  <a:cubicBezTo>
                    <a:pt x="1687" y="1099"/>
                    <a:pt x="1655" y="1098"/>
                    <a:pt x="1625" y="1096"/>
                  </a:cubicBezTo>
                  <a:cubicBezTo>
                    <a:pt x="1617" y="1096"/>
                    <a:pt x="1613" y="1092"/>
                    <a:pt x="1604" y="1080"/>
                  </a:cubicBezTo>
                  <a:cubicBezTo>
                    <a:pt x="1576" y="1008"/>
                    <a:pt x="1540" y="927"/>
                    <a:pt x="1512" y="846"/>
                  </a:cubicBezTo>
                  <a:cubicBezTo>
                    <a:pt x="1500" y="830"/>
                    <a:pt x="1516" y="818"/>
                    <a:pt x="1532" y="818"/>
                  </a:cubicBezTo>
                  <a:cubicBezTo>
                    <a:pt x="1524" y="810"/>
                    <a:pt x="1532" y="798"/>
                    <a:pt x="1540" y="798"/>
                  </a:cubicBezTo>
                  <a:cubicBezTo>
                    <a:pt x="1584" y="794"/>
                    <a:pt x="1625" y="786"/>
                    <a:pt x="1665" y="758"/>
                  </a:cubicBezTo>
                  <a:cubicBezTo>
                    <a:pt x="1669" y="756"/>
                    <a:pt x="1673" y="755"/>
                    <a:pt x="1677" y="755"/>
                  </a:cubicBezTo>
                  <a:close/>
                  <a:moveTo>
                    <a:pt x="427" y="933"/>
                  </a:moveTo>
                  <a:cubicBezTo>
                    <a:pt x="435" y="933"/>
                    <a:pt x="444" y="939"/>
                    <a:pt x="448" y="947"/>
                  </a:cubicBezTo>
                  <a:cubicBezTo>
                    <a:pt x="504" y="967"/>
                    <a:pt x="561" y="987"/>
                    <a:pt x="617" y="1008"/>
                  </a:cubicBezTo>
                  <a:cubicBezTo>
                    <a:pt x="625" y="1008"/>
                    <a:pt x="629" y="1012"/>
                    <a:pt x="629" y="1020"/>
                  </a:cubicBezTo>
                  <a:cubicBezTo>
                    <a:pt x="617" y="1128"/>
                    <a:pt x="605" y="1233"/>
                    <a:pt x="593" y="1338"/>
                  </a:cubicBezTo>
                  <a:cubicBezTo>
                    <a:pt x="590" y="1350"/>
                    <a:pt x="577" y="1356"/>
                    <a:pt x="566" y="1356"/>
                  </a:cubicBezTo>
                  <a:cubicBezTo>
                    <a:pt x="563" y="1356"/>
                    <a:pt x="560" y="1355"/>
                    <a:pt x="557" y="1354"/>
                  </a:cubicBezTo>
                  <a:cubicBezTo>
                    <a:pt x="500" y="1322"/>
                    <a:pt x="448" y="1310"/>
                    <a:pt x="379" y="1310"/>
                  </a:cubicBezTo>
                  <a:cubicBezTo>
                    <a:pt x="367" y="1310"/>
                    <a:pt x="355" y="1298"/>
                    <a:pt x="355" y="1282"/>
                  </a:cubicBezTo>
                  <a:cubicBezTo>
                    <a:pt x="351" y="1173"/>
                    <a:pt x="359" y="1052"/>
                    <a:pt x="412" y="947"/>
                  </a:cubicBezTo>
                  <a:cubicBezTo>
                    <a:pt x="414" y="938"/>
                    <a:pt x="420" y="933"/>
                    <a:pt x="427" y="933"/>
                  </a:cubicBezTo>
                  <a:close/>
                  <a:moveTo>
                    <a:pt x="2244" y="1124"/>
                  </a:moveTo>
                  <a:cubicBezTo>
                    <a:pt x="2272" y="1124"/>
                    <a:pt x="2300" y="1128"/>
                    <a:pt x="2318" y="1141"/>
                  </a:cubicBezTo>
                  <a:cubicBezTo>
                    <a:pt x="2330" y="1157"/>
                    <a:pt x="2338" y="1177"/>
                    <a:pt x="2330" y="1201"/>
                  </a:cubicBezTo>
                  <a:cubicBezTo>
                    <a:pt x="2322" y="1253"/>
                    <a:pt x="2318" y="1298"/>
                    <a:pt x="2310" y="1342"/>
                  </a:cubicBezTo>
                  <a:cubicBezTo>
                    <a:pt x="2310" y="1354"/>
                    <a:pt x="2302" y="1358"/>
                    <a:pt x="2289" y="1358"/>
                  </a:cubicBezTo>
                  <a:lnTo>
                    <a:pt x="2068" y="1358"/>
                  </a:lnTo>
                  <a:cubicBezTo>
                    <a:pt x="2064" y="1358"/>
                    <a:pt x="2060" y="1354"/>
                    <a:pt x="2060" y="1354"/>
                  </a:cubicBezTo>
                  <a:cubicBezTo>
                    <a:pt x="2057" y="1364"/>
                    <a:pt x="2049" y="1369"/>
                    <a:pt x="2040" y="1369"/>
                  </a:cubicBezTo>
                  <a:cubicBezTo>
                    <a:pt x="2034" y="1369"/>
                    <a:pt x="2028" y="1367"/>
                    <a:pt x="2024" y="1362"/>
                  </a:cubicBezTo>
                  <a:cubicBezTo>
                    <a:pt x="1987" y="1330"/>
                    <a:pt x="1987" y="1273"/>
                    <a:pt x="2007" y="1229"/>
                  </a:cubicBezTo>
                  <a:cubicBezTo>
                    <a:pt x="2036" y="1173"/>
                    <a:pt x="2088" y="1141"/>
                    <a:pt x="2144" y="1132"/>
                  </a:cubicBezTo>
                  <a:cubicBezTo>
                    <a:pt x="2169" y="1130"/>
                    <a:pt x="2208" y="1124"/>
                    <a:pt x="2244" y="1124"/>
                  </a:cubicBezTo>
                  <a:close/>
                  <a:moveTo>
                    <a:pt x="1180" y="814"/>
                  </a:moveTo>
                  <a:cubicBezTo>
                    <a:pt x="1224" y="814"/>
                    <a:pt x="1243" y="852"/>
                    <a:pt x="1274" y="879"/>
                  </a:cubicBezTo>
                  <a:cubicBezTo>
                    <a:pt x="1363" y="971"/>
                    <a:pt x="1447" y="1068"/>
                    <a:pt x="1536" y="1157"/>
                  </a:cubicBezTo>
                  <a:cubicBezTo>
                    <a:pt x="1544" y="1169"/>
                    <a:pt x="1548" y="1189"/>
                    <a:pt x="1536" y="1197"/>
                  </a:cubicBezTo>
                  <a:cubicBezTo>
                    <a:pt x="1480" y="1237"/>
                    <a:pt x="1431" y="1278"/>
                    <a:pt x="1379" y="1318"/>
                  </a:cubicBezTo>
                  <a:cubicBezTo>
                    <a:pt x="1379" y="1331"/>
                    <a:pt x="1368" y="1344"/>
                    <a:pt x="1355" y="1344"/>
                  </a:cubicBezTo>
                  <a:cubicBezTo>
                    <a:pt x="1352" y="1344"/>
                    <a:pt x="1350" y="1343"/>
                    <a:pt x="1347" y="1342"/>
                  </a:cubicBezTo>
                  <a:cubicBezTo>
                    <a:pt x="1262" y="1419"/>
                    <a:pt x="1177" y="1495"/>
                    <a:pt x="1093" y="1576"/>
                  </a:cubicBezTo>
                  <a:cubicBezTo>
                    <a:pt x="1086" y="1583"/>
                    <a:pt x="1079" y="1585"/>
                    <a:pt x="1072" y="1585"/>
                  </a:cubicBezTo>
                  <a:cubicBezTo>
                    <a:pt x="1063" y="1585"/>
                    <a:pt x="1054" y="1580"/>
                    <a:pt x="1044" y="1576"/>
                  </a:cubicBezTo>
                  <a:cubicBezTo>
                    <a:pt x="944" y="1495"/>
                    <a:pt x="863" y="1398"/>
                    <a:pt x="811" y="1282"/>
                  </a:cubicBezTo>
                  <a:cubicBezTo>
                    <a:pt x="803" y="1261"/>
                    <a:pt x="811" y="1249"/>
                    <a:pt x="823" y="1241"/>
                  </a:cubicBezTo>
                  <a:cubicBezTo>
                    <a:pt x="895" y="1149"/>
                    <a:pt x="964" y="1056"/>
                    <a:pt x="1036" y="967"/>
                  </a:cubicBezTo>
                  <a:cubicBezTo>
                    <a:pt x="1064" y="931"/>
                    <a:pt x="1117" y="818"/>
                    <a:pt x="1173" y="814"/>
                  </a:cubicBezTo>
                  <a:cubicBezTo>
                    <a:pt x="1176" y="814"/>
                    <a:pt x="1178" y="814"/>
                    <a:pt x="1180" y="814"/>
                  </a:cubicBezTo>
                  <a:close/>
                  <a:moveTo>
                    <a:pt x="186" y="0"/>
                  </a:moveTo>
                  <a:cubicBezTo>
                    <a:pt x="150" y="202"/>
                    <a:pt x="69" y="415"/>
                    <a:pt x="101" y="564"/>
                  </a:cubicBezTo>
                  <a:cubicBezTo>
                    <a:pt x="122" y="689"/>
                    <a:pt x="190" y="794"/>
                    <a:pt x="190" y="927"/>
                  </a:cubicBezTo>
                  <a:cubicBezTo>
                    <a:pt x="190" y="1016"/>
                    <a:pt x="174" y="1100"/>
                    <a:pt x="150" y="1189"/>
                  </a:cubicBezTo>
                  <a:cubicBezTo>
                    <a:pt x="93" y="1394"/>
                    <a:pt x="1" y="1592"/>
                    <a:pt x="25" y="1801"/>
                  </a:cubicBezTo>
                  <a:cubicBezTo>
                    <a:pt x="976" y="1656"/>
                    <a:pt x="1955" y="1539"/>
                    <a:pt x="2926" y="1515"/>
                  </a:cubicBezTo>
                  <a:cubicBezTo>
                    <a:pt x="2987" y="1338"/>
                    <a:pt x="3031" y="1161"/>
                    <a:pt x="3055" y="975"/>
                  </a:cubicBezTo>
                  <a:cubicBezTo>
                    <a:pt x="3055" y="959"/>
                    <a:pt x="3071" y="955"/>
                    <a:pt x="3083" y="955"/>
                  </a:cubicBezTo>
                  <a:lnTo>
                    <a:pt x="3103" y="818"/>
                  </a:lnTo>
                  <a:lnTo>
                    <a:pt x="3095" y="818"/>
                  </a:lnTo>
                  <a:lnTo>
                    <a:pt x="2914" y="758"/>
                  </a:lnTo>
                  <a:cubicBezTo>
                    <a:pt x="2910" y="765"/>
                    <a:pt x="2904" y="769"/>
                    <a:pt x="2898" y="769"/>
                  </a:cubicBezTo>
                  <a:cubicBezTo>
                    <a:pt x="2891" y="769"/>
                    <a:pt x="2886" y="764"/>
                    <a:pt x="2886" y="754"/>
                  </a:cubicBezTo>
                  <a:lnTo>
                    <a:pt x="2886" y="738"/>
                  </a:lnTo>
                  <a:cubicBezTo>
                    <a:pt x="2882" y="734"/>
                    <a:pt x="2882" y="730"/>
                    <a:pt x="2886" y="725"/>
                  </a:cubicBezTo>
                  <a:cubicBezTo>
                    <a:pt x="2890" y="637"/>
                    <a:pt x="2902" y="556"/>
                    <a:pt x="2906" y="476"/>
                  </a:cubicBezTo>
                  <a:cubicBezTo>
                    <a:pt x="2906" y="465"/>
                    <a:pt x="2912" y="455"/>
                    <a:pt x="2924" y="455"/>
                  </a:cubicBezTo>
                  <a:cubicBezTo>
                    <a:pt x="2926" y="455"/>
                    <a:pt x="2928" y="455"/>
                    <a:pt x="2930" y="455"/>
                  </a:cubicBezTo>
                  <a:cubicBezTo>
                    <a:pt x="2987" y="472"/>
                    <a:pt x="3043" y="488"/>
                    <a:pt x="3095" y="508"/>
                  </a:cubicBezTo>
                  <a:cubicBezTo>
                    <a:pt x="3103" y="508"/>
                    <a:pt x="3107" y="512"/>
                    <a:pt x="3111" y="512"/>
                  </a:cubicBezTo>
                  <a:lnTo>
                    <a:pt x="3116" y="500"/>
                  </a:lnTo>
                  <a:cubicBezTo>
                    <a:pt x="2209" y="109"/>
                    <a:pt x="1157" y="8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4005642" y="3473839"/>
              <a:ext cx="17878" cy="26048"/>
            </a:xfrm>
            <a:custGeom>
              <a:rect b="b" l="l" r="r" t="t"/>
              <a:pathLst>
                <a:path extrusionOk="0" h="271" w="186">
                  <a:moveTo>
                    <a:pt x="24" y="1"/>
                  </a:moveTo>
                  <a:cubicBezTo>
                    <a:pt x="12" y="73"/>
                    <a:pt x="8" y="142"/>
                    <a:pt x="0" y="214"/>
                  </a:cubicBezTo>
                  <a:cubicBezTo>
                    <a:pt x="52" y="235"/>
                    <a:pt x="105" y="247"/>
                    <a:pt x="161" y="271"/>
                  </a:cubicBezTo>
                  <a:cubicBezTo>
                    <a:pt x="165" y="218"/>
                    <a:pt x="185" y="158"/>
                    <a:pt x="181" y="106"/>
                  </a:cubicBezTo>
                  <a:cubicBezTo>
                    <a:pt x="173" y="41"/>
                    <a:pt x="141" y="49"/>
                    <a:pt x="93" y="29"/>
                  </a:cubicBezTo>
                  <a:cubicBezTo>
                    <a:pt x="69" y="17"/>
                    <a:pt x="48" y="13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3944993" y="3802076"/>
              <a:ext cx="57574" cy="10188"/>
            </a:xfrm>
            <a:custGeom>
              <a:rect b="b" l="l" r="r" t="t"/>
              <a:pathLst>
                <a:path extrusionOk="0" h="106" w="599">
                  <a:moveTo>
                    <a:pt x="479" y="0"/>
                  </a:moveTo>
                  <a:cubicBezTo>
                    <a:pt x="328" y="0"/>
                    <a:pt x="173" y="13"/>
                    <a:pt x="31" y="65"/>
                  </a:cubicBezTo>
                  <a:cubicBezTo>
                    <a:pt x="0" y="69"/>
                    <a:pt x="10" y="106"/>
                    <a:pt x="35" y="106"/>
                  </a:cubicBezTo>
                  <a:cubicBezTo>
                    <a:pt x="36" y="106"/>
                    <a:pt x="37" y="106"/>
                    <a:pt x="39" y="106"/>
                  </a:cubicBezTo>
                  <a:cubicBezTo>
                    <a:pt x="176" y="87"/>
                    <a:pt x="309" y="70"/>
                    <a:pt x="444" y="70"/>
                  </a:cubicBezTo>
                  <a:cubicBezTo>
                    <a:pt x="479" y="70"/>
                    <a:pt x="515" y="71"/>
                    <a:pt x="551" y="73"/>
                  </a:cubicBezTo>
                  <a:cubicBezTo>
                    <a:pt x="553" y="74"/>
                    <a:pt x="555" y="74"/>
                    <a:pt x="557" y="74"/>
                  </a:cubicBezTo>
                  <a:cubicBezTo>
                    <a:pt x="599" y="74"/>
                    <a:pt x="597" y="1"/>
                    <a:pt x="551" y="1"/>
                  </a:cubicBezTo>
                  <a:cubicBezTo>
                    <a:pt x="527" y="0"/>
                    <a:pt x="503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3941725" y="3774587"/>
              <a:ext cx="46905" cy="8939"/>
            </a:xfrm>
            <a:custGeom>
              <a:rect b="b" l="l" r="r" t="t"/>
              <a:pathLst>
                <a:path extrusionOk="0" h="93" w="488">
                  <a:moveTo>
                    <a:pt x="443" y="1"/>
                  </a:moveTo>
                  <a:cubicBezTo>
                    <a:pt x="306" y="5"/>
                    <a:pt x="174" y="29"/>
                    <a:pt x="32" y="33"/>
                  </a:cubicBezTo>
                  <a:cubicBezTo>
                    <a:pt x="0" y="33"/>
                    <a:pt x="4" y="85"/>
                    <a:pt x="32" y="85"/>
                  </a:cubicBezTo>
                  <a:cubicBezTo>
                    <a:pt x="94" y="89"/>
                    <a:pt x="158" y="93"/>
                    <a:pt x="222" y="93"/>
                  </a:cubicBezTo>
                  <a:cubicBezTo>
                    <a:pt x="302" y="93"/>
                    <a:pt x="380" y="87"/>
                    <a:pt x="452" y="69"/>
                  </a:cubicBezTo>
                  <a:cubicBezTo>
                    <a:pt x="488" y="61"/>
                    <a:pt x="484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3936630" y="3753249"/>
              <a:ext cx="47963" cy="8843"/>
            </a:xfrm>
            <a:custGeom>
              <a:rect b="b" l="l" r="r" t="t"/>
              <a:pathLst>
                <a:path extrusionOk="0" h="92" w="499">
                  <a:moveTo>
                    <a:pt x="463" y="1"/>
                  </a:moveTo>
                  <a:cubicBezTo>
                    <a:pt x="461" y="1"/>
                    <a:pt x="458" y="1"/>
                    <a:pt x="456" y="1"/>
                  </a:cubicBezTo>
                  <a:cubicBezTo>
                    <a:pt x="315" y="9"/>
                    <a:pt x="174" y="29"/>
                    <a:pt x="25" y="42"/>
                  </a:cubicBezTo>
                  <a:cubicBezTo>
                    <a:pt x="5" y="42"/>
                    <a:pt x="1" y="70"/>
                    <a:pt x="21" y="74"/>
                  </a:cubicBezTo>
                  <a:cubicBezTo>
                    <a:pt x="94" y="84"/>
                    <a:pt x="173" y="91"/>
                    <a:pt x="251" y="91"/>
                  </a:cubicBezTo>
                  <a:cubicBezTo>
                    <a:pt x="324" y="91"/>
                    <a:pt x="396" y="85"/>
                    <a:pt x="464" y="70"/>
                  </a:cubicBezTo>
                  <a:cubicBezTo>
                    <a:pt x="499" y="62"/>
                    <a:pt x="497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3903759" y="3472493"/>
              <a:ext cx="77182" cy="56998"/>
            </a:xfrm>
            <a:custGeom>
              <a:rect b="b" l="l" r="r" t="t"/>
              <a:pathLst>
                <a:path extrusionOk="0" h="593" w="803">
                  <a:moveTo>
                    <a:pt x="249" y="65"/>
                  </a:moveTo>
                  <a:cubicBezTo>
                    <a:pt x="269" y="65"/>
                    <a:pt x="293" y="70"/>
                    <a:pt x="319" y="75"/>
                  </a:cubicBezTo>
                  <a:cubicBezTo>
                    <a:pt x="319" y="91"/>
                    <a:pt x="319" y="99"/>
                    <a:pt x="323" y="112"/>
                  </a:cubicBezTo>
                  <a:cubicBezTo>
                    <a:pt x="321" y="110"/>
                    <a:pt x="318" y="110"/>
                    <a:pt x="316" y="110"/>
                  </a:cubicBezTo>
                  <a:cubicBezTo>
                    <a:pt x="309" y="110"/>
                    <a:pt x="303" y="114"/>
                    <a:pt x="303" y="120"/>
                  </a:cubicBezTo>
                  <a:cubicBezTo>
                    <a:pt x="282" y="208"/>
                    <a:pt x="266" y="309"/>
                    <a:pt x="282" y="402"/>
                  </a:cubicBezTo>
                  <a:cubicBezTo>
                    <a:pt x="218" y="377"/>
                    <a:pt x="157" y="353"/>
                    <a:pt x="97" y="329"/>
                  </a:cubicBezTo>
                  <a:lnTo>
                    <a:pt x="97" y="321"/>
                  </a:lnTo>
                  <a:cubicBezTo>
                    <a:pt x="117" y="273"/>
                    <a:pt x="133" y="220"/>
                    <a:pt x="145" y="172"/>
                  </a:cubicBezTo>
                  <a:cubicBezTo>
                    <a:pt x="149" y="156"/>
                    <a:pt x="157" y="136"/>
                    <a:pt x="162" y="120"/>
                  </a:cubicBezTo>
                  <a:cubicBezTo>
                    <a:pt x="162" y="85"/>
                    <a:pt x="171" y="67"/>
                    <a:pt x="195" y="67"/>
                  </a:cubicBezTo>
                  <a:cubicBezTo>
                    <a:pt x="202" y="67"/>
                    <a:pt x="209" y="69"/>
                    <a:pt x="218" y="71"/>
                  </a:cubicBezTo>
                  <a:cubicBezTo>
                    <a:pt x="227" y="67"/>
                    <a:pt x="237" y="65"/>
                    <a:pt x="249" y="65"/>
                  </a:cubicBezTo>
                  <a:close/>
                  <a:moveTo>
                    <a:pt x="339" y="83"/>
                  </a:moveTo>
                  <a:cubicBezTo>
                    <a:pt x="399" y="95"/>
                    <a:pt x="464" y="128"/>
                    <a:pt x="508" y="136"/>
                  </a:cubicBezTo>
                  <a:cubicBezTo>
                    <a:pt x="516" y="144"/>
                    <a:pt x="520" y="144"/>
                    <a:pt x="524" y="144"/>
                  </a:cubicBezTo>
                  <a:cubicBezTo>
                    <a:pt x="597" y="156"/>
                    <a:pt x="718" y="168"/>
                    <a:pt x="742" y="232"/>
                  </a:cubicBezTo>
                  <a:cubicBezTo>
                    <a:pt x="750" y="261"/>
                    <a:pt x="726" y="369"/>
                    <a:pt x="722" y="398"/>
                  </a:cubicBezTo>
                  <a:cubicBezTo>
                    <a:pt x="718" y="446"/>
                    <a:pt x="710" y="490"/>
                    <a:pt x="710" y="535"/>
                  </a:cubicBezTo>
                  <a:cubicBezTo>
                    <a:pt x="649" y="518"/>
                    <a:pt x="597" y="506"/>
                    <a:pt x="536" y="486"/>
                  </a:cubicBezTo>
                  <a:lnTo>
                    <a:pt x="536" y="478"/>
                  </a:lnTo>
                  <a:cubicBezTo>
                    <a:pt x="536" y="377"/>
                    <a:pt x="536" y="277"/>
                    <a:pt x="548" y="176"/>
                  </a:cubicBezTo>
                  <a:cubicBezTo>
                    <a:pt x="548" y="156"/>
                    <a:pt x="536" y="148"/>
                    <a:pt x="524" y="148"/>
                  </a:cubicBezTo>
                  <a:cubicBezTo>
                    <a:pt x="516" y="148"/>
                    <a:pt x="504" y="152"/>
                    <a:pt x="504" y="164"/>
                  </a:cubicBezTo>
                  <a:cubicBezTo>
                    <a:pt x="488" y="265"/>
                    <a:pt x="484" y="369"/>
                    <a:pt x="500" y="470"/>
                  </a:cubicBezTo>
                  <a:cubicBezTo>
                    <a:pt x="440" y="450"/>
                    <a:pt x="375" y="426"/>
                    <a:pt x="315" y="406"/>
                  </a:cubicBezTo>
                  <a:cubicBezTo>
                    <a:pt x="319" y="365"/>
                    <a:pt x="315" y="329"/>
                    <a:pt x="319" y="289"/>
                  </a:cubicBezTo>
                  <a:cubicBezTo>
                    <a:pt x="323" y="232"/>
                    <a:pt x="335" y="176"/>
                    <a:pt x="339" y="124"/>
                  </a:cubicBezTo>
                  <a:cubicBezTo>
                    <a:pt x="339" y="116"/>
                    <a:pt x="335" y="112"/>
                    <a:pt x="335" y="112"/>
                  </a:cubicBezTo>
                  <a:cubicBezTo>
                    <a:pt x="339" y="112"/>
                    <a:pt x="339" y="107"/>
                    <a:pt x="339" y="103"/>
                  </a:cubicBezTo>
                  <a:lnTo>
                    <a:pt x="339" y="83"/>
                  </a:lnTo>
                  <a:close/>
                  <a:moveTo>
                    <a:pt x="212" y="0"/>
                  </a:moveTo>
                  <a:cubicBezTo>
                    <a:pt x="203" y="0"/>
                    <a:pt x="194" y="1"/>
                    <a:pt x="186" y="3"/>
                  </a:cubicBezTo>
                  <a:cubicBezTo>
                    <a:pt x="85" y="19"/>
                    <a:pt x="81" y="228"/>
                    <a:pt x="61" y="309"/>
                  </a:cubicBezTo>
                  <a:lnTo>
                    <a:pt x="57" y="309"/>
                  </a:lnTo>
                  <a:cubicBezTo>
                    <a:pt x="51" y="307"/>
                    <a:pt x="46" y="305"/>
                    <a:pt x="41" y="305"/>
                  </a:cubicBezTo>
                  <a:cubicBezTo>
                    <a:pt x="14" y="305"/>
                    <a:pt x="1" y="340"/>
                    <a:pt x="25" y="353"/>
                  </a:cubicBezTo>
                  <a:cubicBezTo>
                    <a:pt x="254" y="454"/>
                    <a:pt x="484" y="531"/>
                    <a:pt x="722" y="591"/>
                  </a:cubicBezTo>
                  <a:cubicBezTo>
                    <a:pt x="725" y="592"/>
                    <a:pt x="728" y="592"/>
                    <a:pt x="731" y="592"/>
                  </a:cubicBezTo>
                  <a:cubicBezTo>
                    <a:pt x="747" y="592"/>
                    <a:pt x="758" y="584"/>
                    <a:pt x="758" y="567"/>
                  </a:cubicBezTo>
                  <a:cubicBezTo>
                    <a:pt x="770" y="438"/>
                    <a:pt x="786" y="309"/>
                    <a:pt x="802" y="176"/>
                  </a:cubicBezTo>
                  <a:cubicBezTo>
                    <a:pt x="802" y="168"/>
                    <a:pt x="790" y="152"/>
                    <a:pt x="782" y="152"/>
                  </a:cubicBezTo>
                  <a:cubicBezTo>
                    <a:pt x="677" y="128"/>
                    <a:pt x="577" y="95"/>
                    <a:pt x="468" y="67"/>
                  </a:cubicBezTo>
                  <a:cubicBezTo>
                    <a:pt x="440" y="63"/>
                    <a:pt x="399" y="47"/>
                    <a:pt x="355" y="31"/>
                  </a:cubicBezTo>
                  <a:cubicBezTo>
                    <a:pt x="361" y="19"/>
                    <a:pt x="351" y="5"/>
                    <a:pt x="343" y="5"/>
                  </a:cubicBezTo>
                  <a:cubicBezTo>
                    <a:pt x="340" y="5"/>
                    <a:pt x="337" y="7"/>
                    <a:pt x="335" y="11"/>
                  </a:cubicBezTo>
                  <a:cubicBezTo>
                    <a:pt x="335" y="15"/>
                    <a:pt x="327" y="15"/>
                    <a:pt x="327" y="23"/>
                  </a:cubicBezTo>
                  <a:cubicBezTo>
                    <a:pt x="289" y="10"/>
                    <a:pt x="246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3953739" y="3485469"/>
              <a:ext cx="22107" cy="38063"/>
            </a:xfrm>
            <a:custGeom>
              <a:rect b="b" l="l" r="r" t="t"/>
              <a:pathLst>
                <a:path extrusionOk="0" h="396" w="230">
                  <a:moveTo>
                    <a:pt x="0" y="1"/>
                  </a:moveTo>
                  <a:lnTo>
                    <a:pt x="0" y="9"/>
                  </a:lnTo>
                  <a:cubicBezTo>
                    <a:pt x="16" y="13"/>
                    <a:pt x="24" y="21"/>
                    <a:pt x="24" y="37"/>
                  </a:cubicBezTo>
                  <a:cubicBezTo>
                    <a:pt x="8" y="138"/>
                    <a:pt x="4" y="238"/>
                    <a:pt x="8" y="339"/>
                  </a:cubicBezTo>
                  <a:lnTo>
                    <a:pt x="8" y="343"/>
                  </a:lnTo>
                  <a:cubicBezTo>
                    <a:pt x="65" y="363"/>
                    <a:pt x="125" y="379"/>
                    <a:pt x="186" y="396"/>
                  </a:cubicBezTo>
                  <a:cubicBezTo>
                    <a:pt x="190" y="351"/>
                    <a:pt x="198" y="311"/>
                    <a:pt x="202" y="263"/>
                  </a:cubicBezTo>
                  <a:cubicBezTo>
                    <a:pt x="206" y="234"/>
                    <a:pt x="230" y="126"/>
                    <a:pt x="222" y="97"/>
                  </a:cubicBezTo>
                  <a:cubicBezTo>
                    <a:pt x="198" y="33"/>
                    <a:pt x="69" y="2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3933170" y="3480086"/>
              <a:ext cx="20665" cy="37678"/>
            </a:xfrm>
            <a:custGeom>
              <a:rect b="b" l="l" r="r" t="t"/>
              <a:pathLst>
                <a:path extrusionOk="0" h="392" w="215">
                  <a:moveTo>
                    <a:pt x="29" y="0"/>
                  </a:moveTo>
                  <a:lnTo>
                    <a:pt x="29" y="20"/>
                  </a:lnTo>
                  <a:cubicBezTo>
                    <a:pt x="33" y="28"/>
                    <a:pt x="29" y="33"/>
                    <a:pt x="21" y="33"/>
                  </a:cubicBezTo>
                  <a:cubicBezTo>
                    <a:pt x="29" y="33"/>
                    <a:pt x="29" y="37"/>
                    <a:pt x="29" y="41"/>
                  </a:cubicBezTo>
                  <a:cubicBezTo>
                    <a:pt x="21" y="97"/>
                    <a:pt x="13" y="153"/>
                    <a:pt x="9" y="210"/>
                  </a:cubicBezTo>
                  <a:cubicBezTo>
                    <a:pt x="9" y="250"/>
                    <a:pt x="9" y="282"/>
                    <a:pt x="1" y="323"/>
                  </a:cubicBezTo>
                  <a:cubicBezTo>
                    <a:pt x="61" y="351"/>
                    <a:pt x="121" y="371"/>
                    <a:pt x="190" y="391"/>
                  </a:cubicBezTo>
                  <a:cubicBezTo>
                    <a:pt x="174" y="290"/>
                    <a:pt x="178" y="182"/>
                    <a:pt x="194" y="81"/>
                  </a:cubicBezTo>
                  <a:cubicBezTo>
                    <a:pt x="194" y="73"/>
                    <a:pt x="202" y="69"/>
                    <a:pt x="214" y="69"/>
                  </a:cubicBezTo>
                  <a:lnTo>
                    <a:pt x="214" y="65"/>
                  </a:lnTo>
                  <a:cubicBezTo>
                    <a:pt x="210" y="65"/>
                    <a:pt x="210" y="65"/>
                    <a:pt x="198" y="57"/>
                  </a:cubicBezTo>
                  <a:cubicBezTo>
                    <a:pt x="154" y="49"/>
                    <a:pt x="89" y="16"/>
                    <a:pt x="29" y="0"/>
                  </a:cubicBezTo>
                  <a:close/>
                </a:path>
              </a:pathLst>
            </a:custGeom>
            <a:solidFill>
              <a:srgbClr val="E4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3936246" y="3646079"/>
              <a:ext cx="16052" cy="53537"/>
            </a:xfrm>
            <a:custGeom>
              <a:rect b="b" l="l" r="r" t="t"/>
              <a:pathLst>
                <a:path extrusionOk="0" h="557" w="167">
                  <a:moveTo>
                    <a:pt x="146" y="0"/>
                  </a:moveTo>
                  <a:lnTo>
                    <a:pt x="146" y="0"/>
                  </a:lnTo>
                  <a:cubicBezTo>
                    <a:pt x="94" y="8"/>
                    <a:pt x="49" y="8"/>
                    <a:pt x="1" y="12"/>
                  </a:cubicBezTo>
                  <a:cubicBezTo>
                    <a:pt x="17" y="193"/>
                    <a:pt x="29" y="375"/>
                    <a:pt x="53" y="556"/>
                  </a:cubicBezTo>
                  <a:cubicBezTo>
                    <a:pt x="98" y="552"/>
                    <a:pt x="130" y="552"/>
                    <a:pt x="166" y="544"/>
                  </a:cubicBezTo>
                  <a:cubicBezTo>
                    <a:pt x="142" y="363"/>
                    <a:pt x="138" y="177"/>
                    <a:pt x="146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3915389" y="3598309"/>
              <a:ext cx="33353" cy="23741"/>
            </a:xfrm>
            <a:custGeom>
              <a:rect b="b" l="l" r="r" t="t"/>
              <a:pathLst>
                <a:path extrusionOk="0" h="247" w="347">
                  <a:moveTo>
                    <a:pt x="259" y="42"/>
                  </a:moveTo>
                  <a:cubicBezTo>
                    <a:pt x="273" y="42"/>
                    <a:pt x="287" y="44"/>
                    <a:pt x="294" y="50"/>
                  </a:cubicBezTo>
                  <a:cubicBezTo>
                    <a:pt x="319" y="70"/>
                    <a:pt x="298" y="155"/>
                    <a:pt x="286" y="195"/>
                  </a:cubicBezTo>
                  <a:cubicBezTo>
                    <a:pt x="222" y="195"/>
                    <a:pt x="153" y="203"/>
                    <a:pt x="85" y="203"/>
                  </a:cubicBezTo>
                  <a:cubicBezTo>
                    <a:pt x="77" y="203"/>
                    <a:pt x="73" y="207"/>
                    <a:pt x="73" y="211"/>
                  </a:cubicBezTo>
                  <a:cubicBezTo>
                    <a:pt x="20" y="126"/>
                    <a:pt x="113" y="62"/>
                    <a:pt x="194" y="50"/>
                  </a:cubicBezTo>
                  <a:cubicBezTo>
                    <a:pt x="206" y="47"/>
                    <a:pt x="234" y="42"/>
                    <a:pt x="259" y="42"/>
                  </a:cubicBezTo>
                  <a:close/>
                  <a:moveTo>
                    <a:pt x="247" y="0"/>
                  </a:moveTo>
                  <a:cubicBezTo>
                    <a:pt x="214" y="0"/>
                    <a:pt x="180" y="5"/>
                    <a:pt x="157" y="9"/>
                  </a:cubicBezTo>
                  <a:cubicBezTo>
                    <a:pt x="97" y="22"/>
                    <a:pt x="45" y="50"/>
                    <a:pt x="20" y="106"/>
                  </a:cubicBezTo>
                  <a:cubicBezTo>
                    <a:pt x="0" y="151"/>
                    <a:pt x="0" y="207"/>
                    <a:pt x="36" y="243"/>
                  </a:cubicBezTo>
                  <a:cubicBezTo>
                    <a:pt x="39" y="245"/>
                    <a:pt x="42" y="246"/>
                    <a:pt x="46" y="246"/>
                  </a:cubicBezTo>
                  <a:cubicBezTo>
                    <a:pt x="55" y="246"/>
                    <a:pt x="67" y="240"/>
                    <a:pt x="73" y="231"/>
                  </a:cubicBezTo>
                  <a:cubicBezTo>
                    <a:pt x="77" y="235"/>
                    <a:pt x="77" y="235"/>
                    <a:pt x="81" y="235"/>
                  </a:cubicBezTo>
                  <a:lnTo>
                    <a:pt x="302" y="235"/>
                  </a:lnTo>
                  <a:cubicBezTo>
                    <a:pt x="315" y="235"/>
                    <a:pt x="323" y="231"/>
                    <a:pt x="323" y="223"/>
                  </a:cubicBezTo>
                  <a:cubicBezTo>
                    <a:pt x="327" y="175"/>
                    <a:pt x="339" y="126"/>
                    <a:pt x="343" y="82"/>
                  </a:cubicBezTo>
                  <a:cubicBezTo>
                    <a:pt x="347" y="54"/>
                    <a:pt x="347" y="34"/>
                    <a:pt x="327" y="22"/>
                  </a:cubicBezTo>
                  <a:cubicBezTo>
                    <a:pt x="311" y="5"/>
                    <a:pt x="279" y="0"/>
                    <a:pt x="247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3916927" y="3602250"/>
              <a:ext cx="29124" cy="16340"/>
            </a:xfrm>
            <a:custGeom>
              <a:rect b="b" l="l" r="r" t="t"/>
              <a:pathLst>
                <a:path extrusionOk="0" h="170" w="303">
                  <a:moveTo>
                    <a:pt x="243" y="1"/>
                  </a:moveTo>
                  <a:cubicBezTo>
                    <a:pt x="218" y="1"/>
                    <a:pt x="190" y="6"/>
                    <a:pt x="178" y="9"/>
                  </a:cubicBezTo>
                  <a:cubicBezTo>
                    <a:pt x="97" y="13"/>
                    <a:pt x="0" y="85"/>
                    <a:pt x="57" y="170"/>
                  </a:cubicBezTo>
                  <a:cubicBezTo>
                    <a:pt x="61" y="166"/>
                    <a:pt x="65" y="162"/>
                    <a:pt x="69" y="162"/>
                  </a:cubicBezTo>
                  <a:cubicBezTo>
                    <a:pt x="137" y="162"/>
                    <a:pt x="206" y="154"/>
                    <a:pt x="270" y="154"/>
                  </a:cubicBezTo>
                  <a:cubicBezTo>
                    <a:pt x="282" y="114"/>
                    <a:pt x="303" y="29"/>
                    <a:pt x="278" y="9"/>
                  </a:cubicBezTo>
                  <a:cubicBezTo>
                    <a:pt x="271" y="3"/>
                    <a:pt x="257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3912698" y="3478548"/>
              <a:ext cx="22107" cy="32199"/>
            </a:xfrm>
            <a:custGeom>
              <a:rect b="b" l="l" r="r" t="t"/>
              <a:pathLst>
                <a:path extrusionOk="0" h="335" w="230">
                  <a:moveTo>
                    <a:pt x="98" y="0"/>
                  </a:moveTo>
                  <a:cubicBezTo>
                    <a:pt x="73" y="0"/>
                    <a:pt x="61" y="18"/>
                    <a:pt x="64" y="53"/>
                  </a:cubicBezTo>
                  <a:cubicBezTo>
                    <a:pt x="60" y="69"/>
                    <a:pt x="52" y="89"/>
                    <a:pt x="48" y="105"/>
                  </a:cubicBezTo>
                  <a:cubicBezTo>
                    <a:pt x="32" y="153"/>
                    <a:pt x="20" y="206"/>
                    <a:pt x="0" y="254"/>
                  </a:cubicBezTo>
                  <a:lnTo>
                    <a:pt x="0" y="262"/>
                  </a:lnTo>
                  <a:cubicBezTo>
                    <a:pt x="60" y="290"/>
                    <a:pt x="125" y="310"/>
                    <a:pt x="185" y="335"/>
                  </a:cubicBezTo>
                  <a:cubicBezTo>
                    <a:pt x="173" y="246"/>
                    <a:pt x="189" y="141"/>
                    <a:pt x="210" y="61"/>
                  </a:cubicBezTo>
                  <a:cubicBezTo>
                    <a:pt x="210" y="49"/>
                    <a:pt x="222" y="49"/>
                    <a:pt x="230" y="49"/>
                  </a:cubicBezTo>
                  <a:cubicBezTo>
                    <a:pt x="226" y="40"/>
                    <a:pt x="222" y="24"/>
                    <a:pt x="222" y="8"/>
                  </a:cubicBezTo>
                  <a:cubicBezTo>
                    <a:pt x="200" y="3"/>
                    <a:pt x="178" y="2"/>
                    <a:pt x="158" y="2"/>
                  </a:cubicBezTo>
                  <a:cubicBezTo>
                    <a:pt x="144" y="2"/>
                    <a:pt x="131" y="3"/>
                    <a:pt x="121" y="4"/>
                  </a:cubicBezTo>
                  <a:cubicBezTo>
                    <a:pt x="112" y="2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3784095" y="4128584"/>
              <a:ext cx="144945" cy="156191"/>
            </a:xfrm>
            <a:custGeom>
              <a:rect b="b" l="l" r="r" t="t"/>
              <a:pathLst>
                <a:path extrusionOk="0" h="1625" w="1508">
                  <a:moveTo>
                    <a:pt x="770" y="83"/>
                  </a:moveTo>
                  <a:cubicBezTo>
                    <a:pt x="807" y="83"/>
                    <a:pt x="845" y="86"/>
                    <a:pt x="883" y="94"/>
                  </a:cubicBezTo>
                  <a:cubicBezTo>
                    <a:pt x="1241" y="158"/>
                    <a:pt x="1431" y="589"/>
                    <a:pt x="1427" y="924"/>
                  </a:cubicBezTo>
                  <a:cubicBezTo>
                    <a:pt x="1423" y="1121"/>
                    <a:pt x="1366" y="1310"/>
                    <a:pt x="1205" y="1435"/>
                  </a:cubicBezTo>
                  <a:cubicBezTo>
                    <a:pt x="1080" y="1528"/>
                    <a:pt x="927" y="1540"/>
                    <a:pt x="778" y="1548"/>
                  </a:cubicBezTo>
                  <a:cubicBezTo>
                    <a:pt x="782" y="1537"/>
                    <a:pt x="769" y="1519"/>
                    <a:pt x="751" y="1519"/>
                  </a:cubicBezTo>
                  <a:cubicBezTo>
                    <a:pt x="749" y="1519"/>
                    <a:pt x="747" y="1520"/>
                    <a:pt x="746" y="1520"/>
                  </a:cubicBezTo>
                  <a:cubicBezTo>
                    <a:pt x="711" y="1526"/>
                    <a:pt x="678" y="1529"/>
                    <a:pt x="646" y="1529"/>
                  </a:cubicBezTo>
                  <a:cubicBezTo>
                    <a:pt x="268" y="1529"/>
                    <a:pt x="69" y="1127"/>
                    <a:pt x="77" y="770"/>
                  </a:cubicBezTo>
                  <a:cubicBezTo>
                    <a:pt x="88" y="409"/>
                    <a:pt x="407" y="83"/>
                    <a:pt x="770" y="83"/>
                  </a:cubicBezTo>
                  <a:close/>
                  <a:moveTo>
                    <a:pt x="781" y="1"/>
                  </a:moveTo>
                  <a:cubicBezTo>
                    <a:pt x="775" y="1"/>
                    <a:pt x="768" y="1"/>
                    <a:pt x="762" y="1"/>
                  </a:cubicBezTo>
                  <a:cubicBezTo>
                    <a:pt x="375" y="17"/>
                    <a:pt x="81" y="295"/>
                    <a:pt x="16" y="654"/>
                  </a:cubicBezTo>
                  <a:cubicBezTo>
                    <a:pt x="0" y="714"/>
                    <a:pt x="0" y="779"/>
                    <a:pt x="0" y="843"/>
                  </a:cubicBezTo>
                  <a:cubicBezTo>
                    <a:pt x="16" y="1200"/>
                    <a:pt x="243" y="1585"/>
                    <a:pt x="604" y="1585"/>
                  </a:cubicBezTo>
                  <a:cubicBezTo>
                    <a:pt x="610" y="1585"/>
                    <a:pt x="615" y="1585"/>
                    <a:pt x="621" y="1584"/>
                  </a:cubicBezTo>
                  <a:lnTo>
                    <a:pt x="621" y="1584"/>
                  </a:lnTo>
                  <a:cubicBezTo>
                    <a:pt x="617" y="1605"/>
                    <a:pt x="625" y="1625"/>
                    <a:pt x="653" y="1625"/>
                  </a:cubicBezTo>
                  <a:cubicBezTo>
                    <a:pt x="867" y="1621"/>
                    <a:pt x="1104" y="1625"/>
                    <a:pt x="1278" y="1476"/>
                  </a:cubicBezTo>
                  <a:cubicBezTo>
                    <a:pt x="1447" y="1323"/>
                    <a:pt x="1507" y="1097"/>
                    <a:pt x="1499" y="879"/>
                  </a:cubicBezTo>
                  <a:cubicBezTo>
                    <a:pt x="1499" y="823"/>
                    <a:pt x="1487" y="775"/>
                    <a:pt x="1479" y="714"/>
                  </a:cubicBezTo>
                  <a:cubicBezTo>
                    <a:pt x="1408" y="361"/>
                    <a:pt x="1172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3789958" y="4136177"/>
              <a:ext cx="131297" cy="141293"/>
            </a:xfrm>
            <a:custGeom>
              <a:rect b="b" l="l" r="r" t="t"/>
              <a:pathLst>
                <a:path extrusionOk="0" h="1470" w="1366">
                  <a:moveTo>
                    <a:pt x="734" y="410"/>
                  </a:moveTo>
                  <a:cubicBezTo>
                    <a:pt x="1111" y="410"/>
                    <a:pt x="1193" y="1139"/>
                    <a:pt x="798" y="1147"/>
                  </a:cubicBezTo>
                  <a:cubicBezTo>
                    <a:pt x="777" y="1147"/>
                    <a:pt x="765" y="1139"/>
                    <a:pt x="761" y="1123"/>
                  </a:cubicBezTo>
                  <a:cubicBezTo>
                    <a:pt x="729" y="1134"/>
                    <a:pt x="699" y="1139"/>
                    <a:pt x="671" y="1139"/>
                  </a:cubicBezTo>
                  <a:cubicBezTo>
                    <a:pt x="359" y="1139"/>
                    <a:pt x="295" y="495"/>
                    <a:pt x="665" y="417"/>
                  </a:cubicBezTo>
                  <a:cubicBezTo>
                    <a:pt x="689" y="412"/>
                    <a:pt x="712" y="410"/>
                    <a:pt x="734" y="410"/>
                  </a:cubicBezTo>
                  <a:close/>
                  <a:moveTo>
                    <a:pt x="706" y="0"/>
                  </a:moveTo>
                  <a:cubicBezTo>
                    <a:pt x="343" y="0"/>
                    <a:pt x="26" y="326"/>
                    <a:pt x="12" y="691"/>
                  </a:cubicBezTo>
                  <a:cubicBezTo>
                    <a:pt x="1" y="1047"/>
                    <a:pt x="202" y="1448"/>
                    <a:pt x="589" y="1448"/>
                  </a:cubicBezTo>
                  <a:cubicBezTo>
                    <a:pt x="618" y="1448"/>
                    <a:pt x="649" y="1446"/>
                    <a:pt x="681" y="1441"/>
                  </a:cubicBezTo>
                  <a:cubicBezTo>
                    <a:pt x="683" y="1440"/>
                    <a:pt x="686" y="1439"/>
                    <a:pt x="689" y="1439"/>
                  </a:cubicBezTo>
                  <a:cubicBezTo>
                    <a:pt x="705" y="1439"/>
                    <a:pt x="716" y="1459"/>
                    <a:pt x="713" y="1469"/>
                  </a:cubicBezTo>
                  <a:cubicBezTo>
                    <a:pt x="862" y="1461"/>
                    <a:pt x="1015" y="1449"/>
                    <a:pt x="1140" y="1356"/>
                  </a:cubicBezTo>
                  <a:cubicBezTo>
                    <a:pt x="1301" y="1227"/>
                    <a:pt x="1358" y="1038"/>
                    <a:pt x="1362" y="841"/>
                  </a:cubicBezTo>
                  <a:cubicBezTo>
                    <a:pt x="1366" y="502"/>
                    <a:pt x="1176" y="75"/>
                    <a:pt x="818" y="10"/>
                  </a:cubicBezTo>
                  <a:cubicBezTo>
                    <a:pt x="780" y="3"/>
                    <a:pt x="742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3866178" y="3811688"/>
              <a:ext cx="43830" cy="6824"/>
            </a:xfrm>
            <a:custGeom>
              <a:rect b="b" l="l" r="r" t="t"/>
              <a:pathLst>
                <a:path extrusionOk="0" h="71" w="456">
                  <a:moveTo>
                    <a:pt x="337" y="0"/>
                  </a:moveTo>
                  <a:cubicBezTo>
                    <a:pt x="233" y="0"/>
                    <a:pt x="121" y="9"/>
                    <a:pt x="21" y="38"/>
                  </a:cubicBezTo>
                  <a:cubicBezTo>
                    <a:pt x="0" y="42"/>
                    <a:pt x="5" y="70"/>
                    <a:pt x="25" y="70"/>
                  </a:cubicBezTo>
                  <a:cubicBezTo>
                    <a:pt x="99" y="68"/>
                    <a:pt x="174" y="66"/>
                    <a:pt x="248" y="66"/>
                  </a:cubicBezTo>
                  <a:cubicBezTo>
                    <a:pt x="302" y="66"/>
                    <a:pt x="357" y="67"/>
                    <a:pt x="411" y="70"/>
                  </a:cubicBezTo>
                  <a:cubicBezTo>
                    <a:pt x="413" y="70"/>
                    <a:pt x="414" y="70"/>
                    <a:pt x="415" y="70"/>
                  </a:cubicBezTo>
                  <a:cubicBezTo>
                    <a:pt x="456" y="70"/>
                    <a:pt x="455" y="2"/>
                    <a:pt x="411" y="2"/>
                  </a:cubicBezTo>
                  <a:cubicBezTo>
                    <a:pt x="387" y="1"/>
                    <a:pt x="362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3860411" y="3782276"/>
              <a:ext cx="46136" cy="7593"/>
            </a:xfrm>
            <a:custGeom>
              <a:rect b="b" l="l" r="r" t="t"/>
              <a:pathLst>
                <a:path extrusionOk="0" h="79" w="480">
                  <a:moveTo>
                    <a:pt x="433" y="0"/>
                  </a:moveTo>
                  <a:cubicBezTo>
                    <a:pt x="430" y="0"/>
                    <a:pt x="427" y="1"/>
                    <a:pt x="423" y="1"/>
                  </a:cubicBezTo>
                  <a:cubicBezTo>
                    <a:pt x="323" y="20"/>
                    <a:pt x="226" y="22"/>
                    <a:pt x="126" y="22"/>
                  </a:cubicBezTo>
                  <a:cubicBezTo>
                    <a:pt x="92" y="22"/>
                    <a:pt x="58" y="22"/>
                    <a:pt x="24" y="22"/>
                  </a:cubicBezTo>
                  <a:cubicBezTo>
                    <a:pt x="4" y="22"/>
                    <a:pt x="0" y="50"/>
                    <a:pt x="20" y="54"/>
                  </a:cubicBezTo>
                  <a:cubicBezTo>
                    <a:pt x="96" y="72"/>
                    <a:pt x="175" y="79"/>
                    <a:pt x="254" y="79"/>
                  </a:cubicBezTo>
                  <a:cubicBezTo>
                    <a:pt x="313" y="79"/>
                    <a:pt x="372" y="75"/>
                    <a:pt x="431" y="70"/>
                  </a:cubicBezTo>
                  <a:cubicBezTo>
                    <a:pt x="480" y="66"/>
                    <a:pt x="473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3869253" y="3498925"/>
              <a:ext cx="32680" cy="32776"/>
            </a:xfrm>
            <a:custGeom>
              <a:rect b="b" l="l" r="r" t="t"/>
              <a:pathLst>
                <a:path extrusionOk="0" h="341" w="340">
                  <a:moveTo>
                    <a:pt x="162" y="42"/>
                  </a:moveTo>
                  <a:cubicBezTo>
                    <a:pt x="198" y="127"/>
                    <a:pt x="242" y="215"/>
                    <a:pt x="283" y="300"/>
                  </a:cubicBezTo>
                  <a:lnTo>
                    <a:pt x="134" y="300"/>
                  </a:lnTo>
                  <a:cubicBezTo>
                    <a:pt x="101" y="231"/>
                    <a:pt x="73" y="155"/>
                    <a:pt x="41" y="74"/>
                  </a:cubicBezTo>
                  <a:lnTo>
                    <a:pt x="37" y="70"/>
                  </a:lnTo>
                  <a:lnTo>
                    <a:pt x="37" y="70"/>
                  </a:lnTo>
                  <a:cubicBezTo>
                    <a:pt x="43" y="71"/>
                    <a:pt x="48" y="71"/>
                    <a:pt x="54" y="71"/>
                  </a:cubicBezTo>
                  <a:cubicBezTo>
                    <a:pt x="92" y="71"/>
                    <a:pt x="127" y="60"/>
                    <a:pt x="162" y="42"/>
                  </a:cubicBezTo>
                  <a:close/>
                  <a:moveTo>
                    <a:pt x="172" y="0"/>
                  </a:moveTo>
                  <a:cubicBezTo>
                    <a:pt x="169" y="0"/>
                    <a:pt x="165" y="1"/>
                    <a:pt x="162" y="2"/>
                  </a:cubicBezTo>
                  <a:cubicBezTo>
                    <a:pt x="122" y="26"/>
                    <a:pt x="81" y="38"/>
                    <a:pt x="37" y="42"/>
                  </a:cubicBezTo>
                  <a:cubicBezTo>
                    <a:pt x="29" y="42"/>
                    <a:pt x="21" y="54"/>
                    <a:pt x="29" y="62"/>
                  </a:cubicBezTo>
                  <a:cubicBezTo>
                    <a:pt x="17" y="62"/>
                    <a:pt x="1" y="74"/>
                    <a:pt x="9" y="86"/>
                  </a:cubicBezTo>
                  <a:cubicBezTo>
                    <a:pt x="37" y="163"/>
                    <a:pt x="73" y="243"/>
                    <a:pt x="101" y="324"/>
                  </a:cubicBezTo>
                  <a:cubicBezTo>
                    <a:pt x="110" y="336"/>
                    <a:pt x="114" y="340"/>
                    <a:pt x="122" y="340"/>
                  </a:cubicBezTo>
                  <a:lnTo>
                    <a:pt x="319" y="340"/>
                  </a:lnTo>
                  <a:cubicBezTo>
                    <a:pt x="335" y="340"/>
                    <a:pt x="339" y="324"/>
                    <a:pt x="335" y="312"/>
                  </a:cubicBezTo>
                  <a:cubicBezTo>
                    <a:pt x="283" y="211"/>
                    <a:pt x="238" y="111"/>
                    <a:pt x="190" y="6"/>
                  </a:cubicBezTo>
                  <a:cubicBezTo>
                    <a:pt x="184" y="3"/>
                    <a:pt x="179" y="0"/>
                    <a:pt x="172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3864255" y="3757094"/>
              <a:ext cx="36044" cy="7978"/>
            </a:xfrm>
            <a:custGeom>
              <a:rect b="b" l="l" r="r" t="t"/>
              <a:pathLst>
                <a:path extrusionOk="0" h="83" w="375">
                  <a:moveTo>
                    <a:pt x="337" y="1"/>
                  </a:moveTo>
                  <a:cubicBezTo>
                    <a:pt x="335" y="1"/>
                    <a:pt x="333" y="1"/>
                    <a:pt x="331" y="2"/>
                  </a:cubicBezTo>
                  <a:cubicBezTo>
                    <a:pt x="230" y="10"/>
                    <a:pt x="113" y="10"/>
                    <a:pt x="20" y="38"/>
                  </a:cubicBezTo>
                  <a:cubicBezTo>
                    <a:pt x="4" y="46"/>
                    <a:pt x="0" y="70"/>
                    <a:pt x="20" y="74"/>
                  </a:cubicBezTo>
                  <a:cubicBezTo>
                    <a:pt x="53" y="81"/>
                    <a:pt x="86" y="83"/>
                    <a:pt x="120" y="83"/>
                  </a:cubicBezTo>
                  <a:cubicBezTo>
                    <a:pt x="191" y="83"/>
                    <a:pt x="263" y="73"/>
                    <a:pt x="331" y="70"/>
                  </a:cubicBezTo>
                  <a:cubicBezTo>
                    <a:pt x="373" y="70"/>
                    <a:pt x="375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3872713" y="3503346"/>
              <a:ext cx="23741" cy="24414"/>
            </a:xfrm>
            <a:custGeom>
              <a:rect b="b" l="l" r="r" t="t"/>
              <a:pathLst>
                <a:path extrusionOk="0" h="254" w="247">
                  <a:moveTo>
                    <a:pt x="126" y="0"/>
                  </a:moveTo>
                  <a:cubicBezTo>
                    <a:pt x="86" y="16"/>
                    <a:pt x="45" y="28"/>
                    <a:pt x="1" y="28"/>
                  </a:cubicBezTo>
                  <a:cubicBezTo>
                    <a:pt x="1" y="28"/>
                    <a:pt x="5" y="28"/>
                    <a:pt x="5" y="32"/>
                  </a:cubicBezTo>
                  <a:cubicBezTo>
                    <a:pt x="37" y="101"/>
                    <a:pt x="65" y="177"/>
                    <a:pt x="98" y="254"/>
                  </a:cubicBezTo>
                  <a:lnTo>
                    <a:pt x="247" y="254"/>
                  </a:lnTo>
                  <a:cubicBezTo>
                    <a:pt x="206" y="169"/>
                    <a:pt x="162" y="85"/>
                    <a:pt x="126" y="0"/>
                  </a:cubicBezTo>
                  <a:close/>
                </a:path>
              </a:pathLst>
            </a:custGeom>
            <a:solidFill>
              <a:srgbClr val="679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3847243" y="3448079"/>
              <a:ext cx="39600" cy="36813"/>
            </a:xfrm>
            <a:custGeom>
              <a:rect b="b" l="l" r="r" t="t"/>
              <a:pathLst>
                <a:path extrusionOk="0" h="383" w="412">
                  <a:moveTo>
                    <a:pt x="246" y="47"/>
                  </a:moveTo>
                  <a:cubicBezTo>
                    <a:pt x="266" y="148"/>
                    <a:pt x="298" y="237"/>
                    <a:pt x="347" y="321"/>
                  </a:cubicBezTo>
                  <a:cubicBezTo>
                    <a:pt x="290" y="321"/>
                    <a:pt x="238" y="325"/>
                    <a:pt x="181" y="329"/>
                  </a:cubicBezTo>
                  <a:cubicBezTo>
                    <a:pt x="169" y="337"/>
                    <a:pt x="161" y="341"/>
                    <a:pt x="161" y="349"/>
                  </a:cubicBezTo>
                  <a:cubicBezTo>
                    <a:pt x="125" y="273"/>
                    <a:pt x="85" y="196"/>
                    <a:pt x="48" y="120"/>
                  </a:cubicBezTo>
                  <a:cubicBezTo>
                    <a:pt x="121" y="104"/>
                    <a:pt x="185" y="83"/>
                    <a:pt x="246" y="47"/>
                  </a:cubicBezTo>
                  <a:close/>
                  <a:moveTo>
                    <a:pt x="256" y="0"/>
                  </a:moveTo>
                  <a:cubicBezTo>
                    <a:pt x="253" y="0"/>
                    <a:pt x="249" y="1"/>
                    <a:pt x="246" y="3"/>
                  </a:cubicBezTo>
                  <a:cubicBezTo>
                    <a:pt x="177" y="43"/>
                    <a:pt x="101" y="75"/>
                    <a:pt x="16" y="87"/>
                  </a:cubicBezTo>
                  <a:cubicBezTo>
                    <a:pt x="4" y="96"/>
                    <a:pt x="0" y="108"/>
                    <a:pt x="4" y="120"/>
                  </a:cubicBezTo>
                  <a:cubicBezTo>
                    <a:pt x="48" y="204"/>
                    <a:pt x="97" y="289"/>
                    <a:pt x="145" y="378"/>
                  </a:cubicBezTo>
                  <a:cubicBezTo>
                    <a:pt x="147" y="381"/>
                    <a:pt x="150" y="382"/>
                    <a:pt x="153" y="382"/>
                  </a:cubicBezTo>
                  <a:cubicBezTo>
                    <a:pt x="158" y="382"/>
                    <a:pt x="163" y="380"/>
                    <a:pt x="165" y="378"/>
                  </a:cubicBezTo>
                  <a:cubicBezTo>
                    <a:pt x="165" y="378"/>
                    <a:pt x="169" y="382"/>
                    <a:pt x="181" y="382"/>
                  </a:cubicBezTo>
                  <a:cubicBezTo>
                    <a:pt x="246" y="374"/>
                    <a:pt x="318" y="366"/>
                    <a:pt x="383" y="361"/>
                  </a:cubicBezTo>
                  <a:cubicBezTo>
                    <a:pt x="399" y="353"/>
                    <a:pt x="411" y="341"/>
                    <a:pt x="403" y="325"/>
                  </a:cubicBezTo>
                  <a:cubicBezTo>
                    <a:pt x="339" y="237"/>
                    <a:pt x="298" y="128"/>
                    <a:pt x="278" y="23"/>
                  </a:cubicBezTo>
                  <a:cubicBezTo>
                    <a:pt x="278" y="10"/>
                    <a:pt x="268" y="0"/>
                    <a:pt x="256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3801492" y="3568129"/>
              <a:ext cx="72184" cy="74107"/>
            </a:xfrm>
            <a:custGeom>
              <a:rect b="b" l="l" r="r" t="t"/>
              <a:pathLst>
                <a:path extrusionOk="0" h="771" w="751">
                  <a:moveTo>
                    <a:pt x="390" y="78"/>
                  </a:moveTo>
                  <a:cubicBezTo>
                    <a:pt x="436" y="78"/>
                    <a:pt x="469" y="136"/>
                    <a:pt x="512" y="182"/>
                  </a:cubicBezTo>
                  <a:cubicBezTo>
                    <a:pt x="561" y="243"/>
                    <a:pt x="617" y="299"/>
                    <a:pt x="673" y="360"/>
                  </a:cubicBezTo>
                  <a:cubicBezTo>
                    <a:pt x="633" y="388"/>
                    <a:pt x="585" y="424"/>
                    <a:pt x="545" y="460"/>
                  </a:cubicBezTo>
                  <a:cubicBezTo>
                    <a:pt x="464" y="348"/>
                    <a:pt x="383" y="243"/>
                    <a:pt x="303" y="138"/>
                  </a:cubicBezTo>
                  <a:cubicBezTo>
                    <a:pt x="323" y="118"/>
                    <a:pt x="343" y="98"/>
                    <a:pt x="359" y="86"/>
                  </a:cubicBezTo>
                  <a:cubicBezTo>
                    <a:pt x="370" y="80"/>
                    <a:pt x="380" y="78"/>
                    <a:pt x="390" y="78"/>
                  </a:cubicBezTo>
                  <a:close/>
                  <a:moveTo>
                    <a:pt x="283" y="158"/>
                  </a:moveTo>
                  <a:cubicBezTo>
                    <a:pt x="359" y="267"/>
                    <a:pt x="436" y="376"/>
                    <a:pt x="512" y="485"/>
                  </a:cubicBezTo>
                  <a:cubicBezTo>
                    <a:pt x="474" y="519"/>
                    <a:pt x="436" y="554"/>
                    <a:pt x="387" y="584"/>
                  </a:cubicBezTo>
                  <a:lnTo>
                    <a:pt x="387" y="584"/>
                  </a:lnTo>
                  <a:cubicBezTo>
                    <a:pt x="391" y="580"/>
                    <a:pt x="389" y="574"/>
                    <a:pt x="383" y="565"/>
                  </a:cubicBezTo>
                  <a:cubicBezTo>
                    <a:pt x="319" y="477"/>
                    <a:pt x="246" y="388"/>
                    <a:pt x="182" y="299"/>
                  </a:cubicBezTo>
                  <a:lnTo>
                    <a:pt x="194" y="287"/>
                  </a:lnTo>
                  <a:cubicBezTo>
                    <a:pt x="214" y="259"/>
                    <a:pt x="246" y="203"/>
                    <a:pt x="283" y="158"/>
                  </a:cubicBezTo>
                  <a:close/>
                  <a:moveTo>
                    <a:pt x="158" y="319"/>
                  </a:moveTo>
                  <a:cubicBezTo>
                    <a:pt x="218" y="408"/>
                    <a:pt x="279" y="501"/>
                    <a:pt x="343" y="585"/>
                  </a:cubicBezTo>
                  <a:cubicBezTo>
                    <a:pt x="349" y="593"/>
                    <a:pt x="354" y="595"/>
                    <a:pt x="359" y="595"/>
                  </a:cubicBezTo>
                  <a:cubicBezTo>
                    <a:pt x="366" y="595"/>
                    <a:pt x="373" y="592"/>
                    <a:pt x="379" y="589"/>
                  </a:cubicBezTo>
                  <a:lnTo>
                    <a:pt x="379" y="589"/>
                  </a:lnTo>
                  <a:cubicBezTo>
                    <a:pt x="339" y="626"/>
                    <a:pt x="303" y="662"/>
                    <a:pt x="262" y="698"/>
                  </a:cubicBezTo>
                  <a:cubicBezTo>
                    <a:pt x="182" y="622"/>
                    <a:pt x="117" y="537"/>
                    <a:pt x="57" y="440"/>
                  </a:cubicBezTo>
                  <a:cubicBezTo>
                    <a:pt x="93" y="400"/>
                    <a:pt x="121" y="360"/>
                    <a:pt x="158" y="319"/>
                  </a:cubicBezTo>
                  <a:close/>
                  <a:moveTo>
                    <a:pt x="383" y="1"/>
                  </a:moveTo>
                  <a:cubicBezTo>
                    <a:pt x="380" y="1"/>
                    <a:pt x="378" y="1"/>
                    <a:pt x="375" y="1"/>
                  </a:cubicBezTo>
                  <a:cubicBezTo>
                    <a:pt x="319" y="5"/>
                    <a:pt x="266" y="114"/>
                    <a:pt x="238" y="154"/>
                  </a:cubicBezTo>
                  <a:cubicBezTo>
                    <a:pt x="166" y="247"/>
                    <a:pt x="93" y="340"/>
                    <a:pt x="25" y="428"/>
                  </a:cubicBezTo>
                  <a:cubicBezTo>
                    <a:pt x="13" y="432"/>
                    <a:pt x="1" y="448"/>
                    <a:pt x="13" y="469"/>
                  </a:cubicBezTo>
                  <a:cubicBezTo>
                    <a:pt x="65" y="581"/>
                    <a:pt x="154" y="674"/>
                    <a:pt x="246" y="763"/>
                  </a:cubicBezTo>
                  <a:cubicBezTo>
                    <a:pt x="255" y="767"/>
                    <a:pt x="264" y="770"/>
                    <a:pt x="273" y="770"/>
                  </a:cubicBezTo>
                  <a:cubicBezTo>
                    <a:pt x="280" y="770"/>
                    <a:pt x="287" y="768"/>
                    <a:pt x="295" y="763"/>
                  </a:cubicBezTo>
                  <a:cubicBezTo>
                    <a:pt x="379" y="682"/>
                    <a:pt x="464" y="606"/>
                    <a:pt x="549" y="529"/>
                  </a:cubicBezTo>
                  <a:cubicBezTo>
                    <a:pt x="565" y="529"/>
                    <a:pt x="581" y="521"/>
                    <a:pt x="581" y="505"/>
                  </a:cubicBezTo>
                  <a:cubicBezTo>
                    <a:pt x="633" y="465"/>
                    <a:pt x="682" y="420"/>
                    <a:pt x="738" y="380"/>
                  </a:cubicBezTo>
                  <a:cubicBezTo>
                    <a:pt x="750" y="368"/>
                    <a:pt x="746" y="348"/>
                    <a:pt x="738" y="340"/>
                  </a:cubicBezTo>
                  <a:cubicBezTo>
                    <a:pt x="653" y="247"/>
                    <a:pt x="561" y="154"/>
                    <a:pt x="476" y="66"/>
                  </a:cubicBezTo>
                  <a:cubicBezTo>
                    <a:pt x="442" y="31"/>
                    <a:pt x="422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3851856" y="3452597"/>
              <a:ext cx="28739" cy="29893"/>
            </a:xfrm>
            <a:custGeom>
              <a:rect b="b" l="l" r="r" t="t"/>
              <a:pathLst>
                <a:path extrusionOk="0" h="311" w="299">
                  <a:moveTo>
                    <a:pt x="198" y="0"/>
                  </a:moveTo>
                  <a:cubicBezTo>
                    <a:pt x="137" y="32"/>
                    <a:pt x="73" y="57"/>
                    <a:pt x="0" y="77"/>
                  </a:cubicBezTo>
                  <a:cubicBezTo>
                    <a:pt x="41" y="153"/>
                    <a:pt x="77" y="230"/>
                    <a:pt x="113" y="310"/>
                  </a:cubicBezTo>
                  <a:cubicBezTo>
                    <a:pt x="113" y="298"/>
                    <a:pt x="121" y="290"/>
                    <a:pt x="133" y="290"/>
                  </a:cubicBezTo>
                  <a:cubicBezTo>
                    <a:pt x="190" y="278"/>
                    <a:pt x="242" y="278"/>
                    <a:pt x="299" y="274"/>
                  </a:cubicBezTo>
                  <a:cubicBezTo>
                    <a:pt x="250" y="190"/>
                    <a:pt x="214" y="97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3830519" y="3511612"/>
              <a:ext cx="35756" cy="36717"/>
            </a:xfrm>
            <a:custGeom>
              <a:rect b="b" l="l" r="r" t="t"/>
              <a:pathLst>
                <a:path extrusionOk="0" h="382" w="372">
                  <a:moveTo>
                    <a:pt x="85" y="0"/>
                  </a:moveTo>
                  <a:cubicBezTo>
                    <a:pt x="76" y="0"/>
                    <a:pt x="67" y="2"/>
                    <a:pt x="57" y="7"/>
                  </a:cubicBezTo>
                  <a:cubicBezTo>
                    <a:pt x="37" y="19"/>
                    <a:pt x="21" y="39"/>
                    <a:pt x="1" y="59"/>
                  </a:cubicBezTo>
                  <a:cubicBezTo>
                    <a:pt x="81" y="168"/>
                    <a:pt x="162" y="273"/>
                    <a:pt x="243" y="381"/>
                  </a:cubicBezTo>
                  <a:cubicBezTo>
                    <a:pt x="283" y="349"/>
                    <a:pt x="331" y="313"/>
                    <a:pt x="371" y="285"/>
                  </a:cubicBezTo>
                  <a:cubicBezTo>
                    <a:pt x="319" y="224"/>
                    <a:pt x="263" y="168"/>
                    <a:pt x="210" y="107"/>
                  </a:cubicBezTo>
                  <a:cubicBezTo>
                    <a:pt x="163" y="60"/>
                    <a:pt x="132" y="0"/>
                    <a:pt x="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3820042" y="3583315"/>
              <a:ext cx="31142" cy="41523"/>
            </a:xfrm>
            <a:custGeom>
              <a:rect b="b" l="l" r="r" t="t"/>
              <a:pathLst>
                <a:path extrusionOk="0" h="432" w="324">
                  <a:moveTo>
                    <a:pt x="98" y="0"/>
                  </a:moveTo>
                  <a:cubicBezTo>
                    <a:pt x="61" y="45"/>
                    <a:pt x="25" y="101"/>
                    <a:pt x="9" y="129"/>
                  </a:cubicBezTo>
                  <a:cubicBezTo>
                    <a:pt x="5" y="137"/>
                    <a:pt x="1" y="137"/>
                    <a:pt x="1" y="141"/>
                  </a:cubicBezTo>
                  <a:cubicBezTo>
                    <a:pt x="65" y="230"/>
                    <a:pt x="138" y="319"/>
                    <a:pt x="202" y="407"/>
                  </a:cubicBezTo>
                  <a:cubicBezTo>
                    <a:pt x="206" y="419"/>
                    <a:pt x="202" y="427"/>
                    <a:pt x="198" y="431"/>
                  </a:cubicBezTo>
                  <a:cubicBezTo>
                    <a:pt x="239" y="399"/>
                    <a:pt x="283" y="363"/>
                    <a:pt x="323" y="327"/>
                  </a:cubicBezTo>
                  <a:cubicBezTo>
                    <a:pt x="247" y="218"/>
                    <a:pt x="170" y="109"/>
                    <a:pt x="98" y="0"/>
                  </a:cubicBezTo>
                  <a:close/>
                </a:path>
              </a:pathLst>
            </a:custGeom>
            <a:solidFill>
              <a:srgbClr val="E4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3807739" y="3598790"/>
              <a:ext cx="30661" cy="36140"/>
            </a:xfrm>
            <a:custGeom>
              <a:rect b="b" l="l" r="r" t="t"/>
              <a:pathLst>
                <a:path extrusionOk="0" h="376" w="319">
                  <a:moveTo>
                    <a:pt x="101" y="0"/>
                  </a:moveTo>
                  <a:cubicBezTo>
                    <a:pt x="69" y="41"/>
                    <a:pt x="36" y="81"/>
                    <a:pt x="0" y="121"/>
                  </a:cubicBezTo>
                  <a:cubicBezTo>
                    <a:pt x="64" y="214"/>
                    <a:pt x="129" y="303"/>
                    <a:pt x="210" y="375"/>
                  </a:cubicBezTo>
                  <a:cubicBezTo>
                    <a:pt x="246" y="343"/>
                    <a:pt x="282" y="307"/>
                    <a:pt x="318" y="270"/>
                  </a:cubicBezTo>
                  <a:lnTo>
                    <a:pt x="318" y="270"/>
                  </a:lnTo>
                  <a:cubicBezTo>
                    <a:pt x="315" y="272"/>
                    <a:pt x="310" y="273"/>
                    <a:pt x="306" y="273"/>
                  </a:cubicBezTo>
                  <a:cubicBezTo>
                    <a:pt x="299" y="273"/>
                    <a:pt x="293" y="271"/>
                    <a:pt x="290" y="266"/>
                  </a:cubicBezTo>
                  <a:cubicBezTo>
                    <a:pt x="222" y="174"/>
                    <a:pt x="165" y="89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3789862" y="3809862"/>
              <a:ext cx="38063" cy="9131"/>
            </a:xfrm>
            <a:custGeom>
              <a:rect b="b" l="l" r="r" t="t"/>
              <a:pathLst>
                <a:path extrusionOk="0" h="95" w="396">
                  <a:moveTo>
                    <a:pt x="351" y="1"/>
                  </a:moveTo>
                  <a:cubicBezTo>
                    <a:pt x="295" y="1"/>
                    <a:pt x="234" y="17"/>
                    <a:pt x="182" y="21"/>
                  </a:cubicBezTo>
                  <a:cubicBezTo>
                    <a:pt x="130" y="29"/>
                    <a:pt x="69" y="29"/>
                    <a:pt x="17" y="57"/>
                  </a:cubicBezTo>
                  <a:cubicBezTo>
                    <a:pt x="1" y="61"/>
                    <a:pt x="9" y="85"/>
                    <a:pt x="21" y="89"/>
                  </a:cubicBezTo>
                  <a:cubicBezTo>
                    <a:pt x="37" y="93"/>
                    <a:pt x="55" y="94"/>
                    <a:pt x="73" y="94"/>
                  </a:cubicBezTo>
                  <a:cubicBezTo>
                    <a:pt x="111" y="94"/>
                    <a:pt x="152" y="88"/>
                    <a:pt x="190" y="85"/>
                  </a:cubicBezTo>
                  <a:cubicBezTo>
                    <a:pt x="242" y="81"/>
                    <a:pt x="303" y="77"/>
                    <a:pt x="359" y="65"/>
                  </a:cubicBezTo>
                  <a:cubicBezTo>
                    <a:pt x="396" y="61"/>
                    <a:pt x="392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3785632" y="3761323"/>
              <a:ext cx="42292" cy="7978"/>
            </a:xfrm>
            <a:custGeom>
              <a:rect b="b" l="l" r="r" t="t"/>
              <a:pathLst>
                <a:path extrusionOk="0" h="83" w="440">
                  <a:moveTo>
                    <a:pt x="345" y="0"/>
                  </a:moveTo>
                  <a:cubicBezTo>
                    <a:pt x="239" y="0"/>
                    <a:pt x="130" y="20"/>
                    <a:pt x="33" y="30"/>
                  </a:cubicBezTo>
                  <a:cubicBezTo>
                    <a:pt x="0" y="38"/>
                    <a:pt x="0" y="82"/>
                    <a:pt x="33" y="82"/>
                  </a:cubicBezTo>
                  <a:cubicBezTo>
                    <a:pt x="153" y="78"/>
                    <a:pt x="282" y="82"/>
                    <a:pt x="403" y="62"/>
                  </a:cubicBezTo>
                  <a:cubicBezTo>
                    <a:pt x="440" y="58"/>
                    <a:pt x="427" y="2"/>
                    <a:pt x="395" y="2"/>
                  </a:cubicBezTo>
                  <a:cubicBezTo>
                    <a:pt x="379" y="1"/>
                    <a:pt x="362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3789862" y="3782565"/>
              <a:ext cx="37678" cy="6248"/>
            </a:xfrm>
            <a:custGeom>
              <a:rect b="b" l="l" r="r" t="t"/>
              <a:pathLst>
                <a:path extrusionOk="0" h="65" w="392">
                  <a:moveTo>
                    <a:pt x="301" y="1"/>
                  </a:moveTo>
                  <a:cubicBezTo>
                    <a:pt x="259" y="1"/>
                    <a:pt x="217" y="4"/>
                    <a:pt x="174" y="7"/>
                  </a:cubicBezTo>
                  <a:cubicBezTo>
                    <a:pt x="122" y="7"/>
                    <a:pt x="69" y="7"/>
                    <a:pt x="17" y="15"/>
                  </a:cubicBezTo>
                  <a:cubicBezTo>
                    <a:pt x="1" y="23"/>
                    <a:pt x="1" y="47"/>
                    <a:pt x="17" y="51"/>
                  </a:cubicBezTo>
                  <a:cubicBezTo>
                    <a:pt x="69" y="63"/>
                    <a:pt x="122" y="63"/>
                    <a:pt x="174" y="63"/>
                  </a:cubicBezTo>
                  <a:cubicBezTo>
                    <a:pt x="214" y="63"/>
                    <a:pt x="255" y="65"/>
                    <a:pt x="294" y="65"/>
                  </a:cubicBezTo>
                  <a:cubicBezTo>
                    <a:pt x="313" y="65"/>
                    <a:pt x="332" y="64"/>
                    <a:pt x="351" y="63"/>
                  </a:cubicBezTo>
                  <a:cubicBezTo>
                    <a:pt x="392" y="63"/>
                    <a:pt x="392" y="7"/>
                    <a:pt x="351" y="2"/>
                  </a:cubicBezTo>
                  <a:cubicBezTo>
                    <a:pt x="335" y="1"/>
                    <a:pt x="31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3761219" y="3439333"/>
              <a:ext cx="57382" cy="66033"/>
            </a:xfrm>
            <a:custGeom>
              <a:rect b="b" l="l" r="r" t="t"/>
              <a:pathLst>
                <a:path extrusionOk="0" h="687" w="597">
                  <a:moveTo>
                    <a:pt x="178" y="70"/>
                  </a:moveTo>
                  <a:cubicBezTo>
                    <a:pt x="291" y="130"/>
                    <a:pt x="407" y="178"/>
                    <a:pt x="528" y="219"/>
                  </a:cubicBezTo>
                  <a:cubicBezTo>
                    <a:pt x="500" y="275"/>
                    <a:pt x="480" y="332"/>
                    <a:pt x="456" y="388"/>
                  </a:cubicBezTo>
                  <a:cubicBezTo>
                    <a:pt x="407" y="356"/>
                    <a:pt x="355" y="332"/>
                    <a:pt x="311" y="307"/>
                  </a:cubicBezTo>
                  <a:cubicBezTo>
                    <a:pt x="250" y="271"/>
                    <a:pt x="190" y="231"/>
                    <a:pt x="133" y="191"/>
                  </a:cubicBezTo>
                  <a:lnTo>
                    <a:pt x="178" y="70"/>
                  </a:lnTo>
                  <a:close/>
                  <a:moveTo>
                    <a:pt x="125" y="219"/>
                  </a:moveTo>
                  <a:cubicBezTo>
                    <a:pt x="218" y="299"/>
                    <a:pt x="331" y="380"/>
                    <a:pt x="440" y="432"/>
                  </a:cubicBezTo>
                  <a:lnTo>
                    <a:pt x="395" y="537"/>
                  </a:lnTo>
                  <a:cubicBezTo>
                    <a:pt x="395" y="533"/>
                    <a:pt x="395" y="533"/>
                    <a:pt x="391" y="533"/>
                  </a:cubicBezTo>
                  <a:lnTo>
                    <a:pt x="375" y="517"/>
                  </a:lnTo>
                  <a:cubicBezTo>
                    <a:pt x="379" y="509"/>
                    <a:pt x="379" y="493"/>
                    <a:pt x="371" y="489"/>
                  </a:cubicBezTo>
                  <a:cubicBezTo>
                    <a:pt x="287" y="432"/>
                    <a:pt x="194" y="380"/>
                    <a:pt x="105" y="332"/>
                  </a:cubicBezTo>
                  <a:cubicBezTo>
                    <a:pt x="101" y="330"/>
                    <a:pt x="98" y="329"/>
                    <a:pt x="96" y="329"/>
                  </a:cubicBezTo>
                  <a:cubicBezTo>
                    <a:pt x="93" y="329"/>
                    <a:pt x="91" y="330"/>
                    <a:pt x="89" y="332"/>
                  </a:cubicBezTo>
                  <a:cubicBezTo>
                    <a:pt x="97" y="291"/>
                    <a:pt x="113" y="255"/>
                    <a:pt x="125" y="219"/>
                  </a:cubicBezTo>
                  <a:close/>
                  <a:moveTo>
                    <a:pt x="85" y="340"/>
                  </a:moveTo>
                  <a:lnTo>
                    <a:pt x="89" y="348"/>
                  </a:lnTo>
                  <a:cubicBezTo>
                    <a:pt x="166" y="400"/>
                    <a:pt x="246" y="452"/>
                    <a:pt x="327" y="501"/>
                  </a:cubicBezTo>
                  <a:lnTo>
                    <a:pt x="327" y="505"/>
                  </a:lnTo>
                  <a:cubicBezTo>
                    <a:pt x="335" y="521"/>
                    <a:pt x="351" y="537"/>
                    <a:pt x="367" y="553"/>
                  </a:cubicBezTo>
                  <a:cubicBezTo>
                    <a:pt x="369" y="555"/>
                    <a:pt x="372" y="556"/>
                    <a:pt x="376" y="556"/>
                  </a:cubicBezTo>
                  <a:cubicBezTo>
                    <a:pt x="379" y="556"/>
                    <a:pt x="383" y="555"/>
                    <a:pt x="387" y="553"/>
                  </a:cubicBezTo>
                  <a:lnTo>
                    <a:pt x="387" y="553"/>
                  </a:lnTo>
                  <a:cubicBezTo>
                    <a:pt x="379" y="573"/>
                    <a:pt x="371" y="598"/>
                    <a:pt x="359" y="618"/>
                  </a:cubicBezTo>
                  <a:cubicBezTo>
                    <a:pt x="258" y="577"/>
                    <a:pt x="166" y="529"/>
                    <a:pt x="69" y="473"/>
                  </a:cubicBezTo>
                  <a:cubicBezTo>
                    <a:pt x="61" y="469"/>
                    <a:pt x="53" y="469"/>
                    <a:pt x="49" y="469"/>
                  </a:cubicBezTo>
                  <a:cubicBezTo>
                    <a:pt x="57" y="428"/>
                    <a:pt x="73" y="380"/>
                    <a:pt x="85" y="340"/>
                  </a:cubicBezTo>
                  <a:close/>
                  <a:moveTo>
                    <a:pt x="159" y="0"/>
                  </a:moveTo>
                  <a:cubicBezTo>
                    <a:pt x="147" y="0"/>
                    <a:pt x="136" y="9"/>
                    <a:pt x="133" y="17"/>
                  </a:cubicBezTo>
                  <a:cubicBezTo>
                    <a:pt x="77" y="170"/>
                    <a:pt x="33" y="332"/>
                    <a:pt x="0" y="493"/>
                  </a:cubicBezTo>
                  <a:cubicBezTo>
                    <a:pt x="0" y="506"/>
                    <a:pt x="12" y="514"/>
                    <a:pt x="22" y="514"/>
                  </a:cubicBezTo>
                  <a:cubicBezTo>
                    <a:pt x="24" y="514"/>
                    <a:pt x="27" y="514"/>
                    <a:pt x="29" y="513"/>
                  </a:cubicBezTo>
                  <a:cubicBezTo>
                    <a:pt x="29" y="517"/>
                    <a:pt x="33" y="517"/>
                    <a:pt x="37" y="521"/>
                  </a:cubicBezTo>
                  <a:cubicBezTo>
                    <a:pt x="146" y="589"/>
                    <a:pt x="254" y="638"/>
                    <a:pt x="371" y="682"/>
                  </a:cubicBezTo>
                  <a:cubicBezTo>
                    <a:pt x="376" y="685"/>
                    <a:pt x="381" y="686"/>
                    <a:pt x="385" y="686"/>
                  </a:cubicBezTo>
                  <a:cubicBezTo>
                    <a:pt x="397" y="686"/>
                    <a:pt x="405" y="674"/>
                    <a:pt x="411" y="662"/>
                  </a:cubicBezTo>
                  <a:cubicBezTo>
                    <a:pt x="440" y="594"/>
                    <a:pt x="464" y="517"/>
                    <a:pt x="496" y="448"/>
                  </a:cubicBezTo>
                  <a:cubicBezTo>
                    <a:pt x="508" y="440"/>
                    <a:pt x="512" y="428"/>
                    <a:pt x="508" y="416"/>
                  </a:cubicBezTo>
                  <a:cubicBezTo>
                    <a:pt x="536" y="348"/>
                    <a:pt x="561" y="275"/>
                    <a:pt x="593" y="207"/>
                  </a:cubicBezTo>
                  <a:cubicBezTo>
                    <a:pt x="597" y="191"/>
                    <a:pt x="589" y="174"/>
                    <a:pt x="573" y="170"/>
                  </a:cubicBezTo>
                  <a:cubicBezTo>
                    <a:pt x="432" y="130"/>
                    <a:pt x="299" y="74"/>
                    <a:pt x="174" y="5"/>
                  </a:cubicBezTo>
                  <a:cubicBezTo>
                    <a:pt x="169" y="2"/>
                    <a:pt x="164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3773618" y="3445580"/>
              <a:ext cx="38447" cy="30277"/>
            </a:xfrm>
            <a:custGeom>
              <a:rect b="b" l="l" r="r" t="t"/>
              <a:pathLst>
                <a:path extrusionOk="0" h="315" w="400">
                  <a:moveTo>
                    <a:pt x="45" y="1"/>
                  </a:moveTo>
                  <a:lnTo>
                    <a:pt x="0" y="122"/>
                  </a:lnTo>
                  <a:cubicBezTo>
                    <a:pt x="61" y="162"/>
                    <a:pt x="117" y="202"/>
                    <a:pt x="178" y="234"/>
                  </a:cubicBezTo>
                  <a:cubicBezTo>
                    <a:pt x="226" y="267"/>
                    <a:pt x="278" y="287"/>
                    <a:pt x="327" y="315"/>
                  </a:cubicBezTo>
                  <a:cubicBezTo>
                    <a:pt x="351" y="263"/>
                    <a:pt x="371" y="206"/>
                    <a:pt x="399" y="150"/>
                  </a:cubicBezTo>
                  <a:cubicBezTo>
                    <a:pt x="270" y="113"/>
                    <a:pt x="158" y="65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3769389" y="3459902"/>
              <a:ext cx="33737" cy="31142"/>
            </a:xfrm>
            <a:custGeom>
              <a:rect b="b" l="l" r="r" t="t"/>
              <a:pathLst>
                <a:path extrusionOk="0" h="324" w="351">
                  <a:moveTo>
                    <a:pt x="32" y="1"/>
                  </a:moveTo>
                  <a:cubicBezTo>
                    <a:pt x="20" y="37"/>
                    <a:pt x="8" y="77"/>
                    <a:pt x="0" y="114"/>
                  </a:cubicBezTo>
                  <a:cubicBezTo>
                    <a:pt x="3" y="114"/>
                    <a:pt x="5" y="110"/>
                    <a:pt x="8" y="110"/>
                  </a:cubicBezTo>
                  <a:cubicBezTo>
                    <a:pt x="9" y="110"/>
                    <a:pt x="11" y="111"/>
                    <a:pt x="12" y="114"/>
                  </a:cubicBezTo>
                  <a:cubicBezTo>
                    <a:pt x="101" y="162"/>
                    <a:pt x="194" y="214"/>
                    <a:pt x="282" y="267"/>
                  </a:cubicBezTo>
                  <a:cubicBezTo>
                    <a:pt x="294" y="279"/>
                    <a:pt x="290" y="287"/>
                    <a:pt x="286" y="299"/>
                  </a:cubicBezTo>
                  <a:lnTo>
                    <a:pt x="302" y="315"/>
                  </a:lnTo>
                  <a:cubicBezTo>
                    <a:pt x="306" y="319"/>
                    <a:pt x="306" y="319"/>
                    <a:pt x="306" y="323"/>
                  </a:cubicBezTo>
                  <a:lnTo>
                    <a:pt x="351" y="218"/>
                  </a:lnTo>
                  <a:cubicBezTo>
                    <a:pt x="242" y="162"/>
                    <a:pt x="129" y="81"/>
                    <a:pt x="32" y="1"/>
                  </a:cubicBezTo>
                  <a:close/>
                </a:path>
              </a:pathLst>
            </a:custGeom>
            <a:solidFill>
              <a:srgbClr val="E4D1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3766217" y="3471916"/>
              <a:ext cx="32680" cy="26817"/>
            </a:xfrm>
            <a:custGeom>
              <a:rect b="b" l="l" r="r" t="t"/>
              <a:pathLst>
                <a:path extrusionOk="0" h="279" w="340">
                  <a:moveTo>
                    <a:pt x="37" y="1"/>
                  </a:moveTo>
                  <a:cubicBezTo>
                    <a:pt x="21" y="41"/>
                    <a:pt x="13" y="89"/>
                    <a:pt x="1" y="126"/>
                  </a:cubicBezTo>
                  <a:cubicBezTo>
                    <a:pt x="5" y="126"/>
                    <a:pt x="13" y="126"/>
                    <a:pt x="21" y="134"/>
                  </a:cubicBezTo>
                  <a:cubicBezTo>
                    <a:pt x="118" y="190"/>
                    <a:pt x="214" y="238"/>
                    <a:pt x="315" y="279"/>
                  </a:cubicBezTo>
                  <a:cubicBezTo>
                    <a:pt x="319" y="259"/>
                    <a:pt x="327" y="234"/>
                    <a:pt x="339" y="214"/>
                  </a:cubicBezTo>
                  <a:lnTo>
                    <a:pt x="339" y="214"/>
                  </a:lnTo>
                  <a:cubicBezTo>
                    <a:pt x="337" y="216"/>
                    <a:pt x="333" y="217"/>
                    <a:pt x="329" y="217"/>
                  </a:cubicBezTo>
                  <a:cubicBezTo>
                    <a:pt x="325" y="217"/>
                    <a:pt x="321" y="216"/>
                    <a:pt x="319" y="214"/>
                  </a:cubicBezTo>
                  <a:cubicBezTo>
                    <a:pt x="303" y="198"/>
                    <a:pt x="287" y="182"/>
                    <a:pt x="279" y="166"/>
                  </a:cubicBezTo>
                  <a:lnTo>
                    <a:pt x="279" y="162"/>
                  </a:lnTo>
                  <a:cubicBezTo>
                    <a:pt x="202" y="113"/>
                    <a:pt x="122" y="57"/>
                    <a:pt x="41" y="5"/>
                  </a:cubicBezTo>
                  <a:cubicBezTo>
                    <a:pt x="37" y="5"/>
                    <a:pt x="37" y="5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3775925" y="3660400"/>
              <a:ext cx="17109" cy="49597"/>
            </a:xfrm>
            <a:custGeom>
              <a:rect b="b" l="l" r="r" t="t"/>
              <a:pathLst>
                <a:path extrusionOk="0" h="516" w="178">
                  <a:moveTo>
                    <a:pt x="97" y="0"/>
                  </a:moveTo>
                  <a:cubicBezTo>
                    <a:pt x="61" y="4"/>
                    <a:pt x="33" y="4"/>
                    <a:pt x="1" y="8"/>
                  </a:cubicBezTo>
                  <a:cubicBezTo>
                    <a:pt x="25" y="181"/>
                    <a:pt x="41" y="347"/>
                    <a:pt x="57" y="516"/>
                  </a:cubicBezTo>
                  <a:cubicBezTo>
                    <a:pt x="97" y="512"/>
                    <a:pt x="138" y="512"/>
                    <a:pt x="178" y="508"/>
                  </a:cubicBezTo>
                  <a:cubicBezTo>
                    <a:pt x="158" y="339"/>
                    <a:pt x="134" y="169"/>
                    <a:pt x="97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3757759" y="3579855"/>
              <a:ext cx="27970" cy="40465"/>
            </a:xfrm>
            <a:custGeom>
              <a:rect b="b" l="l" r="r" t="t"/>
              <a:pathLst>
                <a:path extrusionOk="0" h="421" w="291">
                  <a:moveTo>
                    <a:pt x="101" y="36"/>
                  </a:moveTo>
                  <a:lnTo>
                    <a:pt x="250" y="97"/>
                  </a:lnTo>
                  <a:cubicBezTo>
                    <a:pt x="234" y="185"/>
                    <a:pt x="222" y="274"/>
                    <a:pt x="206" y="363"/>
                  </a:cubicBezTo>
                  <a:cubicBezTo>
                    <a:pt x="161" y="338"/>
                    <a:pt x="109" y="326"/>
                    <a:pt x="53" y="326"/>
                  </a:cubicBezTo>
                  <a:cubicBezTo>
                    <a:pt x="53" y="226"/>
                    <a:pt x="73" y="133"/>
                    <a:pt x="101" y="36"/>
                  </a:cubicBezTo>
                  <a:close/>
                  <a:moveTo>
                    <a:pt x="76" y="0"/>
                  </a:moveTo>
                  <a:cubicBezTo>
                    <a:pt x="70" y="0"/>
                    <a:pt x="64" y="3"/>
                    <a:pt x="61" y="8"/>
                  </a:cubicBezTo>
                  <a:cubicBezTo>
                    <a:pt x="8" y="109"/>
                    <a:pt x="0" y="238"/>
                    <a:pt x="4" y="347"/>
                  </a:cubicBezTo>
                  <a:cubicBezTo>
                    <a:pt x="4" y="363"/>
                    <a:pt x="12" y="371"/>
                    <a:pt x="28" y="371"/>
                  </a:cubicBezTo>
                  <a:cubicBezTo>
                    <a:pt x="93" y="371"/>
                    <a:pt x="149" y="387"/>
                    <a:pt x="206" y="419"/>
                  </a:cubicBezTo>
                  <a:cubicBezTo>
                    <a:pt x="210" y="420"/>
                    <a:pt x="214" y="421"/>
                    <a:pt x="217" y="421"/>
                  </a:cubicBezTo>
                  <a:cubicBezTo>
                    <a:pt x="230" y="421"/>
                    <a:pt x="242" y="415"/>
                    <a:pt x="242" y="403"/>
                  </a:cubicBezTo>
                  <a:cubicBezTo>
                    <a:pt x="254" y="298"/>
                    <a:pt x="274" y="189"/>
                    <a:pt x="286" y="85"/>
                  </a:cubicBezTo>
                  <a:cubicBezTo>
                    <a:pt x="290" y="81"/>
                    <a:pt x="282" y="69"/>
                    <a:pt x="274" y="69"/>
                  </a:cubicBezTo>
                  <a:cubicBezTo>
                    <a:pt x="222" y="52"/>
                    <a:pt x="161" y="24"/>
                    <a:pt x="93" y="8"/>
                  </a:cubicBezTo>
                  <a:cubicBezTo>
                    <a:pt x="91" y="4"/>
                    <a:pt x="84" y="0"/>
                    <a:pt x="76" y="0"/>
                  </a:cubicBezTo>
                  <a:close/>
                </a:path>
              </a:pathLst>
            </a:custGeom>
            <a:solidFill>
              <a:srgbClr val="2221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3763526" y="3519206"/>
              <a:ext cx="18358" cy="31815"/>
            </a:xfrm>
            <a:custGeom>
              <a:rect b="b" l="l" r="r" t="t"/>
              <a:pathLst>
                <a:path extrusionOk="0" h="331" w="191">
                  <a:moveTo>
                    <a:pt x="45" y="0"/>
                  </a:moveTo>
                  <a:cubicBezTo>
                    <a:pt x="21" y="101"/>
                    <a:pt x="1" y="190"/>
                    <a:pt x="1" y="290"/>
                  </a:cubicBezTo>
                  <a:cubicBezTo>
                    <a:pt x="49" y="294"/>
                    <a:pt x="101" y="311"/>
                    <a:pt x="146" y="331"/>
                  </a:cubicBezTo>
                  <a:cubicBezTo>
                    <a:pt x="162" y="238"/>
                    <a:pt x="170" y="153"/>
                    <a:pt x="190" y="65"/>
                  </a:cubicBezTo>
                  <a:cubicBezTo>
                    <a:pt x="142" y="45"/>
                    <a:pt x="89" y="24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3715276" y="3813610"/>
              <a:ext cx="39120" cy="9323"/>
            </a:xfrm>
            <a:custGeom>
              <a:rect b="b" l="l" r="r" t="t"/>
              <a:pathLst>
                <a:path extrusionOk="0" h="97" w="407">
                  <a:moveTo>
                    <a:pt x="360" y="0"/>
                  </a:moveTo>
                  <a:cubicBezTo>
                    <a:pt x="356" y="0"/>
                    <a:pt x="353" y="1"/>
                    <a:pt x="350" y="2"/>
                  </a:cubicBezTo>
                  <a:cubicBezTo>
                    <a:pt x="271" y="22"/>
                    <a:pt x="202" y="38"/>
                    <a:pt x="125" y="38"/>
                  </a:cubicBezTo>
                  <a:cubicBezTo>
                    <a:pt x="95" y="38"/>
                    <a:pt x="64" y="36"/>
                    <a:pt x="31" y="30"/>
                  </a:cubicBezTo>
                  <a:cubicBezTo>
                    <a:pt x="30" y="30"/>
                    <a:pt x="29" y="30"/>
                    <a:pt x="28" y="30"/>
                  </a:cubicBezTo>
                  <a:cubicBezTo>
                    <a:pt x="6" y="30"/>
                    <a:pt x="0" y="67"/>
                    <a:pt x="23" y="70"/>
                  </a:cubicBezTo>
                  <a:cubicBezTo>
                    <a:pt x="75" y="88"/>
                    <a:pt x="133" y="97"/>
                    <a:pt x="191" y="97"/>
                  </a:cubicBezTo>
                  <a:cubicBezTo>
                    <a:pt x="255" y="97"/>
                    <a:pt x="319" y="86"/>
                    <a:pt x="374" y="62"/>
                  </a:cubicBezTo>
                  <a:cubicBezTo>
                    <a:pt x="407" y="48"/>
                    <a:pt x="390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3717102" y="3768628"/>
              <a:ext cx="35660" cy="7978"/>
            </a:xfrm>
            <a:custGeom>
              <a:rect b="b" l="l" r="r" t="t"/>
              <a:pathLst>
                <a:path extrusionOk="0" h="83" w="371">
                  <a:moveTo>
                    <a:pt x="290" y="1"/>
                  </a:moveTo>
                  <a:cubicBezTo>
                    <a:pt x="204" y="1"/>
                    <a:pt x="112" y="20"/>
                    <a:pt x="28" y="31"/>
                  </a:cubicBezTo>
                  <a:cubicBezTo>
                    <a:pt x="0" y="35"/>
                    <a:pt x="0" y="83"/>
                    <a:pt x="28" y="83"/>
                  </a:cubicBezTo>
                  <a:cubicBezTo>
                    <a:pt x="129" y="75"/>
                    <a:pt x="242" y="83"/>
                    <a:pt x="343" y="63"/>
                  </a:cubicBezTo>
                  <a:cubicBezTo>
                    <a:pt x="371" y="51"/>
                    <a:pt x="363" y="2"/>
                    <a:pt x="331" y="2"/>
                  </a:cubicBezTo>
                  <a:cubicBezTo>
                    <a:pt x="317" y="1"/>
                    <a:pt x="30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3717871" y="3789677"/>
              <a:ext cx="34314" cy="9227"/>
            </a:xfrm>
            <a:custGeom>
              <a:rect b="b" l="l" r="r" t="t"/>
              <a:pathLst>
                <a:path extrusionOk="0" h="96" w="357">
                  <a:moveTo>
                    <a:pt x="301" y="0"/>
                  </a:moveTo>
                  <a:cubicBezTo>
                    <a:pt x="299" y="0"/>
                    <a:pt x="297" y="1"/>
                    <a:pt x="294" y="1"/>
                  </a:cubicBezTo>
                  <a:cubicBezTo>
                    <a:pt x="214" y="25"/>
                    <a:pt x="125" y="33"/>
                    <a:pt x="40" y="33"/>
                  </a:cubicBezTo>
                  <a:cubicBezTo>
                    <a:pt x="0" y="33"/>
                    <a:pt x="4" y="90"/>
                    <a:pt x="40" y="94"/>
                  </a:cubicBezTo>
                  <a:cubicBezTo>
                    <a:pt x="61" y="95"/>
                    <a:pt x="82" y="95"/>
                    <a:pt x="102" y="95"/>
                  </a:cubicBezTo>
                  <a:cubicBezTo>
                    <a:pt x="173" y="95"/>
                    <a:pt x="243" y="89"/>
                    <a:pt x="314" y="74"/>
                  </a:cubicBezTo>
                  <a:cubicBezTo>
                    <a:pt x="356" y="66"/>
                    <a:pt x="34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3677598" y="3444619"/>
              <a:ext cx="60842" cy="232893"/>
            </a:xfrm>
            <a:custGeom>
              <a:rect b="b" l="l" r="r" t="t"/>
              <a:pathLst>
                <a:path extrusionOk="0" h="2423" w="633">
                  <a:moveTo>
                    <a:pt x="403" y="1"/>
                  </a:moveTo>
                  <a:cubicBezTo>
                    <a:pt x="113" y="97"/>
                    <a:pt x="0" y="384"/>
                    <a:pt x="73" y="682"/>
                  </a:cubicBezTo>
                  <a:cubicBezTo>
                    <a:pt x="113" y="851"/>
                    <a:pt x="194" y="1008"/>
                    <a:pt x="202" y="1185"/>
                  </a:cubicBezTo>
                  <a:cubicBezTo>
                    <a:pt x="210" y="1355"/>
                    <a:pt x="157" y="1528"/>
                    <a:pt x="113" y="1689"/>
                  </a:cubicBezTo>
                  <a:cubicBezTo>
                    <a:pt x="93" y="1770"/>
                    <a:pt x="61" y="1850"/>
                    <a:pt x="48" y="1935"/>
                  </a:cubicBezTo>
                  <a:cubicBezTo>
                    <a:pt x="16" y="2048"/>
                    <a:pt x="12" y="2152"/>
                    <a:pt x="36" y="2261"/>
                  </a:cubicBezTo>
                  <a:cubicBezTo>
                    <a:pt x="62" y="2369"/>
                    <a:pt x="119" y="2422"/>
                    <a:pt x="207" y="2422"/>
                  </a:cubicBezTo>
                  <a:cubicBezTo>
                    <a:pt x="273" y="2422"/>
                    <a:pt x="358" y="2393"/>
                    <a:pt x="459" y="2334"/>
                  </a:cubicBezTo>
                  <a:cubicBezTo>
                    <a:pt x="459" y="2330"/>
                    <a:pt x="463" y="2322"/>
                    <a:pt x="472" y="2318"/>
                  </a:cubicBezTo>
                  <a:cubicBezTo>
                    <a:pt x="472" y="2314"/>
                    <a:pt x="463" y="2310"/>
                    <a:pt x="463" y="2306"/>
                  </a:cubicBezTo>
                  <a:lnTo>
                    <a:pt x="463" y="2294"/>
                  </a:lnTo>
                  <a:cubicBezTo>
                    <a:pt x="395" y="2011"/>
                    <a:pt x="596" y="1745"/>
                    <a:pt x="613" y="1459"/>
                  </a:cubicBezTo>
                  <a:cubicBezTo>
                    <a:pt x="625" y="1250"/>
                    <a:pt x="492" y="1085"/>
                    <a:pt x="504" y="879"/>
                  </a:cubicBezTo>
                  <a:cubicBezTo>
                    <a:pt x="516" y="774"/>
                    <a:pt x="556" y="674"/>
                    <a:pt x="580" y="573"/>
                  </a:cubicBezTo>
                  <a:cubicBezTo>
                    <a:pt x="596" y="500"/>
                    <a:pt x="621" y="432"/>
                    <a:pt x="625" y="355"/>
                  </a:cubicBezTo>
                  <a:cubicBezTo>
                    <a:pt x="633" y="234"/>
                    <a:pt x="544" y="61"/>
                    <a:pt x="431" y="21"/>
                  </a:cubicBezTo>
                  <a:cubicBezTo>
                    <a:pt x="419" y="17"/>
                    <a:pt x="415" y="13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3643862" y="3774971"/>
              <a:ext cx="42676" cy="9420"/>
            </a:xfrm>
            <a:custGeom>
              <a:rect b="b" l="l" r="r" t="t"/>
              <a:pathLst>
                <a:path extrusionOk="0" h="98" w="444">
                  <a:moveTo>
                    <a:pt x="380" y="1"/>
                  </a:moveTo>
                  <a:cubicBezTo>
                    <a:pt x="265" y="1"/>
                    <a:pt x="138" y="26"/>
                    <a:pt x="29" y="45"/>
                  </a:cubicBezTo>
                  <a:cubicBezTo>
                    <a:pt x="1" y="49"/>
                    <a:pt x="5" y="98"/>
                    <a:pt x="37" y="98"/>
                  </a:cubicBezTo>
                  <a:cubicBezTo>
                    <a:pt x="158" y="90"/>
                    <a:pt x="299" y="90"/>
                    <a:pt x="412" y="61"/>
                  </a:cubicBezTo>
                  <a:cubicBezTo>
                    <a:pt x="444" y="49"/>
                    <a:pt x="440" y="1"/>
                    <a:pt x="403" y="1"/>
                  </a:cubicBezTo>
                  <a:cubicBezTo>
                    <a:pt x="396" y="1"/>
                    <a:pt x="388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3656357" y="3816013"/>
              <a:ext cx="30085" cy="9900"/>
            </a:xfrm>
            <a:custGeom>
              <a:rect b="b" l="l" r="r" t="t"/>
              <a:pathLst>
                <a:path extrusionOk="0" h="103" w="313">
                  <a:moveTo>
                    <a:pt x="277" y="1"/>
                  </a:moveTo>
                  <a:cubicBezTo>
                    <a:pt x="276" y="1"/>
                    <a:pt x="275" y="1"/>
                    <a:pt x="273" y="1"/>
                  </a:cubicBezTo>
                  <a:cubicBezTo>
                    <a:pt x="233" y="1"/>
                    <a:pt x="193" y="17"/>
                    <a:pt x="157" y="25"/>
                  </a:cubicBezTo>
                  <a:cubicBezTo>
                    <a:pt x="112" y="37"/>
                    <a:pt x="68" y="45"/>
                    <a:pt x="28" y="57"/>
                  </a:cubicBezTo>
                  <a:cubicBezTo>
                    <a:pt x="1" y="65"/>
                    <a:pt x="7" y="102"/>
                    <a:pt x="28" y="102"/>
                  </a:cubicBezTo>
                  <a:cubicBezTo>
                    <a:pt x="29" y="102"/>
                    <a:pt x="31" y="102"/>
                    <a:pt x="32" y="102"/>
                  </a:cubicBezTo>
                  <a:cubicBezTo>
                    <a:pt x="72" y="98"/>
                    <a:pt x="112" y="86"/>
                    <a:pt x="153" y="82"/>
                  </a:cubicBezTo>
                  <a:cubicBezTo>
                    <a:pt x="193" y="78"/>
                    <a:pt x="241" y="78"/>
                    <a:pt x="282" y="61"/>
                  </a:cubicBezTo>
                  <a:cubicBezTo>
                    <a:pt x="313" y="54"/>
                    <a:pt x="310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3648091" y="3793233"/>
              <a:ext cx="34218" cy="9516"/>
            </a:xfrm>
            <a:custGeom>
              <a:rect b="b" l="l" r="r" t="t"/>
              <a:pathLst>
                <a:path extrusionOk="0" h="99" w="356">
                  <a:moveTo>
                    <a:pt x="319" y="0"/>
                  </a:moveTo>
                  <a:cubicBezTo>
                    <a:pt x="275" y="8"/>
                    <a:pt x="235" y="20"/>
                    <a:pt x="186" y="33"/>
                  </a:cubicBezTo>
                  <a:cubicBezTo>
                    <a:pt x="138" y="41"/>
                    <a:pt x="85" y="41"/>
                    <a:pt x="29" y="41"/>
                  </a:cubicBezTo>
                  <a:cubicBezTo>
                    <a:pt x="5" y="41"/>
                    <a:pt x="1" y="81"/>
                    <a:pt x="25" y="85"/>
                  </a:cubicBezTo>
                  <a:cubicBezTo>
                    <a:pt x="66" y="92"/>
                    <a:pt x="115" y="98"/>
                    <a:pt x="163" y="98"/>
                  </a:cubicBezTo>
                  <a:cubicBezTo>
                    <a:pt x="225" y="98"/>
                    <a:pt x="286" y="88"/>
                    <a:pt x="331" y="57"/>
                  </a:cubicBezTo>
                  <a:cubicBezTo>
                    <a:pt x="355" y="41"/>
                    <a:pt x="347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5"/>
          <p:cNvSpPr txBox="1"/>
          <p:nvPr/>
        </p:nvSpPr>
        <p:spPr>
          <a:xfrm>
            <a:off x="4646928" y="1613900"/>
            <a:ext cx="168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rPr>
              <a:t>Peri Peri Chicken Shawarma</a:t>
            </a:r>
            <a:endParaRPr b="1" sz="1700">
              <a:solidFill>
                <a:schemeClr val="accent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16" name="Google Shape;1116;p35"/>
          <p:cNvSpPr txBox="1"/>
          <p:nvPr/>
        </p:nvSpPr>
        <p:spPr>
          <a:xfrm>
            <a:off x="6666403" y="1614950"/>
            <a:ext cx="1872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Accounts for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19.6%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total revenue generated in 56 days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35"/>
          <p:cNvSpPr/>
          <p:nvPr/>
        </p:nvSpPr>
        <p:spPr>
          <a:xfrm>
            <a:off x="2637078" y="1672313"/>
            <a:ext cx="680100" cy="6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5"/>
          <p:cNvSpPr txBox="1"/>
          <p:nvPr>
            <p:ph idx="4294967295" type="title"/>
          </p:nvPr>
        </p:nvSpPr>
        <p:spPr>
          <a:xfrm>
            <a:off x="2607378" y="1763475"/>
            <a:ext cx="739500" cy="48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9" name="Google Shape;1119;p35"/>
          <p:cNvSpPr/>
          <p:nvPr/>
        </p:nvSpPr>
        <p:spPr>
          <a:xfrm>
            <a:off x="2637078" y="2593388"/>
            <a:ext cx="680100" cy="6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5"/>
          <p:cNvSpPr txBox="1"/>
          <p:nvPr>
            <p:ph idx="4294967295" type="title"/>
          </p:nvPr>
        </p:nvSpPr>
        <p:spPr>
          <a:xfrm>
            <a:off x="2607378" y="2684550"/>
            <a:ext cx="739500" cy="48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2637078" y="3514475"/>
            <a:ext cx="680100" cy="6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 txBox="1"/>
          <p:nvPr>
            <p:ph idx="4294967295" type="title"/>
          </p:nvPr>
        </p:nvSpPr>
        <p:spPr>
          <a:xfrm>
            <a:off x="2607378" y="3605638"/>
            <a:ext cx="739500" cy="48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23" name="Google Shape;1123;p35"/>
          <p:cNvSpPr txBox="1"/>
          <p:nvPr/>
        </p:nvSpPr>
        <p:spPr>
          <a:xfrm>
            <a:off x="4646903" y="2420300"/>
            <a:ext cx="168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rPr>
              <a:t>Tandoori Chicken Shawarma</a:t>
            </a:r>
            <a:endParaRPr b="1" sz="1700">
              <a:solidFill>
                <a:schemeClr val="accent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24" name="Google Shape;1124;p35"/>
          <p:cNvSpPr txBox="1"/>
          <p:nvPr/>
        </p:nvSpPr>
        <p:spPr>
          <a:xfrm>
            <a:off x="6666403" y="2529344"/>
            <a:ext cx="187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Accounts for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18.9%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total revenue generated in 56 days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35"/>
          <p:cNvSpPr txBox="1"/>
          <p:nvPr/>
        </p:nvSpPr>
        <p:spPr>
          <a:xfrm>
            <a:off x="4646928" y="3442700"/>
            <a:ext cx="168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Viga"/>
                <a:ea typeface="Viga"/>
                <a:cs typeface="Viga"/>
                <a:sym typeface="Viga"/>
              </a:rPr>
              <a:t>Schezwan Chicken Shawarma</a:t>
            </a:r>
            <a:endParaRPr b="1" sz="1700">
              <a:solidFill>
                <a:schemeClr val="accent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26" name="Google Shape;1126;p35"/>
          <p:cNvSpPr txBox="1"/>
          <p:nvPr/>
        </p:nvSpPr>
        <p:spPr>
          <a:xfrm>
            <a:off x="6666403" y="3443738"/>
            <a:ext cx="187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Accounts for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17.0%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total revenue generated in 56 days.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27" name="Google Shape;1127;p35"/>
          <p:cNvGrpSpPr/>
          <p:nvPr/>
        </p:nvGrpSpPr>
        <p:grpSpPr>
          <a:xfrm>
            <a:off x="6666388" y="673100"/>
            <a:ext cx="1399300" cy="780475"/>
            <a:chOff x="6363825" y="-398925"/>
            <a:chExt cx="1399300" cy="780475"/>
          </a:xfrm>
        </p:grpSpPr>
        <p:sp>
          <p:nvSpPr>
            <p:cNvPr id="1128" name="Google Shape;1128;p35"/>
            <p:cNvSpPr/>
            <p:nvPr/>
          </p:nvSpPr>
          <p:spPr>
            <a:xfrm>
              <a:off x="6381300" y="-377400"/>
              <a:ext cx="1366325" cy="745925"/>
            </a:xfrm>
            <a:custGeom>
              <a:rect b="b" l="l" r="r" t="t"/>
              <a:pathLst>
                <a:path extrusionOk="0" h="29837" w="54653">
                  <a:moveTo>
                    <a:pt x="21763" y="0"/>
                  </a:moveTo>
                  <a:cubicBezTo>
                    <a:pt x="21236" y="0"/>
                    <a:pt x="20696" y="64"/>
                    <a:pt x="20148" y="197"/>
                  </a:cubicBezTo>
                  <a:cubicBezTo>
                    <a:pt x="16545" y="1031"/>
                    <a:pt x="13710" y="3700"/>
                    <a:pt x="12876" y="7302"/>
                  </a:cubicBezTo>
                  <a:cubicBezTo>
                    <a:pt x="12853" y="7418"/>
                    <a:pt x="12766" y="7453"/>
                    <a:pt x="12671" y="7453"/>
                  </a:cubicBezTo>
                  <a:cubicBezTo>
                    <a:pt x="12628" y="7453"/>
                    <a:pt x="12584" y="7446"/>
                    <a:pt x="12542" y="7436"/>
                  </a:cubicBezTo>
                  <a:cubicBezTo>
                    <a:pt x="12504" y="7462"/>
                    <a:pt x="12445" y="7477"/>
                    <a:pt x="12381" y="7477"/>
                  </a:cubicBezTo>
                  <a:cubicBezTo>
                    <a:pt x="12281" y="7477"/>
                    <a:pt x="12170" y="7438"/>
                    <a:pt x="12109" y="7336"/>
                  </a:cubicBezTo>
                  <a:cubicBezTo>
                    <a:pt x="11090" y="5977"/>
                    <a:pt x="9570" y="5186"/>
                    <a:pt x="8024" y="5186"/>
                  </a:cubicBezTo>
                  <a:cubicBezTo>
                    <a:pt x="7141" y="5186"/>
                    <a:pt x="6250" y="5444"/>
                    <a:pt x="5437" y="6001"/>
                  </a:cubicBezTo>
                  <a:cubicBezTo>
                    <a:pt x="4170" y="6835"/>
                    <a:pt x="3469" y="8203"/>
                    <a:pt x="3336" y="9671"/>
                  </a:cubicBezTo>
                  <a:cubicBezTo>
                    <a:pt x="3202" y="10938"/>
                    <a:pt x="3436" y="13006"/>
                    <a:pt x="4603" y="13840"/>
                  </a:cubicBezTo>
                  <a:cubicBezTo>
                    <a:pt x="4720" y="13957"/>
                    <a:pt x="4658" y="14226"/>
                    <a:pt x="4486" y="14226"/>
                  </a:cubicBezTo>
                  <a:cubicBezTo>
                    <a:pt x="4460" y="14226"/>
                    <a:pt x="4433" y="14220"/>
                    <a:pt x="4403" y="14207"/>
                  </a:cubicBezTo>
                  <a:cubicBezTo>
                    <a:pt x="4370" y="14207"/>
                    <a:pt x="4370" y="14174"/>
                    <a:pt x="4336" y="14174"/>
                  </a:cubicBezTo>
                  <a:lnTo>
                    <a:pt x="4303" y="14174"/>
                  </a:lnTo>
                  <a:cubicBezTo>
                    <a:pt x="2268" y="14307"/>
                    <a:pt x="0" y="15442"/>
                    <a:pt x="167" y="17810"/>
                  </a:cubicBezTo>
                  <a:cubicBezTo>
                    <a:pt x="367" y="20478"/>
                    <a:pt x="2869" y="20545"/>
                    <a:pt x="5170" y="20679"/>
                  </a:cubicBezTo>
                  <a:cubicBezTo>
                    <a:pt x="5237" y="20679"/>
                    <a:pt x="5337" y="20712"/>
                    <a:pt x="5371" y="20745"/>
                  </a:cubicBezTo>
                  <a:cubicBezTo>
                    <a:pt x="5471" y="20745"/>
                    <a:pt x="5537" y="20812"/>
                    <a:pt x="5537" y="20912"/>
                  </a:cubicBezTo>
                  <a:cubicBezTo>
                    <a:pt x="5237" y="23514"/>
                    <a:pt x="6538" y="25582"/>
                    <a:pt x="9040" y="26416"/>
                  </a:cubicBezTo>
                  <a:cubicBezTo>
                    <a:pt x="9584" y="26595"/>
                    <a:pt x="10107" y="26681"/>
                    <a:pt x="10602" y="26681"/>
                  </a:cubicBezTo>
                  <a:cubicBezTo>
                    <a:pt x="12320" y="26681"/>
                    <a:pt x="13700" y="25649"/>
                    <a:pt x="14477" y="23914"/>
                  </a:cubicBezTo>
                  <a:cubicBezTo>
                    <a:pt x="14528" y="23832"/>
                    <a:pt x="14602" y="23797"/>
                    <a:pt x="14678" y="23797"/>
                  </a:cubicBezTo>
                  <a:cubicBezTo>
                    <a:pt x="14849" y="23797"/>
                    <a:pt x="15034" y="23973"/>
                    <a:pt x="15011" y="24181"/>
                  </a:cubicBezTo>
                  <a:cubicBezTo>
                    <a:pt x="14977" y="24248"/>
                    <a:pt x="14977" y="24381"/>
                    <a:pt x="14911" y="24481"/>
                  </a:cubicBezTo>
                  <a:cubicBezTo>
                    <a:pt x="15723" y="25190"/>
                    <a:pt x="16686" y="25572"/>
                    <a:pt x="17622" y="25572"/>
                  </a:cubicBezTo>
                  <a:cubicBezTo>
                    <a:pt x="18801" y="25572"/>
                    <a:pt x="19938" y="24967"/>
                    <a:pt x="20681" y="23647"/>
                  </a:cubicBezTo>
                  <a:cubicBezTo>
                    <a:pt x="20742" y="23526"/>
                    <a:pt x="20866" y="23466"/>
                    <a:pt x="20988" y="23466"/>
                  </a:cubicBezTo>
                  <a:cubicBezTo>
                    <a:pt x="21134" y="23466"/>
                    <a:pt x="21279" y="23551"/>
                    <a:pt x="21315" y="23714"/>
                  </a:cubicBezTo>
                  <a:cubicBezTo>
                    <a:pt x="22092" y="27761"/>
                    <a:pt x="26413" y="29837"/>
                    <a:pt x="30640" y="29837"/>
                  </a:cubicBezTo>
                  <a:cubicBezTo>
                    <a:pt x="35121" y="29837"/>
                    <a:pt x="39497" y="27503"/>
                    <a:pt x="39428" y="22713"/>
                  </a:cubicBezTo>
                  <a:cubicBezTo>
                    <a:pt x="39428" y="22480"/>
                    <a:pt x="39612" y="22363"/>
                    <a:pt x="39795" y="22363"/>
                  </a:cubicBezTo>
                  <a:cubicBezTo>
                    <a:pt x="39979" y="22363"/>
                    <a:pt x="40162" y="22480"/>
                    <a:pt x="40162" y="22713"/>
                  </a:cubicBezTo>
                  <a:cubicBezTo>
                    <a:pt x="41631" y="24348"/>
                    <a:pt x="43652" y="25109"/>
                    <a:pt x="45767" y="25109"/>
                  </a:cubicBezTo>
                  <a:cubicBezTo>
                    <a:pt x="46198" y="25109"/>
                    <a:pt x="46632" y="25077"/>
                    <a:pt x="47067" y="25015"/>
                  </a:cubicBezTo>
                  <a:cubicBezTo>
                    <a:pt x="50603" y="24515"/>
                    <a:pt x="54272" y="20011"/>
                    <a:pt x="50102" y="17376"/>
                  </a:cubicBezTo>
                  <a:cubicBezTo>
                    <a:pt x="49836" y="17209"/>
                    <a:pt x="49902" y="16843"/>
                    <a:pt x="50169" y="16742"/>
                  </a:cubicBezTo>
                  <a:cubicBezTo>
                    <a:pt x="50203" y="16709"/>
                    <a:pt x="50236" y="16676"/>
                    <a:pt x="50336" y="16676"/>
                  </a:cubicBezTo>
                  <a:cubicBezTo>
                    <a:pt x="50387" y="16678"/>
                    <a:pt x="50438" y="16680"/>
                    <a:pt x="50488" y="16680"/>
                  </a:cubicBezTo>
                  <a:cubicBezTo>
                    <a:pt x="53606" y="16680"/>
                    <a:pt x="54652" y="11637"/>
                    <a:pt x="53405" y="9471"/>
                  </a:cubicBezTo>
                  <a:cubicBezTo>
                    <a:pt x="52611" y="8053"/>
                    <a:pt x="51261" y="7418"/>
                    <a:pt x="49852" y="7418"/>
                  </a:cubicBezTo>
                  <a:cubicBezTo>
                    <a:pt x="48773" y="7418"/>
                    <a:pt x="47659" y="7790"/>
                    <a:pt x="46733" y="8470"/>
                  </a:cubicBezTo>
                  <a:cubicBezTo>
                    <a:pt x="46686" y="8509"/>
                    <a:pt x="46633" y="8526"/>
                    <a:pt x="46580" y="8526"/>
                  </a:cubicBezTo>
                  <a:cubicBezTo>
                    <a:pt x="46406" y="8526"/>
                    <a:pt x="46225" y="8348"/>
                    <a:pt x="46200" y="8170"/>
                  </a:cubicBezTo>
                  <a:lnTo>
                    <a:pt x="46066" y="8170"/>
                  </a:lnTo>
                  <a:lnTo>
                    <a:pt x="46066" y="8203"/>
                  </a:lnTo>
                  <a:cubicBezTo>
                    <a:pt x="46086" y="8462"/>
                    <a:pt x="45880" y="8638"/>
                    <a:pt x="45682" y="8638"/>
                  </a:cubicBezTo>
                  <a:cubicBezTo>
                    <a:pt x="45549" y="8638"/>
                    <a:pt x="45419" y="8558"/>
                    <a:pt x="45366" y="8370"/>
                  </a:cubicBezTo>
                  <a:cubicBezTo>
                    <a:pt x="44498" y="4867"/>
                    <a:pt x="41596" y="2666"/>
                    <a:pt x="37994" y="2666"/>
                  </a:cubicBezTo>
                  <a:cubicBezTo>
                    <a:pt x="34591" y="2666"/>
                    <a:pt x="31756" y="4467"/>
                    <a:pt x="29421" y="6669"/>
                  </a:cubicBezTo>
                  <a:cubicBezTo>
                    <a:pt x="29354" y="6735"/>
                    <a:pt x="29254" y="6735"/>
                    <a:pt x="29188" y="6735"/>
                  </a:cubicBezTo>
                  <a:cubicBezTo>
                    <a:pt x="29126" y="6822"/>
                    <a:pt x="29027" y="6863"/>
                    <a:pt x="28926" y="6863"/>
                  </a:cubicBezTo>
                  <a:cubicBezTo>
                    <a:pt x="28754" y="6863"/>
                    <a:pt x="28575" y="6745"/>
                    <a:pt x="28554" y="6535"/>
                  </a:cubicBezTo>
                  <a:cubicBezTo>
                    <a:pt x="28234" y="2876"/>
                    <a:pt x="25310" y="0"/>
                    <a:pt x="2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6363825" y="-398925"/>
              <a:ext cx="1399300" cy="780475"/>
            </a:xfrm>
            <a:custGeom>
              <a:rect b="b" l="l" r="r" t="t"/>
              <a:pathLst>
                <a:path extrusionOk="0" h="31219" w="55972">
                  <a:moveTo>
                    <a:pt x="22435" y="0"/>
                  </a:moveTo>
                  <a:cubicBezTo>
                    <a:pt x="22241" y="0"/>
                    <a:pt x="22045" y="8"/>
                    <a:pt x="21847" y="24"/>
                  </a:cubicBezTo>
                  <a:cubicBezTo>
                    <a:pt x="17911" y="358"/>
                    <a:pt x="13542" y="3493"/>
                    <a:pt x="13108" y="7630"/>
                  </a:cubicBezTo>
                  <a:cubicBezTo>
                    <a:pt x="12021" y="6096"/>
                    <a:pt x="10300" y="5240"/>
                    <a:pt x="8565" y="5240"/>
                  </a:cubicBezTo>
                  <a:cubicBezTo>
                    <a:pt x="7320" y="5240"/>
                    <a:pt x="6067" y="5681"/>
                    <a:pt x="5035" y="6629"/>
                  </a:cubicBezTo>
                  <a:cubicBezTo>
                    <a:pt x="3268" y="8230"/>
                    <a:pt x="2233" y="12700"/>
                    <a:pt x="4268" y="14468"/>
                  </a:cubicBezTo>
                  <a:cubicBezTo>
                    <a:pt x="4229" y="14467"/>
                    <a:pt x="4189" y="14466"/>
                    <a:pt x="4150" y="14466"/>
                  </a:cubicBezTo>
                  <a:cubicBezTo>
                    <a:pt x="1993" y="14466"/>
                    <a:pt x="0" y="16244"/>
                    <a:pt x="99" y="18537"/>
                  </a:cubicBezTo>
                  <a:cubicBezTo>
                    <a:pt x="213" y="21077"/>
                    <a:pt x="2279" y="22054"/>
                    <a:pt x="4440" y="22054"/>
                  </a:cubicBezTo>
                  <a:cubicBezTo>
                    <a:pt x="4806" y="22054"/>
                    <a:pt x="5174" y="22026"/>
                    <a:pt x="5536" y="21973"/>
                  </a:cubicBezTo>
                  <a:lnTo>
                    <a:pt x="5536" y="21973"/>
                  </a:lnTo>
                  <a:cubicBezTo>
                    <a:pt x="4326" y="25405"/>
                    <a:pt x="8135" y="28082"/>
                    <a:pt x="11406" y="28082"/>
                  </a:cubicBezTo>
                  <a:cubicBezTo>
                    <a:pt x="13095" y="28082"/>
                    <a:pt x="14640" y="27368"/>
                    <a:pt x="15276" y="25676"/>
                  </a:cubicBezTo>
                  <a:cubicBezTo>
                    <a:pt x="16092" y="26553"/>
                    <a:pt x="17113" y="26969"/>
                    <a:pt x="18135" y="26969"/>
                  </a:cubicBezTo>
                  <a:cubicBezTo>
                    <a:pt x="19327" y="26969"/>
                    <a:pt x="20518" y="26402"/>
                    <a:pt x="21380" y="25342"/>
                  </a:cubicBezTo>
                  <a:cubicBezTo>
                    <a:pt x="22600" y="29226"/>
                    <a:pt x="27024" y="31218"/>
                    <a:pt x="31335" y="31218"/>
                  </a:cubicBezTo>
                  <a:cubicBezTo>
                    <a:pt x="35985" y="31218"/>
                    <a:pt x="40503" y="28901"/>
                    <a:pt x="40728" y="24141"/>
                  </a:cubicBezTo>
                  <a:cubicBezTo>
                    <a:pt x="42105" y="25779"/>
                    <a:pt x="44332" y="26615"/>
                    <a:pt x="46541" y="26615"/>
                  </a:cubicBezTo>
                  <a:cubicBezTo>
                    <a:pt x="48022" y="26615"/>
                    <a:pt x="49496" y="26239"/>
                    <a:pt x="50701" y="25476"/>
                  </a:cubicBezTo>
                  <a:cubicBezTo>
                    <a:pt x="53303" y="23808"/>
                    <a:pt x="54271" y="19872"/>
                    <a:pt x="51702" y="17904"/>
                  </a:cubicBezTo>
                  <a:cubicBezTo>
                    <a:pt x="54571" y="17537"/>
                    <a:pt x="55972" y="13000"/>
                    <a:pt x="55038" y="10565"/>
                  </a:cubicBezTo>
                  <a:cubicBezTo>
                    <a:pt x="54229" y="8470"/>
                    <a:pt x="52298" y="7343"/>
                    <a:pt x="50296" y="7343"/>
                  </a:cubicBezTo>
                  <a:cubicBezTo>
                    <a:pt x="49078" y="7343"/>
                    <a:pt x="47833" y="7760"/>
                    <a:pt x="46799" y="8630"/>
                  </a:cubicBezTo>
                  <a:cubicBezTo>
                    <a:pt x="46732" y="8730"/>
                    <a:pt x="46699" y="8830"/>
                    <a:pt x="46732" y="8964"/>
                  </a:cubicBezTo>
                  <a:cubicBezTo>
                    <a:pt x="46757" y="9137"/>
                    <a:pt x="46910" y="9292"/>
                    <a:pt x="47083" y="9292"/>
                  </a:cubicBezTo>
                  <a:cubicBezTo>
                    <a:pt x="47143" y="9292"/>
                    <a:pt x="47205" y="9274"/>
                    <a:pt x="47266" y="9231"/>
                  </a:cubicBezTo>
                  <a:cubicBezTo>
                    <a:pt x="48200" y="8559"/>
                    <a:pt x="49325" y="8182"/>
                    <a:pt x="50414" y="8182"/>
                  </a:cubicBezTo>
                  <a:cubicBezTo>
                    <a:pt x="51812" y="8182"/>
                    <a:pt x="53149" y="8806"/>
                    <a:pt x="53937" y="10231"/>
                  </a:cubicBezTo>
                  <a:cubicBezTo>
                    <a:pt x="55152" y="12431"/>
                    <a:pt x="54137" y="17474"/>
                    <a:pt x="51020" y="17474"/>
                  </a:cubicBezTo>
                  <a:cubicBezTo>
                    <a:pt x="50970" y="17474"/>
                    <a:pt x="50919" y="17473"/>
                    <a:pt x="50868" y="17470"/>
                  </a:cubicBezTo>
                  <a:cubicBezTo>
                    <a:pt x="50768" y="17470"/>
                    <a:pt x="50735" y="17503"/>
                    <a:pt x="50701" y="17537"/>
                  </a:cubicBezTo>
                  <a:cubicBezTo>
                    <a:pt x="50468" y="17670"/>
                    <a:pt x="50368" y="18004"/>
                    <a:pt x="50668" y="18171"/>
                  </a:cubicBezTo>
                  <a:cubicBezTo>
                    <a:pt x="54771" y="20806"/>
                    <a:pt x="51135" y="25309"/>
                    <a:pt x="47599" y="25809"/>
                  </a:cubicBezTo>
                  <a:cubicBezTo>
                    <a:pt x="47165" y="25871"/>
                    <a:pt x="46729" y="25903"/>
                    <a:pt x="46297" y="25903"/>
                  </a:cubicBezTo>
                  <a:cubicBezTo>
                    <a:pt x="44175" y="25903"/>
                    <a:pt x="42135" y="25143"/>
                    <a:pt x="40694" y="23508"/>
                  </a:cubicBezTo>
                  <a:cubicBezTo>
                    <a:pt x="40694" y="23274"/>
                    <a:pt x="40511" y="23157"/>
                    <a:pt x="40327" y="23157"/>
                  </a:cubicBezTo>
                  <a:cubicBezTo>
                    <a:pt x="40144" y="23157"/>
                    <a:pt x="39960" y="23274"/>
                    <a:pt x="39960" y="23508"/>
                  </a:cubicBezTo>
                  <a:cubicBezTo>
                    <a:pt x="40029" y="28310"/>
                    <a:pt x="35680" y="30643"/>
                    <a:pt x="31210" y="30643"/>
                  </a:cubicBezTo>
                  <a:cubicBezTo>
                    <a:pt x="26988" y="30643"/>
                    <a:pt x="22658" y="28560"/>
                    <a:pt x="21847" y="24508"/>
                  </a:cubicBezTo>
                  <a:cubicBezTo>
                    <a:pt x="21829" y="24340"/>
                    <a:pt x="21673" y="24255"/>
                    <a:pt x="21516" y="24255"/>
                  </a:cubicBezTo>
                  <a:cubicBezTo>
                    <a:pt x="21394" y="24255"/>
                    <a:pt x="21272" y="24306"/>
                    <a:pt x="21214" y="24408"/>
                  </a:cubicBezTo>
                  <a:cubicBezTo>
                    <a:pt x="20490" y="25744"/>
                    <a:pt x="19364" y="26358"/>
                    <a:pt x="18191" y="26358"/>
                  </a:cubicBezTo>
                  <a:cubicBezTo>
                    <a:pt x="17255" y="26358"/>
                    <a:pt x="16290" y="25967"/>
                    <a:pt x="15476" y="25242"/>
                  </a:cubicBezTo>
                  <a:cubicBezTo>
                    <a:pt x="15510" y="25176"/>
                    <a:pt x="15543" y="25042"/>
                    <a:pt x="15543" y="24975"/>
                  </a:cubicBezTo>
                  <a:cubicBezTo>
                    <a:pt x="15565" y="24750"/>
                    <a:pt x="15375" y="24555"/>
                    <a:pt x="15208" y="24555"/>
                  </a:cubicBezTo>
                  <a:cubicBezTo>
                    <a:pt x="15127" y="24555"/>
                    <a:pt x="15053" y="24600"/>
                    <a:pt x="15009" y="24709"/>
                  </a:cubicBezTo>
                  <a:cubicBezTo>
                    <a:pt x="14255" y="26424"/>
                    <a:pt x="12854" y="27471"/>
                    <a:pt x="11119" y="27471"/>
                  </a:cubicBezTo>
                  <a:cubicBezTo>
                    <a:pt x="10628" y="27471"/>
                    <a:pt x="10110" y="27387"/>
                    <a:pt x="9572" y="27210"/>
                  </a:cubicBezTo>
                  <a:cubicBezTo>
                    <a:pt x="7070" y="26376"/>
                    <a:pt x="5803" y="24308"/>
                    <a:pt x="5903" y="21573"/>
                  </a:cubicBezTo>
                  <a:cubicBezTo>
                    <a:pt x="5936" y="21506"/>
                    <a:pt x="5836" y="21406"/>
                    <a:pt x="5736" y="21406"/>
                  </a:cubicBezTo>
                  <a:cubicBezTo>
                    <a:pt x="5669" y="21373"/>
                    <a:pt x="5603" y="21339"/>
                    <a:pt x="5536" y="21339"/>
                  </a:cubicBezTo>
                  <a:cubicBezTo>
                    <a:pt x="3401" y="21339"/>
                    <a:pt x="899" y="21239"/>
                    <a:pt x="699" y="18537"/>
                  </a:cubicBezTo>
                  <a:cubicBezTo>
                    <a:pt x="532" y="16136"/>
                    <a:pt x="2767" y="15002"/>
                    <a:pt x="4835" y="14902"/>
                  </a:cubicBezTo>
                  <a:lnTo>
                    <a:pt x="4869" y="14902"/>
                  </a:lnTo>
                  <a:cubicBezTo>
                    <a:pt x="4902" y="14902"/>
                    <a:pt x="4902" y="14968"/>
                    <a:pt x="4935" y="14968"/>
                  </a:cubicBezTo>
                  <a:cubicBezTo>
                    <a:pt x="4959" y="14974"/>
                    <a:pt x="4981" y="14977"/>
                    <a:pt x="5002" y="14977"/>
                  </a:cubicBezTo>
                  <a:cubicBezTo>
                    <a:pt x="5212" y="14977"/>
                    <a:pt x="5254" y="14689"/>
                    <a:pt x="5102" y="14568"/>
                  </a:cubicBezTo>
                  <a:cubicBezTo>
                    <a:pt x="3935" y="13734"/>
                    <a:pt x="3768" y="11666"/>
                    <a:pt x="3868" y="10398"/>
                  </a:cubicBezTo>
                  <a:cubicBezTo>
                    <a:pt x="4001" y="8964"/>
                    <a:pt x="4735" y="7563"/>
                    <a:pt x="5936" y="6729"/>
                  </a:cubicBezTo>
                  <a:cubicBezTo>
                    <a:pt x="6766" y="6176"/>
                    <a:pt x="7666" y="5922"/>
                    <a:pt x="8549" y="5922"/>
                  </a:cubicBezTo>
                  <a:cubicBezTo>
                    <a:pt x="10114" y="5922"/>
                    <a:pt x="11627" y="6720"/>
                    <a:pt x="12608" y="8063"/>
                  </a:cubicBezTo>
                  <a:cubicBezTo>
                    <a:pt x="12689" y="8165"/>
                    <a:pt x="12796" y="8205"/>
                    <a:pt x="12897" y="8205"/>
                  </a:cubicBezTo>
                  <a:cubicBezTo>
                    <a:pt x="12961" y="8205"/>
                    <a:pt x="13023" y="8189"/>
                    <a:pt x="13075" y="8163"/>
                  </a:cubicBezTo>
                  <a:cubicBezTo>
                    <a:pt x="13116" y="8174"/>
                    <a:pt x="13160" y="8181"/>
                    <a:pt x="13203" y="8181"/>
                  </a:cubicBezTo>
                  <a:cubicBezTo>
                    <a:pt x="13298" y="8181"/>
                    <a:pt x="13385" y="8145"/>
                    <a:pt x="13408" y="8030"/>
                  </a:cubicBezTo>
                  <a:cubicBezTo>
                    <a:pt x="14242" y="4494"/>
                    <a:pt x="17111" y="1825"/>
                    <a:pt x="20680" y="958"/>
                  </a:cubicBezTo>
                  <a:cubicBezTo>
                    <a:pt x="21242" y="817"/>
                    <a:pt x="21795" y="750"/>
                    <a:pt x="22335" y="750"/>
                  </a:cubicBezTo>
                  <a:cubicBezTo>
                    <a:pt x="25864" y="750"/>
                    <a:pt x="28768" y="3621"/>
                    <a:pt x="29086" y="7296"/>
                  </a:cubicBezTo>
                  <a:cubicBezTo>
                    <a:pt x="29107" y="7505"/>
                    <a:pt x="29284" y="7609"/>
                    <a:pt x="29455" y="7609"/>
                  </a:cubicBezTo>
                  <a:cubicBezTo>
                    <a:pt x="29557" y="7609"/>
                    <a:pt x="29657" y="7571"/>
                    <a:pt x="29720" y="7496"/>
                  </a:cubicBezTo>
                  <a:cubicBezTo>
                    <a:pt x="29786" y="7496"/>
                    <a:pt x="29887" y="7496"/>
                    <a:pt x="29953" y="7396"/>
                  </a:cubicBezTo>
                  <a:cubicBezTo>
                    <a:pt x="32355" y="5195"/>
                    <a:pt x="35190" y="3393"/>
                    <a:pt x="38526" y="3393"/>
                  </a:cubicBezTo>
                  <a:cubicBezTo>
                    <a:pt x="42129" y="3393"/>
                    <a:pt x="45031" y="5628"/>
                    <a:pt x="45898" y="9131"/>
                  </a:cubicBezTo>
                  <a:cubicBezTo>
                    <a:pt x="45952" y="9307"/>
                    <a:pt x="46095" y="9384"/>
                    <a:pt x="46239" y="9384"/>
                  </a:cubicBezTo>
                  <a:cubicBezTo>
                    <a:pt x="46447" y="9384"/>
                    <a:pt x="46658" y="9221"/>
                    <a:pt x="46598" y="8964"/>
                  </a:cubicBezTo>
                  <a:lnTo>
                    <a:pt x="46598" y="8897"/>
                  </a:lnTo>
                  <a:cubicBezTo>
                    <a:pt x="46098" y="5628"/>
                    <a:pt x="43263" y="3226"/>
                    <a:pt x="40060" y="2726"/>
                  </a:cubicBezTo>
                  <a:cubicBezTo>
                    <a:pt x="39602" y="2660"/>
                    <a:pt x="39146" y="2628"/>
                    <a:pt x="38696" y="2628"/>
                  </a:cubicBezTo>
                  <a:cubicBezTo>
                    <a:pt x="35282" y="2628"/>
                    <a:pt x="32144" y="4446"/>
                    <a:pt x="29786" y="6862"/>
                  </a:cubicBezTo>
                  <a:cubicBezTo>
                    <a:pt x="29437" y="3054"/>
                    <a:pt x="26249" y="0"/>
                    <a:pt x="22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6"/>
          <p:cNvSpPr txBox="1"/>
          <p:nvPr>
            <p:ph type="title"/>
          </p:nvPr>
        </p:nvSpPr>
        <p:spPr>
          <a:xfrm>
            <a:off x="713225" y="585216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1135" name="Google Shape;1135;p36"/>
          <p:cNvSpPr txBox="1"/>
          <p:nvPr>
            <p:ph idx="1" type="subTitle"/>
          </p:nvPr>
        </p:nvSpPr>
        <p:spPr>
          <a:xfrm>
            <a:off x="2105469" y="3432750"/>
            <a:ext cx="2250900" cy="76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Correlations between menu items suggesting independent customer preferences.</a:t>
            </a:r>
            <a:endParaRPr/>
          </a:p>
        </p:txBody>
      </p:sp>
      <p:sp>
        <p:nvSpPr>
          <p:cNvPr id="1136" name="Google Shape;1136;p36"/>
          <p:cNvSpPr txBox="1"/>
          <p:nvPr>
            <p:ph idx="2" type="subTitle"/>
          </p:nvPr>
        </p:nvSpPr>
        <p:spPr>
          <a:xfrm>
            <a:off x="2105469" y="3117250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Item Correlation </a:t>
            </a:r>
            <a:endParaRPr/>
          </a:p>
        </p:txBody>
      </p:sp>
      <p:sp>
        <p:nvSpPr>
          <p:cNvPr id="1137" name="Google Shape;1137;p36"/>
          <p:cNvSpPr txBox="1"/>
          <p:nvPr>
            <p:ph idx="3" type="subTitle"/>
          </p:nvPr>
        </p:nvSpPr>
        <p:spPr>
          <a:xfrm>
            <a:off x="2105469" y="2039050"/>
            <a:ext cx="22509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reluctance for online delivery partnerships. </a:t>
            </a:r>
            <a:endParaRPr/>
          </a:p>
        </p:txBody>
      </p:sp>
      <p:sp>
        <p:nvSpPr>
          <p:cNvPr id="1138" name="Google Shape;1138;p36"/>
          <p:cNvSpPr txBox="1"/>
          <p:nvPr>
            <p:ph idx="4" type="subTitle"/>
          </p:nvPr>
        </p:nvSpPr>
        <p:spPr>
          <a:xfrm>
            <a:off x="2105469" y="1621950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Chicken Quality </a:t>
            </a:r>
            <a:endParaRPr/>
          </a:p>
        </p:txBody>
      </p:sp>
      <p:sp>
        <p:nvSpPr>
          <p:cNvPr id="1139" name="Google Shape;1139;p36"/>
          <p:cNvSpPr txBox="1"/>
          <p:nvPr>
            <p:ph idx="5" type="subTitle"/>
          </p:nvPr>
        </p:nvSpPr>
        <p:spPr>
          <a:xfrm>
            <a:off x="5722869" y="3432750"/>
            <a:ext cx="22509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chicken quantity to match menu demand,reducing waste.</a:t>
            </a:r>
            <a:endParaRPr/>
          </a:p>
        </p:txBody>
      </p:sp>
      <p:sp>
        <p:nvSpPr>
          <p:cNvPr id="1140" name="Google Shape;1140;p36"/>
          <p:cNvSpPr txBox="1"/>
          <p:nvPr>
            <p:ph idx="6" type="subTitle"/>
          </p:nvPr>
        </p:nvSpPr>
        <p:spPr>
          <a:xfrm>
            <a:off x="5723619" y="3010775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Chicken Quantity</a:t>
            </a:r>
            <a:endParaRPr/>
          </a:p>
        </p:txBody>
      </p:sp>
      <p:sp>
        <p:nvSpPr>
          <p:cNvPr id="1141" name="Google Shape;1141;p36"/>
          <p:cNvSpPr txBox="1"/>
          <p:nvPr>
            <p:ph idx="7" type="subTitle"/>
          </p:nvPr>
        </p:nvSpPr>
        <p:spPr>
          <a:xfrm>
            <a:off x="5723619" y="2039050"/>
            <a:ext cx="22509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Predominantly KIIT University students.</a:t>
            </a:r>
            <a:endParaRPr/>
          </a:p>
        </p:txBody>
      </p:sp>
      <p:sp>
        <p:nvSpPr>
          <p:cNvPr id="1142" name="Google Shape;1142;p36"/>
          <p:cNvSpPr txBox="1"/>
          <p:nvPr>
            <p:ph idx="8" type="subTitle"/>
          </p:nvPr>
        </p:nvSpPr>
        <p:spPr>
          <a:xfrm>
            <a:off x="5723619" y="1621950"/>
            <a:ext cx="2249400" cy="3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Customer Base</a:t>
            </a:r>
            <a:r>
              <a:rPr lang="en"/>
              <a:t> </a:t>
            </a:r>
            <a:endParaRPr/>
          </a:p>
        </p:txBody>
      </p:sp>
      <p:grpSp>
        <p:nvGrpSpPr>
          <p:cNvPr id="1143" name="Google Shape;1143;p36"/>
          <p:cNvGrpSpPr/>
          <p:nvPr/>
        </p:nvGrpSpPr>
        <p:grpSpPr>
          <a:xfrm>
            <a:off x="1169481" y="1606850"/>
            <a:ext cx="680100" cy="680100"/>
            <a:chOff x="1169481" y="1606850"/>
            <a:chExt cx="680100" cy="680100"/>
          </a:xfrm>
        </p:grpSpPr>
        <p:sp>
          <p:nvSpPr>
            <p:cNvPr id="1144" name="Google Shape;1144;p36"/>
            <p:cNvSpPr/>
            <p:nvPr/>
          </p:nvSpPr>
          <p:spPr>
            <a:xfrm>
              <a:off x="1169481" y="1606850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361375" y="1796876"/>
              <a:ext cx="296312" cy="300049"/>
            </a:xfrm>
            <a:custGeom>
              <a:rect b="b" l="l" r="r" t="t"/>
              <a:pathLst>
                <a:path extrusionOk="0" h="2489" w="2458">
                  <a:moveTo>
                    <a:pt x="1880" y="173"/>
                  </a:moveTo>
                  <a:lnTo>
                    <a:pt x="1866" y="200"/>
                  </a:lnTo>
                  <a:cubicBezTo>
                    <a:pt x="1866" y="202"/>
                    <a:pt x="1862" y="202"/>
                    <a:pt x="1862" y="206"/>
                  </a:cubicBezTo>
                  <a:cubicBezTo>
                    <a:pt x="1820" y="301"/>
                    <a:pt x="1763" y="380"/>
                    <a:pt x="1712" y="449"/>
                  </a:cubicBezTo>
                  <a:lnTo>
                    <a:pt x="1702" y="462"/>
                  </a:lnTo>
                  <a:lnTo>
                    <a:pt x="1690" y="449"/>
                  </a:lnTo>
                  <a:cubicBezTo>
                    <a:pt x="1657" y="415"/>
                    <a:pt x="1623" y="378"/>
                    <a:pt x="1590" y="344"/>
                  </a:cubicBezTo>
                  <a:cubicBezTo>
                    <a:pt x="1550" y="301"/>
                    <a:pt x="1507" y="259"/>
                    <a:pt x="1468" y="218"/>
                  </a:cubicBezTo>
                  <a:lnTo>
                    <a:pt x="1448" y="196"/>
                  </a:lnTo>
                  <a:lnTo>
                    <a:pt x="1481" y="192"/>
                  </a:lnTo>
                  <a:cubicBezTo>
                    <a:pt x="1619" y="190"/>
                    <a:pt x="1740" y="182"/>
                    <a:pt x="1854" y="177"/>
                  </a:cubicBezTo>
                  <a:lnTo>
                    <a:pt x="1880" y="173"/>
                  </a:lnTo>
                  <a:close/>
                  <a:moveTo>
                    <a:pt x="1237" y="196"/>
                  </a:moveTo>
                  <a:lnTo>
                    <a:pt x="1215" y="220"/>
                  </a:lnTo>
                  <a:cubicBezTo>
                    <a:pt x="1142" y="297"/>
                    <a:pt x="1057" y="388"/>
                    <a:pt x="965" y="474"/>
                  </a:cubicBezTo>
                  <a:lnTo>
                    <a:pt x="955" y="484"/>
                  </a:lnTo>
                  <a:lnTo>
                    <a:pt x="945" y="474"/>
                  </a:lnTo>
                  <a:cubicBezTo>
                    <a:pt x="841" y="378"/>
                    <a:pt x="736" y="297"/>
                    <a:pt x="634" y="220"/>
                  </a:cubicBezTo>
                  <a:lnTo>
                    <a:pt x="598" y="196"/>
                  </a:lnTo>
                  <a:lnTo>
                    <a:pt x="738" y="196"/>
                  </a:lnTo>
                  <a:cubicBezTo>
                    <a:pt x="842" y="196"/>
                    <a:pt x="946" y="197"/>
                    <a:pt x="1050" y="197"/>
                  </a:cubicBezTo>
                  <a:cubicBezTo>
                    <a:pt x="1102" y="197"/>
                    <a:pt x="1153" y="197"/>
                    <a:pt x="1205" y="196"/>
                  </a:cubicBezTo>
                  <a:close/>
                  <a:moveTo>
                    <a:pt x="452" y="301"/>
                  </a:moveTo>
                  <a:lnTo>
                    <a:pt x="466" y="315"/>
                  </a:lnTo>
                  <a:cubicBezTo>
                    <a:pt x="470" y="319"/>
                    <a:pt x="476" y="324"/>
                    <a:pt x="480" y="326"/>
                  </a:cubicBezTo>
                  <a:cubicBezTo>
                    <a:pt x="567" y="386"/>
                    <a:pt x="655" y="453"/>
                    <a:pt x="748" y="533"/>
                  </a:cubicBezTo>
                  <a:lnTo>
                    <a:pt x="778" y="557"/>
                  </a:lnTo>
                  <a:lnTo>
                    <a:pt x="600" y="553"/>
                  </a:lnTo>
                  <a:lnTo>
                    <a:pt x="291" y="545"/>
                  </a:lnTo>
                  <a:lnTo>
                    <a:pt x="261" y="545"/>
                  </a:lnTo>
                  <a:lnTo>
                    <a:pt x="283" y="524"/>
                  </a:lnTo>
                  <a:cubicBezTo>
                    <a:pt x="334" y="462"/>
                    <a:pt x="387" y="393"/>
                    <a:pt x="442" y="315"/>
                  </a:cubicBezTo>
                  <a:lnTo>
                    <a:pt x="452" y="301"/>
                  </a:lnTo>
                  <a:close/>
                  <a:moveTo>
                    <a:pt x="1345" y="338"/>
                  </a:moveTo>
                  <a:lnTo>
                    <a:pt x="1355" y="348"/>
                  </a:lnTo>
                  <a:cubicBezTo>
                    <a:pt x="1393" y="388"/>
                    <a:pt x="1432" y="427"/>
                    <a:pt x="1468" y="466"/>
                  </a:cubicBezTo>
                  <a:cubicBezTo>
                    <a:pt x="1493" y="494"/>
                    <a:pt x="1521" y="518"/>
                    <a:pt x="1544" y="545"/>
                  </a:cubicBezTo>
                  <a:lnTo>
                    <a:pt x="1566" y="571"/>
                  </a:lnTo>
                  <a:lnTo>
                    <a:pt x="1493" y="571"/>
                  </a:lnTo>
                  <a:cubicBezTo>
                    <a:pt x="1385" y="571"/>
                    <a:pt x="1270" y="571"/>
                    <a:pt x="1158" y="567"/>
                  </a:cubicBezTo>
                  <a:lnTo>
                    <a:pt x="1126" y="567"/>
                  </a:lnTo>
                  <a:lnTo>
                    <a:pt x="1148" y="545"/>
                  </a:lnTo>
                  <a:cubicBezTo>
                    <a:pt x="1201" y="492"/>
                    <a:pt x="1261" y="429"/>
                    <a:pt x="1335" y="350"/>
                  </a:cubicBezTo>
                  <a:lnTo>
                    <a:pt x="1345" y="338"/>
                  </a:lnTo>
                  <a:close/>
                  <a:moveTo>
                    <a:pt x="2000" y="320"/>
                  </a:moveTo>
                  <a:lnTo>
                    <a:pt x="2016" y="338"/>
                  </a:lnTo>
                  <a:cubicBezTo>
                    <a:pt x="2027" y="356"/>
                    <a:pt x="2043" y="374"/>
                    <a:pt x="2055" y="389"/>
                  </a:cubicBezTo>
                  <a:cubicBezTo>
                    <a:pt x="2092" y="439"/>
                    <a:pt x="2132" y="488"/>
                    <a:pt x="2171" y="533"/>
                  </a:cubicBezTo>
                  <a:lnTo>
                    <a:pt x="2191" y="555"/>
                  </a:lnTo>
                  <a:lnTo>
                    <a:pt x="2161" y="557"/>
                  </a:lnTo>
                  <a:cubicBezTo>
                    <a:pt x="2075" y="563"/>
                    <a:pt x="1984" y="567"/>
                    <a:pt x="1870" y="571"/>
                  </a:cubicBezTo>
                  <a:lnTo>
                    <a:pt x="1840" y="571"/>
                  </a:lnTo>
                  <a:lnTo>
                    <a:pt x="1858" y="547"/>
                  </a:lnTo>
                  <a:cubicBezTo>
                    <a:pt x="1899" y="492"/>
                    <a:pt x="1951" y="419"/>
                    <a:pt x="1990" y="340"/>
                  </a:cubicBezTo>
                  <a:lnTo>
                    <a:pt x="2000" y="320"/>
                  </a:lnTo>
                  <a:close/>
                  <a:moveTo>
                    <a:pt x="2227" y="723"/>
                  </a:moveTo>
                  <a:lnTo>
                    <a:pt x="2221" y="744"/>
                  </a:lnTo>
                  <a:cubicBezTo>
                    <a:pt x="2069" y="1146"/>
                    <a:pt x="1882" y="1478"/>
                    <a:pt x="1722" y="1746"/>
                  </a:cubicBezTo>
                  <a:lnTo>
                    <a:pt x="1678" y="1819"/>
                  </a:lnTo>
                  <a:lnTo>
                    <a:pt x="1698" y="1734"/>
                  </a:lnTo>
                  <a:cubicBezTo>
                    <a:pt x="1777" y="1383"/>
                    <a:pt x="1818" y="1064"/>
                    <a:pt x="1822" y="752"/>
                  </a:cubicBezTo>
                  <a:lnTo>
                    <a:pt x="1822" y="740"/>
                  </a:lnTo>
                  <a:lnTo>
                    <a:pt x="1836" y="740"/>
                  </a:lnTo>
                  <a:cubicBezTo>
                    <a:pt x="1980" y="738"/>
                    <a:pt x="2098" y="732"/>
                    <a:pt x="2205" y="725"/>
                  </a:cubicBezTo>
                  <a:lnTo>
                    <a:pt x="2227" y="723"/>
                  </a:lnTo>
                  <a:close/>
                  <a:moveTo>
                    <a:pt x="1101" y="740"/>
                  </a:moveTo>
                  <a:cubicBezTo>
                    <a:pt x="1245" y="742"/>
                    <a:pt x="1375" y="744"/>
                    <a:pt x="1497" y="744"/>
                  </a:cubicBezTo>
                  <a:lnTo>
                    <a:pt x="1649" y="744"/>
                  </a:lnTo>
                  <a:lnTo>
                    <a:pt x="1645" y="760"/>
                  </a:lnTo>
                  <a:cubicBezTo>
                    <a:pt x="1639" y="1174"/>
                    <a:pt x="1564" y="1602"/>
                    <a:pt x="1414" y="2114"/>
                  </a:cubicBezTo>
                  <a:lnTo>
                    <a:pt x="1402" y="2152"/>
                  </a:lnTo>
                  <a:lnTo>
                    <a:pt x="1387" y="2114"/>
                  </a:lnTo>
                  <a:cubicBezTo>
                    <a:pt x="1217" y="1708"/>
                    <a:pt x="1117" y="1251"/>
                    <a:pt x="1087" y="754"/>
                  </a:cubicBezTo>
                  <a:lnTo>
                    <a:pt x="1087" y="740"/>
                  </a:lnTo>
                  <a:close/>
                  <a:moveTo>
                    <a:pt x="231" y="719"/>
                  </a:moveTo>
                  <a:cubicBezTo>
                    <a:pt x="358" y="721"/>
                    <a:pt x="480" y="725"/>
                    <a:pt x="606" y="729"/>
                  </a:cubicBezTo>
                  <a:lnTo>
                    <a:pt x="894" y="734"/>
                  </a:lnTo>
                  <a:lnTo>
                    <a:pt x="906" y="734"/>
                  </a:lnTo>
                  <a:lnTo>
                    <a:pt x="906" y="748"/>
                  </a:lnTo>
                  <a:cubicBezTo>
                    <a:pt x="935" y="1241"/>
                    <a:pt x="1032" y="1698"/>
                    <a:pt x="1192" y="2109"/>
                  </a:cubicBezTo>
                  <a:lnTo>
                    <a:pt x="1211" y="2160"/>
                  </a:lnTo>
                  <a:lnTo>
                    <a:pt x="1172" y="2128"/>
                  </a:lnTo>
                  <a:cubicBezTo>
                    <a:pt x="728" y="1744"/>
                    <a:pt x="391" y="1251"/>
                    <a:pt x="220" y="736"/>
                  </a:cubicBezTo>
                  <a:lnTo>
                    <a:pt x="212" y="719"/>
                  </a:lnTo>
                  <a:close/>
                  <a:moveTo>
                    <a:pt x="1873" y="0"/>
                  </a:moveTo>
                  <a:cubicBezTo>
                    <a:pt x="1870" y="0"/>
                    <a:pt x="1866" y="1"/>
                    <a:pt x="1862" y="1"/>
                  </a:cubicBezTo>
                  <a:cubicBezTo>
                    <a:pt x="1574" y="21"/>
                    <a:pt x="1290" y="23"/>
                    <a:pt x="1052" y="23"/>
                  </a:cubicBezTo>
                  <a:lnTo>
                    <a:pt x="490" y="23"/>
                  </a:lnTo>
                  <a:cubicBezTo>
                    <a:pt x="474" y="23"/>
                    <a:pt x="462" y="25"/>
                    <a:pt x="450" y="31"/>
                  </a:cubicBezTo>
                  <a:cubicBezTo>
                    <a:pt x="433" y="39"/>
                    <a:pt x="419" y="50"/>
                    <a:pt x="405" y="64"/>
                  </a:cubicBezTo>
                  <a:cubicBezTo>
                    <a:pt x="302" y="220"/>
                    <a:pt x="182" y="376"/>
                    <a:pt x="26" y="555"/>
                  </a:cubicBezTo>
                  <a:cubicBezTo>
                    <a:pt x="1" y="585"/>
                    <a:pt x="1" y="614"/>
                    <a:pt x="7" y="634"/>
                  </a:cubicBezTo>
                  <a:lnTo>
                    <a:pt x="7" y="636"/>
                  </a:lnTo>
                  <a:lnTo>
                    <a:pt x="7" y="640"/>
                  </a:lnTo>
                  <a:cubicBezTo>
                    <a:pt x="7" y="650"/>
                    <a:pt x="7" y="660"/>
                    <a:pt x="9" y="669"/>
                  </a:cubicBezTo>
                  <a:cubicBezTo>
                    <a:pt x="206" y="1361"/>
                    <a:pt x="689" y="2022"/>
                    <a:pt x="1335" y="2479"/>
                  </a:cubicBezTo>
                  <a:cubicBezTo>
                    <a:pt x="1345" y="2487"/>
                    <a:pt x="1357" y="2489"/>
                    <a:pt x="1369" y="2489"/>
                  </a:cubicBezTo>
                  <a:cubicBezTo>
                    <a:pt x="1651" y="2489"/>
                    <a:pt x="2365" y="869"/>
                    <a:pt x="2449" y="620"/>
                  </a:cubicBezTo>
                  <a:cubicBezTo>
                    <a:pt x="2457" y="600"/>
                    <a:pt x="2457" y="583"/>
                    <a:pt x="2451" y="565"/>
                  </a:cubicBezTo>
                  <a:cubicBezTo>
                    <a:pt x="2439" y="508"/>
                    <a:pt x="2380" y="458"/>
                    <a:pt x="2325" y="417"/>
                  </a:cubicBezTo>
                  <a:cubicBezTo>
                    <a:pt x="2303" y="399"/>
                    <a:pt x="2282" y="384"/>
                    <a:pt x="2264" y="366"/>
                  </a:cubicBezTo>
                  <a:cubicBezTo>
                    <a:pt x="2217" y="319"/>
                    <a:pt x="2173" y="267"/>
                    <a:pt x="2134" y="216"/>
                  </a:cubicBezTo>
                  <a:cubicBezTo>
                    <a:pt x="2079" y="149"/>
                    <a:pt x="2025" y="82"/>
                    <a:pt x="1958" y="25"/>
                  </a:cubicBezTo>
                  <a:cubicBezTo>
                    <a:pt x="1941" y="11"/>
                    <a:pt x="1921" y="3"/>
                    <a:pt x="1899" y="3"/>
                  </a:cubicBezTo>
                  <a:lnTo>
                    <a:pt x="1895" y="3"/>
                  </a:lnTo>
                  <a:cubicBezTo>
                    <a:pt x="1888" y="2"/>
                    <a:pt x="1881" y="0"/>
                    <a:pt x="1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1169481" y="3073738"/>
            <a:ext cx="680100" cy="680100"/>
            <a:chOff x="1169481" y="3073738"/>
            <a:chExt cx="680100" cy="680100"/>
          </a:xfrm>
        </p:grpSpPr>
        <p:sp>
          <p:nvSpPr>
            <p:cNvPr id="1147" name="Google Shape;1147;p36"/>
            <p:cNvSpPr/>
            <p:nvPr/>
          </p:nvSpPr>
          <p:spPr>
            <a:xfrm>
              <a:off x="1169481" y="3073738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1352515" y="3260267"/>
              <a:ext cx="314033" cy="307041"/>
            </a:xfrm>
            <a:custGeom>
              <a:rect b="b" l="l" r="r" t="t"/>
              <a:pathLst>
                <a:path extrusionOk="0" h="2547" w="2605">
                  <a:moveTo>
                    <a:pt x="2445" y="989"/>
                  </a:moveTo>
                  <a:cubicBezTo>
                    <a:pt x="2447" y="1362"/>
                    <a:pt x="2445" y="1736"/>
                    <a:pt x="2441" y="2109"/>
                  </a:cubicBezTo>
                  <a:cubicBezTo>
                    <a:pt x="2382" y="2113"/>
                    <a:pt x="2323" y="2115"/>
                    <a:pt x="2264" y="2121"/>
                  </a:cubicBezTo>
                  <a:cubicBezTo>
                    <a:pt x="2219" y="1748"/>
                    <a:pt x="2187" y="1380"/>
                    <a:pt x="2217" y="1007"/>
                  </a:cubicBezTo>
                  <a:cubicBezTo>
                    <a:pt x="2294" y="997"/>
                    <a:pt x="2370" y="989"/>
                    <a:pt x="2445" y="989"/>
                  </a:cubicBezTo>
                  <a:close/>
                  <a:moveTo>
                    <a:pt x="1329" y="158"/>
                  </a:moveTo>
                  <a:cubicBezTo>
                    <a:pt x="1341" y="158"/>
                    <a:pt x="1354" y="159"/>
                    <a:pt x="1367" y="161"/>
                  </a:cubicBezTo>
                  <a:cubicBezTo>
                    <a:pt x="1388" y="593"/>
                    <a:pt x="1579" y="1018"/>
                    <a:pt x="2034" y="1018"/>
                  </a:cubicBezTo>
                  <a:cubicBezTo>
                    <a:pt x="2044" y="1018"/>
                    <a:pt x="2054" y="1017"/>
                    <a:pt x="2065" y="1017"/>
                  </a:cubicBezTo>
                  <a:lnTo>
                    <a:pt x="2065" y="1017"/>
                  </a:lnTo>
                  <a:cubicBezTo>
                    <a:pt x="2035" y="1401"/>
                    <a:pt x="2069" y="1782"/>
                    <a:pt x="2116" y="2164"/>
                  </a:cubicBezTo>
                  <a:cubicBezTo>
                    <a:pt x="2115" y="2163"/>
                    <a:pt x="2114" y="2163"/>
                    <a:pt x="2112" y="2163"/>
                  </a:cubicBezTo>
                  <a:cubicBezTo>
                    <a:pt x="2110" y="2163"/>
                    <a:pt x="2108" y="2163"/>
                    <a:pt x="2106" y="2164"/>
                  </a:cubicBezTo>
                  <a:cubicBezTo>
                    <a:pt x="1773" y="2271"/>
                    <a:pt x="1430" y="2330"/>
                    <a:pt x="1089" y="2387"/>
                  </a:cubicBezTo>
                  <a:lnTo>
                    <a:pt x="1083" y="2387"/>
                  </a:lnTo>
                  <a:cubicBezTo>
                    <a:pt x="941" y="2379"/>
                    <a:pt x="799" y="2361"/>
                    <a:pt x="659" y="2340"/>
                  </a:cubicBezTo>
                  <a:cubicBezTo>
                    <a:pt x="651" y="2338"/>
                    <a:pt x="647" y="2332"/>
                    <a:pt x="638" y="2332"/>
                  </a:cubicBezTo>
                  <a:cubicBezTo>
                    <a:pt x="580" y="2322"/>
                    <a:pt x="517" y="2306"/>
                    <a:pt x="482" y="2257"/>
                  </a:cubicBezTo>
                  <a:cubicBezTo>
                    <a:pt x="448" y="2208"/>
                    <a:pt x="454" y="2143"/>
                    <a:pt x="468" y="2087"/>
                  </a:cubicBezTo>
                  <a:cubicBezTo>
                    <a:pt x="476" y="2050"/>
                    <a:pt x="454" y="2018"/>
                    <a:pt x="427" y="2003"/>
                  </a:cubicBezTo>
                  <a:cubicBezTo>
                    <a:pt x="425" y="2001"/>
                    <a:pt x="423" y="1997"/>
                    <a:pt x="419" y="1995"/>
                  </a:cubicBezTo>
                  <a:cubicBezTo>
                    <a:pt x="312" y="1916"/>
                    <a:pt x="293" y="1805"/>
                    <a:pt x="332" y="1683"/>
                  </a:cubicBezTo>
                  <a:cubicBezTo>
                    <a:pt x="346" y="1642"/>
                    <a:pt x="324" y="1612"/>
                    <a:pt x="295" y="1599"/>
                  </a:cubicBezTo>
                  <a:cubicBezTo>
                    <a:pt x="164" y="1470"/>
                    <a:pt x="162" y="1319"/>
                    <a:pt x="300" y="1194"/>
                  </a:cubicBezTo>
                  <a:cubicBezTo>
                    <a:pt x="320" y="1177"/>
                    <a:pt x="324" y="1157"/>
                    <a:pt x="324" y="1137"/>
                  </a:cubicBezTo>
                  <a:cubicBezTo>
                    <a:pt x="328" y="1119"/>
                    <a:pt x="326" y="1102"/>
                    <a:pt x="312" y="1082"/>
                  </a:cubicBezTo>
                  <a:cubicBezTo>
                    <a:pt x="235" y="972"/>
                    <a:pt x="204" y="841"/>
                    <a:pt x="291" y="725"/>
                  </a:cubicBezTo>
                  <a:cubicBezTo>
                    <a:pt x="350" y="713"/>
                    <a:pt x="409" y="706"/>
                    <a:pt x="467" y="706"/>
                  </a:cubicBezTo>
                  <a:cubicBezTo>
                    <a:pt x="595" y="706"/>
                    <a:pt x="718" y="738"/>
                    <a:pt x="829" y="810"/>
                  </a:cubicBezTo>
                  <a:cubicBezTo>
                    <a:pt x="829" y="818"/>
                    <a:pt x="833" y="822"/>
                    <a:pt x="833" y="830"/>
                  </a:cubicBezTo>
                  <a:cubicBezTo>
                    <a:pt x="833" y="832"/>
                    <a:pt x="833" y="834"/>
                    <a:pt x="835" y="840"/>
                  </a:cubicBezTo>
                  <a:lnTo>
                    <a:pt x="835" y="841"/>
                  </a:lnTo>
                  <a:cubicBezTo>
                    <a:pt x="783" y="840"/>
                    <a:pt x="734" y="832"/>
                    <a:pt x="681" y="822"/>
                  </a:cubicBezTo>
                  <a:cubicBezTo>
                    <a:pt x="675" y="821"/>
                    <a:pt x="669" y="820"/>
                    <a:pt x="664" y="820"/>
                  </a:cubicBezTo>
                  <a:cubicBezTo>
                    <a:pt x="582" y="820"/>
                    <a:pt x="549" y="953"/>
                    <a:pt x="640" y="970"/>
                  </a:cubicBezTo>
                  <a:cubicBezTo>
                    <a:pt x="737" y="988"/>
                    <a:pt x="834" y="998"/>
                    <a:pt x="931" y="998"/>
                  </a:cubicBezTo>
                  <a:cubicBezTo>
                    <a:pt x="1037" y="998"/>
                    <a:pt x="1143" y="986"/>
                    <a:pt x="1251" y="962"/>
                  </a:cubicBezTo>
                  <a:cubicBezTo>
                    <a:pt x="1341" y="942"/>
                    <a:pt x="1313" y="812"/>
                    <a:pt x="1229" y="812"/>
                  </a:cubicBezTo>
                  <a:cubicBezTo>
                    <a:pt x="1222" y="812"/>
                    <a:pt x="1216" y="812"/>
                    <a:pt x="1209" y="814"/>
                  </a:cubicBezTo>
                  <a:cubicBezTo>
                    <a:pt x="1199" y="816"/>
                    <a:pt x="1190" y="816"/>
                    <a:pt x="1182" y="820"/>
                  </a:cubicBezTo>
                  <a:cubicBezTo>
                    <a:pt x="1123" y="637"/>
                    <a:pt x="1078" y="158"/>
                    <a:pt x="1329" y="158"/>
                  </a:cubicBezTo>
                  <a:close/>
                  <a:moveTo>
                    <a:pt x="1316" y="1"/>
                  </a:moveTo>
                  <a:cubicBezTo>
                    <a:pt x="968" y="1"/>
                    <a:pt x="946" y="555"/>
                    <a:pt x="1032" y="843"/>
                  </a:cubicBezTo>
                  <a:cubicBezTo>
                    <a:pt x="1018" y="843"/>
                    <a:pt x="1004" y="847"/>
                    <a:pt x="992" y="847"/>
                  </a:cubicBezTo>
                  <a:cubicBezTo>
                    <a:pt x="992" y="832"/>
                    <a:pt x="988" y="820"/>
                    <a:pt x="986" y="804"/>
                  </a:cubicBezTo>
                  <a:cubicBezTo>
                    <a:pt x="986" y="802"/>
                    <a:pt x="986" y="800"/>
                    <a:pt x="985" y="794"/>
                  </a:cubicBezTo>
                  <a:lnTo>
                    <a:pt x="985" y="788"/>
                  </a:lnTo>
                  <a:cubicBezTo>
                    <a:pt x="985" y="778"/>
                    <a:pt x="983" y="771"/>
                    <a:pt x="979" y="763"/>
                  </a:cubicBezTo>
                  <a:cubicBezTo>
                    <a:pt x="979" y="741"/>
                    <a:pt x="969" y="719"/>
                    <a:pt x="947" y="704"/>
                  </a:cubicBezTo>
                  <a:cubicBezTo>
                    <a:pt x="805" y="599"/>
                    <a:pt x="642" y="555"/>
                    <a:pt x="473" y="555"/>
                  </a:cubicBezTo>
                  <a:cubicBezTo>
                    <a:pt x="396" y="555"/>
                    <a:pt x="318" y="565"/>
                    <a:pt x="239" y="581"/>
                  </a:cubicBezTo>
                  <a:cubicBezTo>
                    <a:pt x="229" y="583"/>
                    <a:pt x="220" y="587"/>
                    <a:pt x="214" y="593"/>
                  </a:cubicBezTo>
                  <a:cubicBezTo>
                    <a:pt x="204" y="597"/>
                    <a:pt x="196" y="603"/>
                    <a:pt x="186" y="615"/>
                  </a:cubicBezTo>
                  <a:cubicBezTo>
                    <a:pt x="60" y="773"/>
                    <a:pt x="58" y="958"/>
                    <a:pt x="157" y="1125"/>
                  </a:cubicBezTo>
                  <a:cubicBezTo>
                    <a:pt x="1" y="1297"/>
                    <a:pt x="9" y="1524"/>
                    <a:pt x="174" y="1697"/>
                  </a:cubicBezTo>
                  <a:cubicBezTo>
                    <a:pt x="137" y="1857"/>
                    <a:pt x="188" y="2001"/>
                    <a:pt x="312" y="2105"/>
                  </a:cubicBezTo>
                  <a:cubicBezTo>
                    <a:pt x="302" y="2186"/>
                    <a:pt x="308" y="2265"/>
                    <a:pt x="352" y="2338"/>
                  </a:cubicBezTo>
                  <a:cubicBezTo>
                    <a:pt x="401" y="2419"/>
                    <a:pt x="494" y="2462"/>
                    <a:pt x="584" y="2482"/>
                  </a:cubicBezTo>
                  <a:cubicBezTo>
                    <a:pt x="592" y="2488"/>
                    <a:pt x="600" y="2490"/>
                    <a:pt x="610" y="2494"/>
                  </a:cubicBezTo>
                  <a:cubicBezTo>
                    <a:pt x="768" y="2517"/>
                    <a:pt x="925" y="2539"/>
                    <a:pt x="1085" y="2547"/>
                  </a:cubicBezTo>
                  <a:cubicBezTo>
                    <a:pt x="1093" y="2547"/>
                    <a:pt x="1101" y="2547"/>
                    <a:pt x="1107" y="2545"/>
                  </a:cubicBezTo>
                  <a:lnTo>
                    <a:pt x="1121" y="2545"/>
                  </a:lnTo>
                  <a:cubicBezTo>
                    <a:pt x="1328" y="2509"/>
                    <a:pt x="1535" y="2476"/>
                    <a:pt x="1742" y="2428"/>
                  </a:cubicBezTo>
                  <a:cubicBezTo>
                    <a:pt x="1935" y="2387"/>
                    <a:pt x="2126" y="2318"/>
                    <a:pt x="2323" y="2296"/>
                  </a:cubicBezTo>
                  <a:cubicBezTo>
                    <a:pt x="2406" y="2285"/>
                    <a:pt x="2597" y="2298"/>
                    <a:pt x="2599" y="2174"/>
                  </a:cubicBezTo>
                  <a:cubicBezTo>
                    <a:pt x="2603" y="1770"/>
                    <a:pt x="2605" y="1370"/>
                    <a:pt x="2605" y="966"/>
                  </a:cubicBezTo>
                  <a:cubicBezTo>
                    <a:pt x="2605" y="954"/>
                    <a:pt x="2603" y="948"/>
                    <a:pt x="2601" y="940"/>
                  </a:cubicBezTo>
                  <a:cubicBezTo>
                    <a:pt x="2571" y="859"/>
                    <a:pt x="2568" y="832"/>
                    <a:pt x="2479" y="828"/>
                  </a:cubicBezTo>
                  <a:cubicBezTo>
                    <a:pt x="2469" y="827"/>
                    <a:pt x="2459" y="827"/>
                    <a:pt x="2449" y="827"/>
                  </a:cubicBezTo>
                  <a:cubicBezTo>
                    <a:pt x="2386" y="827"/>
                    <a:pt x="2323" y="841"/>
                    <a:pt x="2262" y="849"/>
                  </a:cubicBezTo>
                  <a:cubicBezTo>
                    <a:pt x="2194" y="857"/>
                    <a:pt x="2127" y="863"/>
                    <a:pt x="2061" y="863"/>
                  </a:cubicBezTo>
                  <a:cubicBezTo>
                    <a:pt x="1910" y="863"/>
                    <a:pt x="1771" y="828"/>
                    <a:pt x="1676" y="684"/>
                  </a:cubicBezTo>
                  <a:cubicBezTo>
                    <a:pt x="1566" y="516"/>
                    <a:pt x="1527" y="327"/>
                    <a:pt x="1523" y="128"/>
                  </a:cubicBezTo>
                  <a:cubicBezTo>
                    <a:pt x="1523" y="120"/>
                    <a:pt x="1519" y="112"/>
                    <a:pt x="1517" y="104"/>
                  </a:cubicBezTo>
                  <a:cubicBezTo>
                    <a:pt x="1517" y="73"/>
                    <a:pt x="1503" y="41"/>
                    <a:pt x="1466" y="29"/>
                  </a:cubicBezTo>
                  <a:cubicBezTo>
                    <a:pt x="1410" y="10"/>
                    <a:pt x="1361" y="1"/>
                    <a:pt x="1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4795294" y="1606850"/>
            <a:ext cx="680100" cy="680100"/>
            <a:chOff x="7373125" y="1606850"/>
            <a:chExt cx="680100" cy="680100"/>
          </a:xfrm>
        </p:grpSpPr>
        <p:sp>
          <p:nvSpPr>
            <p:cNvPr id="1150" name="Google Shape;1150;p36"/>
            <p:cNvSpPr/>
            <p:nvPr/>
          </p:nvSpPr>
          <p:spPr>
            <a:xfrm>
              <a:off x="7373125" y="1606850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1" name="Google Shape;1151;p36"/>
            <p:cNvGrpSpPr/>
            <p:nvPr/>
          </p:nvGrpSpPr>
          <p:grpSpPr>
            <a:xfrm>
              <a:off x="7546762" y="1795125"/>
              <a:ext cx="332844" cy="303550"/>
              <a:chOff x="3091371" y="2263634"/>
              <a:chExt cx="248021" cy="226192"/>
            </a:xfrm>
          </p:grpSpPr>
          <p:sp>
            <p:nvSpPr>
              <p:cNvPr id="1152" name="Google Shape;1152;p36"/>
              <p:cNvSpPr/>
              <p:nvPr/>
            </p:nvSpPr>
            <p:spPr>
              <a:xfrm>
                <a:off x="3091371" y="2263634"/>
                <a:ext cx="248021" cy="226192"/>
              </a:xfrm>
              <a:custGeom>
                <a:rect b="b" l="l" r="r" t="t"/>
                <a:pathLst>
                  <a:path extrusionOk="0" h="2518" w="2761">
                    <a:moveTo>
                      <a:pt x="1092" y="201"/>
                    </a:moveTo>
                    <a:cubicBezTo>
                      <a:pt x="1228" y="205"/>
                      <a:pt x="1368" y="205"/>
                      <a:pt x="1506" y="221"/>
                    </a:cubicBezTo>
                    <a:cubicBezTo>
                      <a:pt x="1518" y="225"/>
                      <a:pt x="1534" y="227"/>
                      <a:pt x="1546" y="233"/>
                    </a:cubicBezTo>
                    <a:cubicBezTo>
                      <a:pt x="1557" y="237"/>
                      <a:pt x="1567" y="239"/>
                      <a:pt x="1577" y="239"/>
                    </a:cubicBezTo>
                    <a:cubicBezTo>
                      <a:pt x="1586" y="239"/>
                      <a:pt x="1595" y="237"/>
                      <a:pt x="1603" y="233"/>
                    </a:cubicBezTo>
                    <a:cubicBezTo>
                      <a:pt x="1753" y="256"/>
                      <a:pt x="1897" y="306"/>
                      <a:pt x="2017" y="402"/>
                    </a:cubicBezTo>
                    <a:cubicBezTo>
                      <a:pt x="2285" y="615"/>
                      <a:pt x="2429" y="996"/>
                      <a:pt x="2421" y="1331"/>
                    </a:cubicBezTo>
                    <a:cubicBezTo>
                      <a:pt x="2406" y="1912"/>
                      <a:pt x="1857" y="2342"/>
                      <a:pt x="1302" y="2342"/>
                    </a:cubicBezTo>
                    <a:cubicBezTo>
                      <a:pt x="1255" y="2342"/>
                      <a:pt x="1207" y="2339"/>
                      <a:pt x="1159" y="2332"/>
                    </a:cubicBezTo>
                    <a:cubicBezTo>
                      <a:pt x="856" y="2291"/>
                      <a:pt x="562" y="2104"/>
                      <a:pt x="410" y="1838"/>
                    </a:cubicBezTo>
                    <a:cubicBezTo>
                      <a:pt x="272" y="1601"/>
                      <a:pt x="274" y="1301"/>
                      <a:pt x="335" y="1043"/>
                    </a:cubicBezTo>
                    <a:cubicBezTo>
                      <a:pt x="430" y="645"/>
                      <a:pt x="716" y="284"/>
                      <a:pt x="1090" y="201"/>
                    </a:cubicBezTo>
                    <a:close/>
                    <a:moveTo>
                      <a:pt x="1256" y="1"/>
                    </a:moveTo>
                    <a:cubicBezTo>
                      <a:pt x="807" y="1"/>
                      <a:pt x="427" y="334"/>
                      <a:pt x="243" y="767"/>
                    </a:cubicBezTo>
                    <a:cubicBezTo>
                      <a:pt x="0" y="1331"/>
                      <a:pt x="116" y="1964"/>
                      <a:pt x="639" y="2317"/>
                    </a:cubicBezTo>
                    <a:cubicBezTo>
                      <a:pt x="842" y="2454"/>
                      <a:pt x="1073" y="2518"/>
                      <a:pt x="1305" y="2518"/>
                    </a:cubicBezTo>
                    <a:cubicBezTo>
                      <a:pt x="1683" y="2518"/>
                      <a:pt x="2061" y="2349"/>
                      <a:pt x="2315" y="2056"/>
                    </a:cubicBezTo>
                    <a:cubicBezTo>
                      <a:pt x="2760" y="1538"/>
                      <a:pt x="2650" y="716"/>
                      <a:pt x="2141" y="276"/>
                    </a:cubicBezTo>
                    <a:cubicBezTo>
                      <a:pt x="1974" y="132"/>
                      <a:pt x="1768" y="75"/>
                      <a:pt x="1550" y="48"/>
                    </a:cubicBezTo>
                    <a:cubicBezTo>
                      <a:pt x="1450" y="16"/>
                      <a:pt x="1351" y="1"/>
                      <a:pt x="12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3170870" y="2348612"/>
                <a:ext cx="22727" cy="17607"/>
              </a:xfrm>
              <a:custGeom>
                <a:rect b="b" l="l" r="r" t="t"/>
                <a:pathLst>
                  <a:path extrusionOk="0" h="196" w="253">
                    <a:moveTo>
                      <a:pt x="126" y="0"/>
                    </a:moveTo>
                    <a:cubicBezTo>
                      <a:pt x="0" y="0"/>
                      <a:pt x="0" y="196"/>
                      <a:pt x="126" y="196"/>
                    </a:cubicBezTo>
                    <a:cubicBezTo>
                      <a:pt x="253" y="196"/>
                      <a:pt x="253" y="0"/>
                      <a:pt x="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3231056" y="2349511"/>
                <a:ext cx="22727" cy="17607"/>
              </a:xfrm>
              <a:custGeom>
                <a:rect b="b" l="l" r="r" t="t"/>
                <a:pathLst>
                  <a:path extrusionOk="0" h="196" w="253">
                    <a:moveTo>
                      <a:pt x="127" y="0"/>
                    </a:moveTo>
                    <a:cubicBezTo>
                      <a:pt x="1" y="0"/>
                      <a:pt x="1" y="195"/>
                      <a:pt x="127" y="195"/>
                    </a:cubicBezTo>
                    <a:cubicBezTo>
                      <a:pt x="253" y="195"/>
                      <a:pt x="253" y="0"/>
                      <a:pt x="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3159193" y="2393437"/>
                <a:ext cx="106269" cy="35483"/>
              </a:xfrm>
              <a:custGeom>
                <a:rect b="b" l="l" r="r" t="t"/>
                <a:pathLst>
                  <a:path extrusionOk="0" h="395" w="1183">
                    <a:moveTo>
                      <a:pt x="144" y="0"/>
                    </a:moveTo>
                    <a:cubicBezTo>
                      <a:pt x="68" y="0"/>
                      <a:pt x="1" y="98"/>
                      <a:pt x="71" y="166"/>
                    </a:cubicBezTo>
                    <a:cubicBezTo>
                      <a:pt x="231" y="315"/>
                      <a:pt x="420" y="394"/>
                      <a:pt x="608" y="394"/>
                    </a:cubicBezTo>
                    <a:cubicBezTo>
                      <a:pt x="786" y="394"/>
                      <a:pt x="963" y="324"/>
                      <a:pt x="1114" y="176"/>
                    </a:cubicBezTo>
                    <a:cubicBezTo>
                      <a:pt x="1183" y="107"/>
                      <a:pt x="1116" y="9"/>
                      <a:pt x="1041" y="9"/>
                    </a:cubicBezTo>
                    <a:cubicBezTo>
                      <a:pt x="1019" y="9"/>
                      <a:pt x="996" y="18"/>
                      <a:pt x="976" y="38"/>
                    </a:cubicBezTo>
                    <a:cubicBezTo>
                      <a:pt x="863" y="149"/>
                      <a:pt x="735" y="202"/>
                      <a:pt x="607" y="202"/>
                    </a:cubicBezTo>
                    <a:cubicBezTo>
                      <a:pt x="469" y="202"/>
                      <a:pt x="331" y="141"/>
                      <a:pt x="209" y="28"/>
                    </a:cubicBezTo>
                    <a:cubicBezTo>
                      <a:pt x="189" y="8"/>
                      <a:pt x="166" y="0"/>
                      <a:pt x="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6" name="Google Shape;1156;p36"/>
          <p:cNvGrpSpPr/>
          <p:nvPr/>
        </p:nvGrpSpPr>
        <p:grpSpPr>
          <a:xfrm>
            <a:off x="4795294" y="3073738"/>
            <a:ext cx="680100" cy="680100"/>
            <a:chOff x="7373125" y="3073738"/>
            <a:chExt cx="680100" cy="680100"/>
          </a:xfrm>
        </p:grpSpPr>
        <p:sp>
          <p:nvSpPr>
            <p:cNvPr id="1157" name="Google Shape;1157;p36"/>
            <p:cNvSpPr/>
            <p:nvPr/>
          </p:nvSpPr>
          <p:spPr>
            <a:xfrm>
              <a:off x="7373125" y="3073738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8" name="Google Shape;1158;p36"/>
            <p:cNvGrpSpPr/>
            <p:nvPr/>
          </p:nvGrpSpPr>
          <p:grpSpPr>
            <a:xfrm>
              <a:off x="7554290" y="3255988"/>
              <a:ext cx="317770" cy="315600"/>
              <a:chOff x="5047525" y="1662975"/>
              <a:chExt cx="65900" cy="65450"/>
            </a:xfrm>
          </p:grpSpPr>
          <p:sp>
            <p:nvSpPr>
              <p:cNvPr id="1159" name="Google Shape;1159;p36"/>
              <p:cNvSpPr/>
              <p:nvPr/>
            </p:nvSpPr>
            <p:spPr>
              <a:xfrm>
                <a:off x="5048450" y="1697300"/>
                <a:ext cx="29150" cy="31125"/>
              </a:xfrm>
              <a:custGeom>
                <a:rect b="b" l="l" r="r" t="t"/>
                <a:pathLst>
                  <a:path extrusionOk="0" h="1245" w="1166">
                    <a:moveTo>
                      <a:pt x="1014" y="159"/>
                    </a:moveTo>
                    <a:cubicBezTo>
                      <a:pt x="1014" y="362"/>
                      <a:pt x="1012" y="569"/>
                      <a:pt x="1016" y="776"/>
                    </a:cubicBezTo>
                    <a:cubicBezTo>
                      <a:pt x="992" y="754"/>
                      <a:pt x="969" y="733"/>
                      <a:pt x="945" y="713"/>
                    </a:cubicBezTo>
                    <a:cubicBezTo>
                      <a:pt x="931" y="700"/>
                      <a:pt x="913" y="695"/>
                      <a:pt x="897" y="695"/>
                    </a:cubicBezTo>
                    <a:cubicBezTo>
                      <a:pt x="891" y="695"/>
                      <a:pt x="885" y="696"/>
                      <a:pt x="880" y="697"/>
                    </a:cubicBezTo>
                    <a:cubicBezTo>
                      <a:pt x="878" y="697"/>
                      <a:pt x="877" y="697"/>
                      <a:pt x="875" y="697"/>
                    </a:cubicBezTo>
                    <a:cubicBezTo>
                      <a:pt x="860" y="697"/>
                      <a:pt x="843" y="705"/>
                      <a:pt x="827" y="721"/>
                    </a:cubicBezTo>
                    <a:cubicBezTo>
                      <a:pt x="746" y="802"/>
                      <a:pt x="541" y="1007"/>
                      <a:pt x="452" y="1079"/>
                    </a:cubicBezTo>
                    <a:cubicBezTo>
                      <a:pt x="363" y="987"/>
                      <a:pt x="273" y="892"/>
                      <a:pt x="180" y="802"/>
                    </a:cubicBezTo>
                    <a:cubicBezTo>
                      <a:pt x="267" y="729"/>
                      <a:pt x="470" y="529"/>
                      <a:pt x="543" y="447"/>
                    </a:cubicBezTo>
                    <a:cubicBezTo>
                      <a:pt x="580" y="407"/>
                      <a:pt x="561" y="352"/>
                      <a:pt x="523" y="330"/>
                    </a:cubicBezTo>
                    <a:cubicBezTo>
                      <a:pt x="521" y="322"/>
                      <a:pt x="515" y="319"/>
                      <a:pt x="511" y="313"/>
                    </a:cubicBezTo>
                    <a:cubicBezTo>
                      <a:pt x="482" y="279"/>
                      <a:pt x="452" y="248"/>
                      <a:pt x="421" y="214"/>
                    </a:cubicBezTo>
                    <a:cubicBezTo>
                      <a:pt x="618" y="194"/>
                      <a:pt x="817" y="175"/>
                      <a:pt x="1014" y="159"/>
                    </a:cubicBezTo>
                    <a:close/>
                    <a:moveTo>
                      <a:pt x="1092" y="0"/>
                    </a:moveTo>
                    <a:cubicBezTo>
                      <a:pt x="1083" y="0"/>
                      <a:pt x="1074" y="2"/>
                      <a:pt x="1065" y="5"/>
                    </a:cubicBezTo>
                    <a:cubicBezTo>
                      <a:pt x="809" y="31"/>
                      <a:pt x="551" y="54"/>
                      <a:pt x="294" y="80"/>
                    </a:cubicBezTo>
                    <a:cubicBezTo>
                      <a:pt x="253" y="84"/>
                      <a:pt x="229" y="113"/>
                      <a:pt x="225" y="145"/>
                    </a:cubicBezTo>
                    <a:cubicBezTo>
                      <a:pt x="210" y="171"/>
                      <a:pt x="210" y="202"/>
                      <a:pt x="237" y="228"/>
                    </a:cubicBezTo>
                    <a:cubicBezTo>
                      <a:pt x="292" y="281"/>
                      <a:pt x="344" y="336"/>
                      <a:pt x="395" y="391"/>
                    </a:cubicBezTo>
                    <a:cubicBezTo>
                      <a:pt x="324" y="466"/>
                      <a:pt x="127" y="662"/>
                      <a:pt x="42" y="723"/>
                    </a:cubicBezTo>
                    <a:cubicBezTo>
                      <a:pt x="1" y="752"/>
                      <a:pt x="7" y="805"/>
                      <a:pt x="30" y="835"/>
                    </a:cubicBezTo>
                    <a:cubicBezTo>
                      <a:pt x="32" y="845"/>
                      <a:pt x="40" y="855"/>
                      <a:pt x="48" y="865"/>
                    </a:cubicBezTo>
                    <a:cubicBezTo>
                      <a:pt x="166" y="983"/>
                      <a:pt x="281" y="1101"/>
                      <a:pt x="395" y="1221"/>
                    </a:cubicBezTo>
                    <a:cubicBezTo>
                      <a:pt x="409" y="1238"/>
                      <a:pt x="426" y="1245"/>
                      <a:pt x="443" y="1245"/>
                    </a:cubicBezTo>
                    <a:cubicBezTo>
                      <a:pt x="460" y="1245"/>
                      <a:pt x="478" y="1237"/>
                      <a:pt x="492" y="1225"/>
                    </a:cubicBezTo>
                    <a:cubicBezTo>
                      <a:pt x="495" y="1221"/>
                      <a:pt x="499" y="1219"/>
                      <a:pt x="503" y="1217"/>
                    </a:cubicBezTo>
                    <a:cubicBezTo>
                      <a:pt x="598" y="1141"/>
                      <a:pt x="803" y="936"/>
                      <a:pt x="890" y="851"/>
                    </a:cubicBezTo>
                    <a:cubicBezTo>
                      <a:pt x="931" y="886"/>
                      <a:pt x="971" y="926"/>
                      <a:pt x="1010" y="965"/>
                    </a:cubicBezTo>
                    <a:cubicBezTo>
                      <a:pt x="1026" y="981"/>
                      <a:pt x="1044" y="989"/>
                      <a:pt x="1059" y="989"/>
                    </a:cubicBezTo>
                    <a:cubicBezTo>
                      <a:pt x="1070" y="994"/>
                      <a:pt x="1083" y="996"/>
                      <a:pt x="1095" y="996"/>
                    </a:cubicBezTo>
                    <a:cubicBezTo>
                      <a:pt x="1131" y="996"/>
                      <a:pt x="1166" y="973"/>
                      <a:pt x="1166" y="926"/>
                    </a:cubicBezTo>
                    <a:cubicBezTo>
                      <a:pt x="1156" y="640"/>
                      <a:pt x="1162" y="352"/>
                      <a:pt x="1166" y="66"/>
                    </a:cubicBezTo>
                    <a:cubicBezTo>
                      <a:pt x="1164" y="24"/>
                      <a:pt x="1128" y="0"/>
                      <a:pt x="1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5083350" y="1662975"/>
                <a:ext cx="29200" cy="31025"/>
              </a:xfrm>
              <a:custGeom>
                <a:rect b="b" l="l" r="r" t="t"/>
                <a:pathLst>
                  <a:path extrusionOk="0" h="1241" w="1168">
                    <a:moveTo>
                      <a:pt x="720" y="174"/>
                    </a:moveTo>
                    <a:cubicBezTo>
                      <a:pt x="809" y="268"/>
                      <a:pt x="897" y="361"/>
                      <a:pt x="988" y="454"/>
                    </a:cubicBezTo>
                    <a:cubicBezTo>
                      <a:pt x="901" y="522"/>
                      <a:pt x="696" y="722"/>
                      <a:pt x="623" y="806"/>
                    </a:cubicBezTo>
                    <a:cubicBezTo>
                      <a:pt x="586" y="846"/>
                      <a:pt x="606" y="901"/>
                      <a:pt x="643" y="923"/>
                    </a:cubicBezTo>
                    <a:cubicBezTo>
                      <a:pt x="645" y="931"/>
                      <a:pt x="651" y="935"/>
                      <a:pt x="655" y="942"/>
                    </a:cubicBezTo>
                    <a:cubicBezTo>
                      <a:pt x="684" y="976"/>
                      <a:pt x="714" y="1007"/>
                      <a:pt x="744" y="1041"/>
                    </a:cubicBezTo>
                    <a:cubicBezTo>
                      <a:pt x="546" y="1057"/>
                      <a:pt x="347" y="1074"/>
                      <a:pt x="150" y="1094"/>
                    </a:cubicBezTo>
                    <a:cubicBezTo>
                      <a:pt x="152" y="881"/>
                      <a:pt x="154" y="672"/>
                      <a:pt x="152" y="467"/>
                    </a:cubicBezTo>
                    <a:lnTo>
                      <a:pt x="152" y="467"/>
                    </a:lnTo>
                    <a:cubicBezTo>
                      <a:pt x="178" y="489"/>
                      <a:pt x="199" y="511"/>
                      <a:pt x="223" y="532"/>
                    </a:cubicBezTo>
                    <a:cubicBezTo>
                      <a:pt x="238" y="546"/>
                      <a:pt x="256" y="552"/>
                      <a:pt x="272" y="552"/>
                    </a:cubicBezTo>
                    <a:cubicBezTo>
                      <a:pt x="278" y="552"/>
                      <a:pt x="283" y="552"/>
                      <a:pt x="288" y="550"/>
                    </a:cubicBezTo>
                    <a:cubicBezTo>
                      <a:pt x="290" y="550"/>
                      <a:pt x="293" y="550"/>
                      <a:pt x="295" y="550"/>
                    </a:cubicBezTo>
                    <a:cubicBezTo>
                      <a:pt x="311" y="550"/>
                      <a:pt x="328" y="544"/>
                      <a:pt x="341" y="530"/>
                    </a:cubicBezTo>
                    <a:cubicBezTo>
                      <a:pt x="424" y="450"/>
                      <a:pt x="631" y="247"/>
                      <a:pt x="720" y="174"/>
                    </a:cubicBezTo>
                    <a:close/>
                    <a:moveTo>
                      <a:pt x="731" y="0"/>
                    </a:moveTo>
                    <a:cubicBezTo>
                      <a:pt x="714" y="0"/>
                      <a:pt x="697" y="8"/>
                      <a:pt x="682" y="20"/>
                    </a:cubicBezTo>
                    <a:cubicBezTo>
                      <a:pt x="677" y="24"/>
                      <a:pt x="675" y="26"/>
                      <a:pt x="671" y="28"/>
                    </a:cubicBezTo>
                    <a:cubicBezTo>
                      <a:pt x="576" y="105"/>
                      <a:pt x="367" y="310"/>
                      <a:pt x="280" y="392"/>
                    </a:cubicBezTo>
                    <a:cubicBezTo>
                      <a:pt x="239" y="355"/>
                      <a:pt x="199" y="316"/>
                      <a:pt x="162" y="276"/>
                    </a:cubicBezTo>
                    <a:cubicBezTo>
                      <a:pt x="148" y="262"/>
                      <a:pt x="131" y="254"/>
                      <a:pt x="113" y="254"/>
                    </a:cubicBezTo>
                    <a:cubicBezTo>
                      <a:pt x="102" y="249"/>
                      <a:pt x="90" y="246"/>
                      <a:pt x="77" y="246"/>
                    </a:cubicBezTo>
                    <a:cubicBezTo>
                      <a:pt x="42" y="246"/>
                      <a:pt x="6" y="270"/>
                      <a:pt x="6" y="316"/>
                    </a:cubicBezTo>
                    <a:cubicBezTo>
                      <a:pt x="14" y="601"/>
                      <a:pt x="6" y="891"/>
                      <a:pt x="2" y="1177"/>
                    </a:cubicBezTo>
                    <a:cubicBezTo>
                      <a:pt x="1" y="1218"/>
                      <a:pt x="36" y="1240"/>
                      <a:pt x="72" y="1240"/>
                    </a:cubicBezTo>
                    <a:cubicBezTo>
                      <a:pt x="81" y="1240"/>
                      <a:pt x="90" y="1239"/>
                      <a:pt x="99" y="1236"/>
                    </a:cubicBezTo>
                    <a:cubicBezTo>
                      <a:pt x="357" y="1212"/>
                      <a:pt x="613" y="1189"/>
                      <a:pt x="872" y="1165"/>
                    </a:cubicBezTo>
                    <a:cubicBezTo>
                      <a:pt x="913" y="1161"/>
                      <a:pt x="937" y="1132"/>
                      <a:pt x="941" y="1100"/>
                    </a:cubicBezTo>
                    <a:cubicBezTo>
                      <a:pt x="956" y="1074"/>
                      <a:pt x="956" y="1043"/>
                      <a:pt x="929" y="1017"/>
                    </a:cubicBezTo>
                    <a:cubicBezTo>
                      <a:pt x="874" y="964"/>
                      <a:pt x="822" y="909"/>
                      <a:pt x="773" y="854"/>
                    </a:cubicBezTo>
                    <a:cubicBezTo>
                      <a:pt x="844" y="779"/>
                      <a:pt x="1041" y="586"/>
                      <a:pt x="1126" y="524"/>
                    </a:cubicBezTo>
                    <a:cubicBezTo>
                      <a:pt x="1167" y="497"/>
                      <a:pt x="1165" y="442"/>
                      <a:pt x="1140" y="412"/>
                    </a:cubicBezTo>
                    <a:cubicBezTo>
                      <a:pt x="1138" y="402"/>
                      <a:pt x="1130" y="392"/>
                      <a:pt x="1124" y="383"/>
                    </a:cubicBezTo>
                    <a:cubicBezTo>
                      <a:pt x="1008" y="264"/>
                      <a:pt x="889" y="146"/>
                      <a:pt x="779" y="24"/>
                    </a:cubicBezTo>
                    <a:cubicBezTo>
                      <a:pt x="765" y="7"/>
                      <a:pt x="748" y="0"/>
                      <a:pt x="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5047525" y="1663900"/>
                <a:ext cx="31750" cy="28900"/>
              </a:xfrm>
              <a:custGeom>
                <a:rect b="b" l="l" r="r" t="t"/>
                <a:pathLst>
                  <a:path extrusionOk="0" h="1156" w="1270">
                    <a:moveTo>
                      <a:pt x="454" y="170"/>
                    </a:moveTo>
                    <a:cubicBezTo>
                      <a:pt x="527" y="257"/>
                      <a:pt x="726" y="460"/>
                      <a:pt x="808" y="533"/>
                    </a:cubicBezTo>
                    <a:cubicBezTo>
                      <a:pt x="823" y="547"/>
                      <a:pt x="840" y="553"/>
                      <a:pt x="857" y="553"/>
                    </a:cubicBezTo>
                    <a:cubicBezTo>
                      <a:pt x="885" y="553"/>
                      <a:pt x="911" y="536"/>
                      <a:pt x="925" y="513"/>
                    </a:cubicBezTo>
                    <a:cubicBezTo>
                      <a:pt x="933" y="511"/>
                      <a:pt x="937" y="505"/>
                      <a:pt x="943" y="501"/>
                    </a:cubicBezTo>
                    <a:cubicBezTo>
                      <a:pt x="976" y="472"/>
                      <a:pt x="1010" y="442"/>
                      <a:pt x="1041" y="413"/>
                    </a:cubicBezTo>
                    <a:cubicBezTo>
                      <a:pt x="1061" y="610"/>
                      <a:pt x="1081" y="809"/>
                      <a:pt x="1098" y="1006"/>
                    </a:cubicBezTo>
                    <a:cubicBezTo>
                      <a:pt x="980" y="1005"/>
                      <a:pt x="861" y="1004"/>
                      <a:pt x="742" y="1004"/>
                    </a:cubicBezTo>
                    <a:cubicBezTo>
                      <a:pt x="654" y="1004"/>
                      <a:pt x="567" y="1004"/>
                      <a:pt x="479" y="1006"/>
                    </a:cubicBezTo>
                    <a:cubicBezTo>
                      <a:pt x="501" y="980"/>
                      <a:pt x="523" y="959"/>
                      <a:pt x="542" y="935"/>
                    </a:cubicBezTo>
                    <a:cubicBezTo>
                      <a:pt x="560" y="915"/>
                      <a:pt x="562" y="890"/>
                      <a:pt x="558" y="870"/>
                    </a:cubicBezTo>
                    <a:cubicBezTo>
                      <a:pt x="560" y="854"/>
                      <a:pt x="552" y="832"/>
                      <a:pt x="536" y="817"/>
                    </a:cubicBezTo>
                    <a:cubicBezTo>
                      <a:pt x="454" y="734"/>
                      <a:pt x="251" y="531"/>
                      <a:pt x="176" y="442"/>
                    </a:cubicBezTo>
                    <a:cubicBezTo>
                      <a:pt x="270" y="353"/>
                      <a:pt x="363" y="263"/>
                      <a:pt x="454" y="170"/>
                    </a:cubicBezTo>
                    <a:close/>
                    <a:moveTo>
                      <a:pt x="473" y="1"/>
                    </a:moveTo>
                    <a:cubicBezTo>
                      <a:pt x="453" y="1"/>
                      <a:pt x="434" y="8"/>
                      <a:pt x="420" y="20"/>
                    </a:cubicBezTo>
                    <a:cubicBezTo>
                      <a:pt x="410" y="22"/>
                      <a:pt x="400" y="30"/>
                      <a:pt x="391" y="38"/>
                    </a:cubicBezTo>
                    <a:cubicBezTo>
                      <a:pt x="272" y="156"/>
                      <a:pt x="154" y="271"/>
                      <a:pt x="34" y="385"/>
                    </a:cubicBezTo>
                    <a:cubicBezTo>
                      <a:pt x="0" y="415"/>
                      <a:pt x="6" y="454"/>
                      <a:pt x="30" y="482"/>
                    </a:cubicBezTo>
                    <a:cubicBezTo>
                      <a:pt x="34" y="485"/>
                      <a:pt x="36" y="487"/>
                      <a:pt x="38" y="493"/>
                    </a:cubicBezTo>
                    <a:cubicBezTo>
                      <a:pt x="115" y="586"/>
                      <a:pt x="320" y="793"/>
                      <a:pt x="404" y="880"/>
                    </a:cubicBezTo>
                    <a:cubicBezTo>
                      <a:pt x="369" y="921"/>
                      <a:pt x="329" y="961"/>
                      <a:pt x="290" y="1000"/>
                    </a:cubicBezTo>
                    <a:cubicBezTo>
                      <a:pt x="274" y="1016"/>
                      <a:pt x="266" y="1034"/>
                      <a:pt x="266" y="1049"/>
                    </a:cubicBezTo>
                    <a:cubicBezTo>
                      <a:pt x="247" y="1095"/>
                      <a:pt x="266" y="1156"/>
                      <a:pt x="329" y="1156"/>
                    </a:cubicBezTo>
                    <a:cubicBezTo>
                      <a:pt x="445" y="1152"/>
                      <a:pt x="561" y="1150"/>
                      <a:pt x="677" y="1150"/>
                    </a:cubicBezTo>
                    <a:cubicBezTo>
                      <a:pt x="848" y="1150"/>
                      <a:pt x="1019" y="1153"/>
                      <a:pt x="1189" y="1156"/>
                    </a:cubicBezTo>
                    <a:cubicBezTo>
                      <a:pt x="1248" y="1156"/>
                      <a:pt x="1270" y="1099"/>
                      <a:pt x="1252" y="1057"/>
                    </a:cubicBezTo>
                    <a:cubicBezTo>
                      <a:pt x="1226" y="797"/>
                      <a:pt x="1201" y="541"/>
                      <a:pt x="1177" y="284"/>
                    </a:cubicBezTo>
                    <a:cubicBezTo>
                      <a:pt x="1171" y="243"/>
                      <a:pt x="1142" y="219"/>
                      <a:pt x="1110" y="215"/>
                    </a:cubicBezTo>
                    <a:cubicBezTo>
                      <a:pt x="1099" y="209"/>
                      <a:pt x="1087" y="205"/>
                      <a:pt x="1075" y="205"/>
                    </a:cubicBezTo>
                    <a:cubicBezTo>
                      <a:pt x="1059" y="205"/>
                      <a:pt x="1043" y="212"/>
                      <a:pt x="1029" y="227"/>
                    </a:cubicBezTo>
                    <a:cubicBezTo>
                      <a:pt x="974" y="280"/>
                      <a:pt x="921" y="334"/>
                      <a:pt x="864" y="385"/>
                    </a:cubicBezTo>
                    <a:cubicBezTo>
                      <a:pt x="789" y="314"/>
                      <a:pt x="596" y="117"/>
                      <a:pt x="532" y="32"/>
                    </a:cubicBezTo>
                    <a:cubicBezTo>
                      <a:pt x="517" y="10"/>
                      <a:pt x="495" y="1"/>
                      <a:pt x="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5081925" y="1698600"/>
                <a:ext cx="31500" cy="28975"/>
              </a:xfrm>
              <a:custGeom>
                <a:rect b="b" l="l" r="r" t="t"/>
                <a:pathLst>
                  <a:path extrusionOk="0" h="1159" w="1260">
                    <a:moveTo>
                      <a:pt x="162" y="148"/>
                    </a:moveTo>
                    <a:lnTo>
                      <a:pt x="162" y="148"/>
                    </a:lnTo>
                    <a:cubicBezTo>
                      <a:pt x="369" y="152"/>
                      <a:pt x="576" y="156"/>
                      <a:pt x="783" y="156"/>
                    </a:cubicBezTo>
                    <a:cubicBezTo>
                      <a:pt x="761" y="180"/>
                      <a:pt x="739" y="201"/>
                      <a:pt x="718" y="227"/>
                    </a:cubicBezTo>
                    <a:cubicBezTo>
                      <a:pt x="700" y="247"/>
                      <a:pt x="694" y="270"/>
                      <a:pt x="700" y="290"/>
                    </a:cubicBezTo>
                    <a:cubicBezTo>
                      <a:pt x="698" y="308"/>
                      <a:pt x="704" y="328"/>
                      <a:pt x="720" y="345"/>
                    </a:cubicBezTo>
                    <a:cubicBezTo>
                      <a:pt x="801" y="426"/>
                      <a:pt x="1004" y="633"/>
                      <a:pt x="1077" y="722"/>
                    </a:cubicBezTo>
                    <a:cubicBezTo>
                      <a:pt x="988" y="807"/>
                      <a:pt x="897" y="895"/>
                      <a:pt x="803" y="986"/>
                    </a:cubicBezTo>
                    <a:cubicBezTo>
                      <a:pt x="734" y="899"/>
                      <a:pt x="534" y="694"/>
                      <a:pt x="452" y="621"/>
                    </a:cubicBezTo>
                    <a:cubicBezTo>
                      <a:pt x="437" y="607"/>
                      <a:pt x="420" y="601"/>
                      <a:pt x="403" y="601"/>
                    </a:cubicBezTo>
                    <a:cubicBezTo>
                      <a:pt x="375" y="601"/>
                      <a:pt x="349" y="618"/>
                      <a:pt x="335" y="641"/>
                    </a:cubicBezTo>
                    <a:cubicBezTo>
                      <a:pt x="327" y="643"/>
                      <a:pt x="324" y="649"/>
                      <a:pt x="316" y="653"/>
                    </a:cubicBezTo>
                    <a:cubicBezTo>
                      <a:pt x="280" y="682"/>
                      <a:pt x="249" y="712"/>
                      <a:pt x="217" y="742"/>
                    </a:cubicBezTo>
                    <a:cubicBezTo>
                      <a:pt x="199" y="544"/>
                      <a:pt x="182" y="345"/>
                      <a:pt x="162" y="148"/>
                    </a:cubicBezTo>
                    <a:close/>
                    <a:moveTo>
                      <a:pt x="78" y="0"/>
                    </a:moveTo>
                    <a:cubicBezTo>
                      <a:pt x="21" y="0"/>
                      <a:pt x="0" y="54"/>
                      <a:pt x="14" y="99"/>
                    </a:cubicBezTo>
                    <a:cubicBezTo>
                      <a:pt x="38" y="357"/>
                      <a:pt x="61" y="613"/>
                      <a:pt x="83" y="872"/>
                    </a:cubicBezTo>
                    <a:cubicBezTo>
                      <a:pt x="89" y="913"/>
                      <a:pt x="119" y="937"/>
                      <a:pt x="150" y="941"/>
                    </a:cubicBezTo>
                    <a:cubicBezTo>
                      <a:pt x="161" y="948"/>
                      <a:pt x="173" y="951"/>
                      <a:pt x="185" y="951"/>
                    </a:cubicBezTo>
                    <a:cubicBezTo>
                      <a:pt x="201" y="951"/>
                      <a:pt x="217" y="945"/>
                      <a:pt x="231" y="929"/>
                    </a:cubicBezTo>
                    <a:cubicBezTo>
                      <a:pt x="286" y="876"/>
                      <a:pt x="339" y="822"/>
                      <a:pt x="396" y="773"/>
                    </a:cubicBezTo>
                    <a:cubicBezTo>
                      <a:pt x="471" y="846"/>
                      <a:pt x="665" y="1043"/>
                      <a:pt x="724" y="1126"/>
                    </a:cubicBezTo>
                    <a:cubicBezTo>
                      <a:pt x="740" y="1149"/>
                      <a:pt x="764" y="1159"/>
                      <a:pt x="788" y="1159"/>
                    </a:cubicBezTo>
                    <a:cubicBezTo>
                      <a:pt x="807" y="1159"/>
                      <a:pt x="825" y="1152"/>
                      <a:pt x="838" y="1142"/>
                    </a:cubicBezTo>
                    <a:cubicBezTo>
                      <a:pt x="848" y="1138"/>
                      <a:pt x="858" y="1132"/>
                      <a:pt x="868" y="1124"/>
                    </a:cubicBezTo>
                    <a:cubicBezTo>
                      <a:pt x="986" y="1008"/>
                      <a:pt x="1104" y="889"/>
                      <a:pt x="1226" y="779"/>
                    </a:cubicBezTo>
                    <a:cubicBezTo>
                      <a:pt x="1260" y="750"/>
                      <a:pt x="1254" y="710"/>
                      <a:pt x="1230" y="682"/>
                    </a:cubicBezTo>
                    <a:cubicBezTo>
                      <a:pt x="1236" y="675"/>
                      <a:pt x="1234" y="671"/>
                      <a:pt x="1230" y="669"/>
                    </a:cubicBezTo>
                    <a:cubicBezTo>
                      <a:pt x="1153" y="574"/>
                      <a:pt x="948" y="365"/>
                      <a:pt x="866" y="278"/>
                    </a:cubicBezTo>
                    <a:cubicBezTo>
                      <a:pt x="901" y="237"/>
                      <a:pt x="941" y="198"/>
                      <a:pt x="980" y="160"/>
                    </a:cubicBezTo>
                    <a:cubicBezTo>
                      <a:pt x="996" y="146"/>
                      <a:pt x="1004" y="129"/>
                      <a:pt x="1004" y="111"/>
                    </a:cubicBezTo>
                    <a:cubicBezTo>
                      <a:pt x="1025" y="65"/>
                      <a:pt x="1004" y="4"/>
                      <a:pt x="941" y="4"/>
                    </a:cubicBezTo>
                    <a:cubicBezTo>
                      <a:pt x="852" y="7"/>
                      <a:pt x="763" y="8"/>
                      <a:pt x="674" y="8"/>
                    </a:cubicBezTo>
                    <a:cubicBezTo>
                      <a:pt x="476" y="8"/>
                      <a:pt x="278" y="3"/>
                      <a:pt x="81" y="0"/>
                    </a:cubicBezTo>
                    <a:cubicBezTo>
                      <a:pt x="80" y="0"/>
                      <a:pt x="79" y="0"/>
                      <a:pt x="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7"/>
          <p:cNvSpPr txBox="1"/>
          <p:nvPr>
            <p:ph type="title"/>
          </p:nvPr>
        </p:nvSpPr>
        <p:spPr>
          <a:xfrm>
            <a:off x="1269250" y="215850"/>
            <a:ext cx="7732200" cy="6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Recommendations and Projected Impact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7"/>
          <p:cNvSpPr txBox="1"/>
          <p:nvPr>
            <p:ph idx="1" type="subTitle"/>
          </p:nvPr>
        </p:nvSpPr>
        <p:spPr>
          <a:xfrm>
            <a:off x="2345839" y="2768531"/>
            <a:ext cx="2258100" cy="7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reach, improve convenience and potentially boost sales.</a:t>
            </a:r>
            <a:endParaRPr/>
          </a:p>
        </p:txBody>
      </p:sp>
      <p:sp>
        <p:nvSpPr>
          <p:cNvPr id="1169" name="Google Shape;1169;p37"/>
          <p:cNvSpPr txBox="1"/>
          <p:nvPr>
            <p:ph idx="2" type="subTitle"/>
          </p:nvPr>
        </p:nvSpPr>
        <p:spPr>
          <a:xfrm>
            <a:off x="2345839" y="2472084"/>
            <a:ext cx="2256600" cy="29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Investing in Online Delivery </a:t>
            </a:r>
            <a:endParaRPr/>
          </a:p>
        </p:txBody>
      </p:sp>
      <p:sp>
        <p:nvSpPr>
          <p:cNvPr id="1170" name="Google Shape;1170;p37"/>
          <p:cNvSpPr txBox="1"/>
          <p:nvPr>
            <p:ph idx="3" type="subTitle"/>
          </p:nvPr>
        </p:nvSpPr>
        <p:spPr>
          <a:xfrm>
            <a:off x="2345839" y="1289362"/>
            <a:ext cx="2258100" cy="7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visibility, diversify customer base, boost sales.</a:t>
            </a:r>
            <a:endParaRPr/>
          </a:p>
        </p:txBody>
      </p:sp>
      <p:sp>
        <p:nvSpPr>
          <p:cNvPr id="1171" name="Google Shape;1171;p37"/>
          <p:cNvSpPr txBox="1"/>
          <p:nvPr>
            <p:ph idx="4" type="subTitle"/>
          </p:nvPr>
        </p:nvSpPr>
        <p:spPr>
          <a:xfrm>
            <a:off x="2345839" y="1067089"/>
            <a:ext cx="2256600" cy="29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Location</a:t>
            </a:r>
            <a:r>
              <a:rPr lang="en"/>
              <a:t> </a:t>
            </a:r>
            <a:endParaRPr/>
          </a:p>
        </p:txBody>
      </p:sp>
      <p:sp>
        <p:nvSpPr>
          <p:cNvPr id="1172" name="Google Shape;1172;p37"/>
          <p:cNvSpPr txBox="1"/>
          <p:nvPr>
            <p:ph idx="5" type="subTitle"/>
          </p:nvPr>
        </p:nvSpPr>
        <p:spPr>
          <a:xfrm>
            <a:off x="5974938" y="2768531"/>
            <a:ext cx="2258100" cy="7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Disregarding the least performing products and buying chicken accordingly. </a:t>
            </a:r>
            <a:endParaRPr/>
          </a:p>
        </p:txBody>
      </p:sp>
      <p:sp>
        <p:nvSpPr>
          <p:cNvPr id="1173" name="Google Shape;1173;p37"/>
          <p:cNvSpPr txBox="1"/>
          <p:nvPr>
            <p:ph idx="6" type="subTitle"/>
          </p:nvPr>
        </p:nvSpPr>
        <p:spPr>
          <a:xfrm>
            <a:off x="5975691" y="2472115"/>
            <a:ext cx="2256600" cy="29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fixed chicken quantity </a:t>
            </a:r>
            <a:endParaRPr/>
          </a:p>
        </p:txBody>
      </p:sp>
      <p:sp>
        <p:nvSpPr>
          <p:cNvPr id="1174" name="Google Shape;1174;p37"/>
          <p:cNvSpPr txBox="1"/>
          <p:nvPr>
            <p:ph idx="7" type="subTitle"/>
          </p:nvPr>
        </p:nvSpPr>
        <p:spPr>
          <a:xfrm>
            <a:off x="5974938" y="1363629"/>
            <a:ext cx="2258100" cy="7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costs by adjusting chicken </a:t>
            </a:r>
            <a:r>
              <a:rPr lang="en"/>
              <a:t>quantity</a:t>
            </a:r>
            <a:r>
              <a:rPr lang="en"/>
              <a:t> estimations.</a:t>
            </a:r>
            <a:endParaRPr/>
          </a:p>
        </p:txBody>
      </p:sp>
      <p:sp>
        <p:nvSpPr>
          <p:cNvPr id="1175" name="Google Shape;1175;p37"/>
          <p:cNvSpPr txBox="1"/>
          <p:nvPr>
            <p:ph idx="8" type="subTitle"/>
          </p:nvPr>
        </p:nvSpPr>
        <p:spPr>
          <a:xfrm>
            <a:off x="5975691" y="1067089"/>
            <a:ext cx="2256600" cy="29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Optimization</a:t>
            </a:r>
            <a:endParaRPr/>
          </a:p>
        </p:txBody>
      </p:sp>
      <p:grpSp>
        <p:nvGrpSpPr>
          <p:cNvPr id="1176" name="Google Shape;1176;p37"/>
          <p:cNvGrpSpPr/>
          <p:nvPr/>
        </p:nvGrpSpPr>
        <p:grpSpPr>
          <a:xfrm>
            <a:off x="1406785" y="820121"/>
            <a:ext cx="682276" cy="639090"/>
            <a:chOff x="1169481" y="1606850"/>
            <a:chExt cx="680100" cy="680100"/>
          </a:xfrm>
        </p:grpSpPr>
        <p:sp>
          <p:nvSpPr>
            <p:cNvPr id="1177" name="Google Shape;1177;p37"/>
            <p:cNvSpPr/>
            <p:nvPr/>
          </p:nvSpPr>
          <p:spPr>
            <a:xfrm>
              <a:off x="1169481" y="1606850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1361375" y="1796876"/>
              <a:ext cx="296312" cy="300049"/>
            </a:xfrm>
            <a:custGeom>
              <a:rect b="b" l="l" r="r" t="t"/>
              <a:pathLst>
                <a:path extrusionOk="0" h="2489" w="2458">
                  <a:moveTo>
                    <a:pt x="1880" y="173"/>
                  </a:moveTo>
                  <a:lnTo>
                    <a:pt x="1866" y="200"/>
                  </a:lnTo>
                  <a:cubicBezTo>
                    <a:pt x="1866" y="202"/>
                    <a:pt x="1862" y="202"/>
                    <a:pt x="1862" y="206"/>
                  </a:cubicBezTo>
                  <a:cubicBezTo>
                    <a:pt x="1820" y="301"/>
                    <a:pt x="1763" y="380"/>
                    <a:pt x="1712" y="449"/>
                  </a:cubicBezTo>
                  <a:lnTo>
                    <a:pt x="1702" y="462"/>
                  </a:lnTo>
                  <a:lnTo>
                    <a:pt x="1690" y="449"/>
                  </a:lnTo>
                  <a:cubicBezTo>
                    <a:pt x="1657" y="415"/>
                    <a:pt x="1623" y="378"/>
                    <a:pt x="1590" y="344"/>
                  </a:cubicBezTo>
                  <a:cubicBezTo>
                    <a:pt x="1550" y="301"/>
                    <a:pt x="1507" y="259"/>
                    <a:pt x="1468" y="218"/>
                  </a:cubicBezTo>
                  <a:lnTo>
                    <a:pt x="1448" y="196"/>
                  </a:lnTo>
                  <a:lnTo>
                    <a:pt x="1481" y="192"/>
                  </a:lnTo>
                  <a:cubicBezTo>
                    <a:pt x="1619" y="190"/>
                    <a:pt x="1740" y="182"/>
                    <a:pt x="1854" y="177"/>
                  </a:cubicBezTo>
                  <a:lnTo>
                    <a:pt x="1880" y="173"/>
                  </a:lnTo>
                  <a:close/>
                  <a:moveTo>
                    <a:pt x="1237" y="196"/>
                  </a:moveTo>
                  <a:lnTo>
                    <a:pt x="1215" y="220"/>
                  </a:lnTo>
                  <a:cubicBezTo>
                    <a:pt x="1142" y="297"/>
                    <a:pt x="1057" y="388"/>
                    <a:pt x="965" y="474"/>
                  </a:cubicBezTo>
                  <a:lnTo>
                    <a:pt x="955" y="484"/>
                  </a:lnTo>
                  <a:lnTo>
                    <a:pt x="945" y="474"/>
                  </a:lnTo>
                  <a:cubicBezTo>
                    <a:pt x="841" y="378"/>
                    <a:pt x="736" y="297"/>
                    <a:pt x="634" y="220"/>
                  </a:cubicBezTo>
                  <a:lnTo>
                    <a:pt x="598" y="196"/>
                  </a:lnTo>
                  <a:lnTo>
                    <a:pt x="738" y="196"/>
                  </a:lnTo>
                  <a:cubicBezTo>
                    <a:pt x="842" y="196"/>
                    <a:pt x="946" y="197"/>
                    <a:pt x="1050" y="197"/>
                  </a:cubicBezTo>
                  <a:cubicBezTo>
                    <a:pt x="1102" y="197"/>
                    <a:pt x="1153" y="197"/>
                    <a:pt x="1205" y="196"/>
                  </a:cubicBezTo>
                  <a:close/>
                  <a:moveTo>
                    <a:pt x="452" y="301"/>
                  </a:moveTo>
                  <a:lnTo>
                    <a:pt x="466" y="315"/>
                  </a:lnTo>
                  <a:cubicBezTo>
                    <a:pt x="470" y="319"/>
                    <a:pt x="476" y="324"/>
                    <a:pt x="480" y="326"/>
                  </a:cubicBezTo>
                  <a:cubicBezTo>
                    <a:pt x="567" y="386"/>
                    <a:pt x="655" y="453"/>
                    <a:pt x="748" y="533"/>
                  </a:cubicBezTo>
                  <a:lnTo>
                    <a:pt x="778" y="557"/>
                  </a:lnTo>
                  <a:lnTo>
                    <a:pt x="600" y="553"/>
                  </a:lnTo>
                  <a:lnTo>
                    <a:pt x="291" y="545"/>
                  </a:lnTo>
                  <a:lnTo>
                    <a:pt x="261" y="545"/>
                  </a:lnTo>
                  <a:lnTo>
                    <a:pt x="283" y="524"/>
                  </a:lnTo>
                  <a:cubicBezTo>
                    <a:pt x="334" y="462"/>
                    <a:pt x="387" y="393"/>
                    <a:pt x="442" y="315"/>
                  </a:cubicBezTo>
                  <a:lnTo>
                    <a:pt x="452" y="301"/>
                  </a:lnTo>
                  <a:close/>
                  <a:moveTo>
                    <a:pt x="1345" y="338"/>
                  </a:moveTo>
                  <a:lnTo>
                    <a:pt x="1355" y="348"/>
                  </a:lnTo>
                  <a:cubicBezTo>
                    <a:pt x="1393" y="388"/>
                    <a:pt x="1432" y="427"/>
                    <a:pt x="1468" y="466"/>
                  </a:cubicBezTo>
                  <a:cubicBezTo>
                    <a:pt x="1493" y="494"/>
                    <a:pt x="1521" y="518"/>
                    <a:pt x="1544" y="545"/>
                  </a:cubicBezTo>
                  <a:lnTo>
                    <a:pt x="1566" y="571"/>
                  </a:lnTo>
                  <a:lnTo>
                    <a:pt x="1493" y="571"/>
                  </a:lnTo>
                  <a:cubicBezTo>
                    <a:pt x="1385" y="571"/>
                    <a:pt x="1270" y="571"/>
                    <a:pt x="1158" y="567"/>
                  </a:cubicBezTo>
                  <a:lnTo>
                    <a:pt x="1126" y="567"/>
                  </a:lnTo>
                  <a:lnTo>
                    <a:pt x="1148" y="545"/>
                  </a:lnTo>
                  <a:cubicBezTo>
                    <a:pt x="1201" y="492"/>
                    <a:pt x="1261" y="429"/>
                    <a:pt x="1335" y="350"/>
                  </a:cubicBezTo>
                  <a:lnTo>
                    <a:pt x="1345" y="338"/>
                  </a:lnTo>
                  <a:close/>
                  <a:moveTo>
                    <a:pt x="2000" y="320"/>
                  </a:moveTo>
                  <a:lnTo>
                    <a:pt x="2016" y="338"/>
                  </a:lnTo>
                  <a:cubicBezTo>
                    <a:pt x="2027" y="356"/>
                    <a:pt x="2043" y="374"/>
                    <a:pt x="2055" y="389"/>
                  </a:cubicBezTo>
                  <a:cubicBezTo>
                    <a:pt x="2092" y="439"/>
                    <a:pt x="2132" y="488"/>
                    <a:pt x="2171" y="533"/>
                  </a:cubicBezTo>
                  <a:lnTo>
                    <a:pt x="2191" y="555"/>
                  </a:lnTo>
                  <a:lnTo>
                    <a:pt x="2161" y="557"/>
                  </a:lnTo>
                  <a:cubicBezTo>
                    <a:pt x="2075" y="563"/>
                    <a:pt x="1984" y="567"/>
                    <a:pt x="1870" y="571"/>
                  </a:cubicBezTo>
                  <a:lnTo>
                    <a:pt x="1840" y="571"/>
                  </a:lnTo>
                  <a:lnTo>
                    <a:pt x="1858" y="547"/>
                  </a:lnTo>
                  <a:cubicBezTo>
                    <a:pt x="1899" y="492"/>
                    <a:pt x="1951" y="419"/>
                    <a:pt x="1990" y="340"/>
                  </a:cubicBezTo>
                  <a:lnTo>
                    <a:pt x="2000" y="320"/>
                  </a:lnTo>
                  <a:close/>
                  <a:moveTo>
                    <a:pt x="2227" y="723"/>
                  </a:moveTo>
                  <a:lnTo>
                    <a:pt x="2221" y="744"/>
                  </a:lnTo>
                  <a:cubicBezTo>
                    <a:pt x="2069" y="1146"/>
                    <a:pt x="1882" y="1478"/>
                    <a:pt x="1722" y="1746"/>
                  </a:cubicBezTo>
                  <a:lnTo>
                    <a:pt x="1678" y="1819"/>
                  </a:lnTo>
                  <a:lnTo>
                    <a:pt x="1698" y="1734"/>
                  </a:lnTo>
                  <a:cubicBezTo>
                    <a:pt x="1777" y="1383"/>
                    <a:pt x="1818" y="1064"/>
                    <a:pt x="1822" y="752"/>
                  </a:cubicBezTo>
                  <a:lnTo>
                    <a:pt x="1822" y="740"/>
                  </a:lnTo>
                  <a:lnTo>
                    <a:pt x="1836" y="740"/>
                  </a:lnTo>
                  <a:cubicBezTo>
                    <a:pt x="1980" y="738"/>
                    <a:pt x="2098" y="732"/>
                    <a:pt x="2205" y="725"/>
                  </a:cubicBezTo>
                  <a:lnTo>
                    <a:pt x="2227" y="723"/>
                  </a:lnTo>
                  <a:close/>
                  <a:moveTo>
                    <a:pt x="1101" y="740"/>
                  </a:moveTo>
                  <a:cubicBezTo>
                    <a:pt x="1245" y="742"/>
                    <a:pt x="1375" y="744"/>
                    <a:pt x="1497" y="744"/>
                  </a:cubicBezTo>
                  <a:lnTo>
                    <a:pt x="1649" y="744"/>
                  </a:lnTo>
                  <a:lnTo>
                    <a:pt x="1645" y="760"/>
                  </a:lnTo>
                  <a:cubicBezTo>
                    <a:pt x="1639" y="1174"/>
                    <a:pt x="1564" y="1602"/>
                    <a:pt x="1414" y="2114"/>
                  </a:cubicBezTo>
                  <a:lnTo>
                    <a:pt x="1402" y="2152"/>
                  </a:lnTo>
                  <a:lnTo>
                    <a:pt x="1387" y="2114"/>
                  </a:lnTo>
                  <a:cubicBezTo>
                    <a:pt x="1217" y="1708"/>
                    <a:pt x="1117" y="1251"/>
                    <a:pt x="1087" y="754"/>
                  </a:cubicBezTo>
                  <a:lnTo>
                    <a:pt x="1087" y="740"/>
                  </a:lnTo>
                  <a:close/>
                  <a:moveTo>
                    <a:pt x="231" y="719"/>
                  </a:moveTo>
                  <a:cubicBezTo>
                    <a:pt x="358" y="721"/>
                    <a:pt x="480" y="725"/>
                    <a:pt x="606" y="729"/>
                  </a:cubicBezTo>
                  <a:lnTo>
                    <a:pt x="894" y="734"/>
                  </a:lnTo>
                  <a:lnTo>
                    <a:pt x="906" y="734"/>
                  </a:lnTo>
                  <a:lnTo>
                    <a:pt x="906" y="748"/>
                  </a:lnTo>
                  <a:cubicBezTo>
                    <a:pt x="935" y="1241"/>
                    <a:pt x="1032" y="1698"/>
                    <a:pt x="1192" y="2109"/>
                  </a:cubicBezTo>
                  <a:lnTo>
                    <a:pt x="1211" y="2160"/>
                  </a:lnTo>
                  <a:lnTo>
                    <a:pt x="1172" y="2128"/>
                  </a:lnTo>
                  <a:cubicBezTo>
                    <a:pt x="728" y="1744"/>
                    <a:pt x="391" y="1251"/>
                    <a:pt x="220" y="736"/>
                  </a:cubicBezTo>
                  <a:lnTo>
                    <a:pt x="212" y="719"/>
                  </a:lnTo>
                  <a:close/>
                  <a:moveTo>
                    <a:pt x="1873" y="0"/>
                  </a:moveTo>
                  <a:cubicBezTo>
                    <a:pt x="1870" y="0"/>
                    <a:pt x="1866" y="1"/>
                    <a:pt x="1862" y="1"/>
                  </a:cubicBezTo>
                  <a:cubicBezTo>
                    <a:pt x="1574" y="21"/>
                    <a:pt x="1290" y="23"/>
                    <a:pt x="1052" y="23"/>
                  </a:cubicBezTo>
                  <a:lnTo>
                    <a:pt x="490" y="23"/>
                  </a:lnTo>
                  <a:cubicBezTo>
                    <a:pt x="474" y="23"/>
                    <a:pt x="462" y="25"/>
                    <a:pt x="450" y="31"/>
                  </a:cubicBezTo>
                  <a:cubicBezTo>
                    <a:pt x="433" y="39"/>
                    <a:pt x="419" y="50"/>
                    <a:pt x="405" y="64"/>
                  </a:cubicBezTo>
                  <a:cubicBezTo>
                    <a:pt x="302" y="220"/>
                    <a:pt x="182" y="376"/>
                    <a:pt x="26" y="555"/>
                  </a:cubicBezTo>
                  <a:cubicBezTo>
                    <a:pt x="1" y="585"/>
                    <a:pt x="1" y="614"/>
                    <a:pt x="7" y="634"/>
                  </a:cubicBezTo>
                  <a:lnTo>
                    <a:pt x="7" y="636"/>
                  </a:lnTo>
                  <a:lnTo>
                    <a:pt x="7" y="640"/>
                  </a:lnTo>
                  <a:cubicBezTo>
                    <a:pt x="7" y="650"/>
                    <a:pt x="7" y="660"/>
                    <a:pt x="9" y="669"/>
                  </a:cubicBezTo>
                  <a:cubicBezTo>
                    <a:pt x="206" y="1361"/>
                    <a:pt x="689" y="2022"/>
                    <a:pt x="1335" y="2479"/>
                  </a:cubicBezTo>
                  <a:cubicBezTo>
                    <a:pt x="1345" y="2487"/>
                    <a:pt x="1357" y="2489"/>
                    <a:pt x="1369" y="2489"/>
                  </a:cubicBezTo>
                  <a:cubicBezTo>
                    <a:pt x="1651" y="2489"/>
                    <a:pt x="2365" y="869"/>
                    <a:pt x="2449" y="620"/>
                  </a:cubicBezTo>
                  <a:cubicBezTo>
                    <a:pt x="2457" y="600"/>
                    <a:pt x="2457" y="583"/>
                    <a:pt x="2451" y="565"/>
                  </a:cubicBezTo>
                  <a:cubicBezTo>
                    <a:pt x="2439" y="508"/>
                    <a:pt x="2380" y="458"/>
                    <a:pt x="2325" y="417"/>
                  </a:cubicBezTo>
                  <a:cubicBezTo>
                    <a:pt x="2303" y="399"/>
                    <a:pt x="2282" y="384"/>
                    <a:pt x="2264" y="366"/>
                  </a:cubicBezTo>
                  <a:cubicBezTo>
                    <a:pt x="2217" y="319"/>
                    <a:pt x="2173" y="267"/>
                    <a:pt x="2134" y="216"/>
                  </a:cubicBezTo>
                  <a:cubicBezTo>
                    <a:pt x="2079" y="149"/>
                    <a:pt x="2025" y="82"/>
                    <a:pt x="1958" y="25"/>
                  </a:cubicBezTo>
                  <a:cubicBezTo>
                    <a:pt x="1941" y="11"/>
                    <a:pt x="1921" y="3"/>
                    <a:pt x="1899" y="3"/>
                  </a:cubicBezTo>
                  <a:lnTo>
                    <a:pt x="1895" y="3"/>
                  </a:lnTo>
                  <a:cubicBezTo>
                    <a:pt x="1888" y="2"/>
                    <a:pt x="1881" y="0"/>
                    <a:pt x="1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7"/>
          <p:cNvSpPr/>
          <p:nvPr/>
        </p:nvSpPr>
        <p:spPr>
          <a:xfrm>
            <a:off x="1463137" y="2122129"/>
            <a:ext cx="682200" cy="63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5044112" y="820121"/>
            <a:ext cx="682276" cy="639090"/>
            <a:chOff x="7373125" y="1606850"/>
            <a:chExt cx="680100" cy="680100"/>
          </a:xfrm>
        </p:grpSpPr>
        <p:sp>
          <p:nvSpPr>
            <p:cNvPr id="1181" name="Google Shape;1181;p37"/>
            <p:cNvSpPr/>
            <p:nvPr/>
          </p:nvSpPr>
          <p:spPr>
            <a:xfrm>
              <a:off x="7373125" y="1606850"/>
              <a:ext cx="680100" cy="68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2" name="Google Shape;1182;p37"/>
            <p:cNvGrpSpPr/>
            <p:nvPr/>
          </p:nvGrpSpPr>
          <p:grpSpPr>
            <a:xfrm>
              <a:off x="7653450" y="1909167"/>
              <a:ext cx="111269" cy="24834"/>
              <a:chOff x="3170870" y="2348612"/>
              <a:chExt cx="82913" cy="18505"/>
            </a:xfrm>
          </p:grpSpPr>
          <p:sp>
            <p:nvSpPr>
              <p:cNvPr id="1183" name="Google Shape;1183;p37"/>
              <p:cNvSpPr/>
              <p:nvPr/>
            </p:nvSpPr>
            <p:spPr>
              <a:xfrm>
                <a:off x="3170870" y="2348612"/>
                <a:ext cx="22727" cy="17607"/>
              </a:xfrm>
              <a:custGeom>
                <a:rect b="b" l="l" r="r" t="t"/>
                <a:pathLst>
                  <a:path extrusionOk="0" h="196" w="253">
                    <a:moveTo>
                      <a:pt x="126" y="0"/>
                    </a:moveTo>
                    <a:cubicBezTo>
                      <a:pt x="0" y="0"/>
                      <a:pt x="0" y="196"/>
                      <a:pt x="126" y="196"/>
                    </a:cubicBezTo>
                    <a:cubicBezTo>
                      <a:pt x="253" y="196"/>
                      <a:pt x="253" y="0"/>
                      <a:pt x="1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3231056" y="2349511"/>
                <a:ext cx="22727" cy="17607"/>
              </a:xfrm>
              <a:custGeom>
                <a:rect b="b" l="l" r="r" t="t"/>
                <a:pathLst>
                  <a:path extrusionOk="0" h="196" w="253">
                    <a:moveTo>
                      <a:pt x="127" y="0"/>
                    </a:moveTo>
                    <a:cubicBezTo>
                      <a:pt x="1" y="0"/>
                      <a:pt x="1" y="195"/>
                      <a:pt x="127" y="195"/>
                    </a:cubicBezTo>
                    <a:cubicBezTo>
                      <a:pt x="253" y="195"/>
                      <a:pt x="253" y="0"/>
                      <a:pt x="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5" name="Google Shape;1185;p37"/>
          <p:cNvSpPr/>
          <p:nvPr/>
        </p:nvSpPr>
        <p:spPr>
          <a:xfrm>
            <a:off x="5044364" y="2200784"/>
            <a:ext cx="682200" cy="63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7"/>
          <p:cNvSpPr/>
          <p:nvPr/>
        </p:nvSpPr>
        <p:spPr>
          <a:xfrm>
            <a:off x="5236891" y="998522"/>
            <a:ext cx="297271" cy="281923"/>
          </a:xfrm>
          <a:custGeom>
            <a:rect b="b" l="l" r="r" t="t"/>
            <a:pathLst>
              <a:path extrusionOk="0" h="2489" w="2458">
                <a:moveTo>
                  <a:pt x="1880" y="173"/>
                </a:moveTo>
                <a:lnTo>
                  <a:pt x="1866" y="200"/>
                </a:lnTo>
                <a:cubicBezTo>
                  <a:pt x="1866" y="202"/>
                  <a:pt x="1862" y="202"/>
                  <a:pt x="1862" y="206"/>
                </a:cubicBezTo>
                <a:cubicBezTo>
                  <a:pt x="1820" y="301"/>
                  <a:pt x="1763" y="380"/>
                  <a:pt x="1712" y="449"/>
                </a:cubicBezTo>
                <a:lnTo>
                  <a:pt x="1702" y="462"/>
                </a:lnTo>
                <a:lnTo>
                  <a:pt x="1690" y="449"/>
                </a:lnTo>
                <a:cubicBezTo>
                  <a:pt x="1657" y="415"/>
                  <a:pt x="1623" y="378"/>
                  <a:pt x="1590" y="344"/>
                </a:cubicBezTo>
                <a:cubicBezTo>
                  <a:pt x="1550" y="301"/>
                  <a:pt x="1507" y="259"/>
                  <a:pt x="1468" y="218"/>
                </a:cubicBezTo>
                <a:lnTo>
                  <a:pt x="1448" y="196"/>
                </a:lnTo>
                <a:lnTo>
                  <a:pt x="1481" y="192"/>
                </a:lnTo>
                <a:cubicBezTo>
                  <a:pt x="1619" y="190"/>
                  <a:pt x="1740" y="182"/>
                  <a:pt x="1854" y="177"/>
                </a:cubicBezTo>
                <a:lnTo>
                  <a:pt x="1880" y="173"/>
                </a:lnTo>
                <a:close/>
                <a:moveTo>
                  <a:pt x="1237" y="196"/>
                </a:moveTo>
                <a:lnTo>
                  <a:pt x="1215" y="220"/>
                </a:lnTo>
                <a:cubicBezTo>
                  <a:pt x="1142" y="297"/>
                  <a:pt x="1057" y="388"/>
                  <a:pt x="965" y="474"/>
                </a:cubicBezTo>
                <a:lnTo>
                  <a:pt x="955" y="484"/>
                </a:lnTo>
                <a:lnTo>
                  <a:pt x="945" y="474"/>
                </a:lnTo>
                <a:cubicBezTo>
                  <a:pt x="841" y="378"/>
                  <a:pt x="736" y="297"/>
                  <a:pt x="634" y="220"/>
                </a:cubicBezTo>
                <a:lnTo>
                  <a:pt x="598" y="196"/>
                </a:lnTo>
                <a:lnTo>
                  <a:pt x="738" y="196"/>
                </a:lnTo>
                <a:cubicBezTo>
                  <a:pt x="842" y="196"/>
                  <a:pt x="946" y="197"/>
                  <a:pt x="1050" y="197"/>
                </a:cubicBezTo>
                <a:cubicBezTo>
                  <a:pt x="1102" y="197"/>
                  <a:pt x="1153" y="197"/>
                  <a:pt x="1205" y="196"/>
                </a:cubicBezTo>
                <a:close/>
                <a:moveTo>
                  <a:pt x="452" y="301"/>
                </a:moveTo>
                <a:lnTo>
                  <a:pt x="466" y="315"/>
                </a:lnTo>
                <a:cubicBezTo>
                  <a:pt x="470" y="319"/>
                  <a:pt x="476" y="324"/>
                  <a:pt x="480" y="326"/>
                </a:cubicBezTo>
                <a:cubicBezTo>
                  <a:pt x="567" y="386"/>
                  <a:pt x="655" y="453"/>
                  <a:pt x="748" y="533"/>
                </a:cubicBezTo>
                <a:lnTo>
                  <a:pt x="778" y="557"/>
                </a:lnTo>
                <a:lnTo>
                  <a:pt x="600" y="553"/>
                </a:lnTo>
                <a:lnTo>
                  <a:pt x="291" y="545"/>
                </a:lnTo>
                <a:lnTo>
                  <a:pt x="261" y="545"/>
                </a:lnTo>
                <a:lnTo>
                  <a:pt x="283" y="524"/>
                </a:lnTo>
                <a:cubicBezTo>
                  <a:pt x="334" y="462"/>
                  <a:pt x="387" y="393"/>
                  <a:pt x="442" y="315"/>
                </a:cubicBezTo>
                <a:lnTo>
                  <a:pt x="452" y="301"/>
                </a:lnTo>
                <a:close/>
                <a:moveTo>
                  <a:pt x="1345" y="338"/>
                </a:moveTo>
                <a:lnTo>
                  <a:pt x="1355" y="348"/>
                </a:lnTo>
                <a:cubicBezTo>
                  <a:pt x="1393" y="388"/>
                  <a:pt x="1432" y="427"/>
                  <a:pt x="1468" y="466"/>
                </a:cubicBezTo>
                <a:cubicBezTo>
                  <a:pt x="1493" y="494"/>
                  <a:pt x="1521" y="518"/>
                  <a:pt x="1544" y="545"/>
                </a:cubicBezTo>
                <a:lnTo>
                  <a:pt x="1566" y="571"/>
                </a:lnTo>
                <a:lnTo>
                  <a:pt x="1493" y="571"/>
                </a:lnTo>
                <a:cubicBezTo>
                  <a:pt x="1385" y="571"/>
                  <a:pt x="1270" y="571"/>
                  <a:pt x="1158" y="567"/>
                </a:cubicBezTo>
                <a:lnTo>
                  <a:pt x="1126" y="567"/>
                </a:lnTo>
                <a:lnTo>
                  <a:pt x="1148" y="545"/>
                </a:lnTo>
                <a:cubicBezTo>
                  <a:pt x="1201" y="492"/>
                  <a:pt x="1261" y="429"/>
                  <a:pt x="1335" y="350"/>
                </a:cubicBezTo>
                <a:lnTo>
                  <a:pt x="1345" y="338"/>
                </a:lnTo>
                <a:close/>
                <a:moveTo>
                  <a:pt x="2000" y="320"/>
                </a:moveTo>
                <a:lnTo>
                  <a:pt x="2016" y="338"/>
                </a:lnTo>
                <a:cubicBezTo>
                  <a:pt x="2027" y="356"/>
                  <a:pt x="2043" y="374"/>
                  <a:pt x="2055" y="389"/>
                </a:cubicBezTo>
                <a:cubicBezTo>
                  <a:pt x="2092" y="439"/>
                  <a:pt x="2132" y="488"/>
                  <a:pt x="2171" y="533"/>
                </a:cubicBezTo>
                <a:lnTo>
                  <a:pt x="2191" y="555"/>
                </a:lnTo>
                <a:lnTo>
                  <a:pt x="2161" y="557"/>
                </a:lnTo>
                <a:cubicBezTo>
                  <a:pt x="2075" y="563"/>
                  <a:pt x="1984" y="567"/>
                  <a:pt x="1870" y="571"/>
                </a:cubicBezTo>
                <a:lnTo>
                  <a:pt x="1840" y="571"/>
                </a:lnTo>
                <a:lnTo>
                  <a:pt x="1858" y="547"/>
                </a:lnTo>
                <a:cubicBezTo>
                  <a:pt x="1899" y="492"/>
                  <a:pt x="1951" y="419"/>
                  <a:pt x="1990" y="340"/>
                </a:cubicBezTo>
                <a:lnTo>
                  <a:pt x="2000" y="320"/>
                </a:lnTo>
                <a:close/>
                <a:moveTo>
                  <a:pt x="2227" y="723"/>
                </a:moveTo>
                <a:lnTo>
                  <a:pt x="2221" y="744"/>
                </a:lnTo>
                <a:cubicBezTo>
                  <a:pt x="2069" y="1146"/>
                  <a:pt x="1882" y="1478"/>
                  <a:pt x="1722" y="1746"/>
                </a:cubicBezTo>
                <a:lnTo>
                  <a:pt x="1678" y="1819"/>
                </a:lnTo>
                <a:lnTo>
                  <a:pt x="1698" y="1734"/>
                </a:lnTo>
                <a:cubicBezTo>
                  <a:pt x="1777" y="1383"/>
                  <a:pt x="1818" y="1064"/>
                  <a:pt x="1822" y="752"/>
                </a:cubicBezTo>
                <a:lnTo>
                  <a:pt x="1822" y="740"/>
                </a:lnTo>
                <a:lnTo>
                  <a:pt x="1836" y="740"/>
                </a:lnTo>
                <a:cubicBezTo>
                  <a:pt x="1980" y="738"/>
                  <a:pt x="2098" y="732"/>
                  <a:pt x="2205" y="725"/>
                </a:cubicBezTo>
                <a:lnTo>
                  <a:pt x="2227" y="723"/>
                </a:lnTo>
                <a:close/>
                <a:moveTo>
                  <a:pt x="1101" y="740"/>
                </a:moveTo>
                <a:cubicBezTo>
                  <a:pt x="1245" y="742"/>
                  <a:pt x="1375" y="744"/>
                  <a:pt x="1497" y="744"/>
                </a:cubicBezTo>
                <a:lnTo>
                  <a:pt x="1649" y="744"/>
                </a:lnTo>
                <a:lnTo>
                  <a:pt x="1645" y="760"/>
                </a:lnTo>
                <a:cubicBezTo>
                  <a:pt x="1639" y="1174"/>
                  <a:pt x="1564" y="1602"/>
                  <a:pt x="1414" y="2114"/>
                </a:cubicBezTo>
                <a:lnTo>
                  <a:pt x="1402" y="2152"/>
                </a:lnTo>
                <a:lnTo>
                  <a:pt x="1387" y="2114"/>
                </a:lnTo>
                <a:cubicBezTo>
                  <a:pt x="1217" y="1708"/>
                  <a:pt x="1117" y="1251"/>
                  <a:pt x="1087" y="754"/>
                </a:cubicBezTo>
                <a:lnTo>
                  <a:pt x="1087" y="740"/>
                </a:lnTo>
                <a:close/>
                <a:moveTo>
                  <a:pt x="231" y="719"/>
                </a:moveTo>
                <a:cubicBezTo>
                  <a:pt x="358" y="721"/>
                  <a:pt x="480" y="725"/>
                  <a:pt x="606" y="729"/>
                </a:cubicBezTo>
                <a:lnTo>
                  <a:pt x="894" y="734"/>
                </a:lnTo>
                <a:lnTo>
                  <a:pt x="906" y="734"/>
                </a:lnTo>
                <a:lnTo>
                  <a:pt x="906" y="748"/>
                </a:lnTo>
                <a:cubicBezTo>
                  <a:pt x="935" y="1241"/>
                  <a:pt x="1032" y="1698"/>
                  <a:pt x="1192" y="2109"/>
                </a:cubicBezTo>
                <a:lnTo>
                  <a:pt x="1211" y="2160"/>
                </a:lnTo>
                <a:lnTo>
                  <a:pt x="1172" y="2128"/>
                </a:lnTo>
                <a:cubicBezTo>
                  <a:pt x="728" y="1744"/>
                  <a:pt x="391" y="1251"/>
                  <a:pt x="220" y="736"/>
                </a:cubicBezTo>
                <a:lnTo>
                  <a:pt x="212" y="719"/>
                </a:lnTo>
                <a:close/>
                <a:moveTo>
                  <a:pt x="1873" y="0"/>
                </a:moveTo>
                <a:cubicBezTo>
                  <a:pt x="1870" y="0"/>
                  <a:pt x="1866" y="1"/>
                  <a:pt x="1862" y="1"/>
                </a:cubicBezTo>
                <a:cubicBezTo>
                  <a:pt x="1574" y="21"/>
                  <a:pt x="1290" y="23"/>
                  <a:pt x="1052" y="23"/>
                </a:cubicBezTo>
                <a:lnTo>
                  <a:pt x="490" y="23"/>
                </a:lnTo>
                <a:cubicBezTo>
                  <a:pt x="474" y="23"/>
                  <a:pt x="462" y="25"/>
                  <a:pt x="450" y="31"/>
                </a:cubicBezTo>
                <a:cubicBezTo>
                  <a:pt x="433" y="39"/>
                  <a:pt x="419" y="50"/>
                  <a:pt x="405" y="64"/>
                </a:cubicBezTo>
                <a:cubicBezTo>
                  <a:pt x="302" y="220"/>
                  <a:pt x="182" y="376"/>
                  <a:pt x="26" y="555"/>
                </a:cubicBezTo>
                <a:cubicBezTo>
                  <a:pt x="1" y="585"/>
                  <a:pt x="1" y="614"/>
                  <a:pt x="7" y="634"/>
                </a:cubicBezTo>
                <a:lnTo>
                  <a:pt x="7" y="636"/>
                </a:lnTo>
                <a:lnTo>
                  <a:pt x="7" y="640"/>
                </a:lnTo>
                <a:cubicBezTo>
                  <a:pt x="7" y="650"/>
                  <a:pt x="7" y="660"/>
                  <a:pt x="9" y="669"/>
                </a:cubicBezTo>
                <a:cubicBezTo>
                  <a:pt x="206" y="1361"/>
                  <a:pt x="689" y="2022"/>
                  <a:pt x="1335" y="2479"/>
                </a:cubicBezTo>
                <a:cubicBezTo>
                  <a:pt x="1345" y="2487"/>
                  <a:pt x="1357" y="2489"/>
                  <a:pt x="1369" y="2489"/>
                </a:cubicBezTo>
                <a:cubicBezTo>
                  <a:pt x="1651" y="2489"/>
                  <a:pt x="2365" y="869"/>
                  <a:pt x="2449" y="620"/>
                </a:cubicBezTo>
                <a:cubicBezTo>
                  <a:pt x="2457" y="600"/>
                  <a:pt x="2457" y="583"/>
                  <a:pt x="2451" y="565"/>
                </a:cubicBezTo>
                <a:cubicBezTo>
                  <a:pt x="2439" y="508"/>
                  <a:pt x="2380" y="458"/>
                  <a:pt x="2325" y="417"/>
                </a:cubicBezTo>
                <a:cubicBezTo>
                  <a:pt x="2303" y="399"/>
                  <a:pt x="2282" y="384"/>
                  <a:pt x="2264" y="366"/>
                </a:cubicBezTo>
                <a:cubicBezTo>
                  <a:pt x="2217" y="319"/>
                  <a:pt x="2173" y="267"/>
                  <a:pt x="2134" y="216"/>
                </a:cubicBezTo>
                <a:cubicBezTo>
                  <a:pt x="2079" y="149"/>
                  <a:pt x="2025" y="82"/>
                  <a:pt x="1958" y="25"/>
                </a:cubicBezTo>
                <a:cubicBezTo>
                  <a:pt x="1941" y="11"/>
                  <a:pt x="1921" y="3"/>
                  <a:pt x="1899" y="3"/>
                </a:cubicBezTo>
                <a:lnTo>
                  <a:pt x="1895" y="3"/>
                </a:lnTo>
                <a:cubicBezTo>
                  <a:pt x="1888" y="2"/>
                  <a:pt x="1881" y="0"/>
                  <a:pt x="1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5236891" y="2379346"/>
            <a:ext cx="297271" cy="281923"/>
          </a:xfrm>
          <a:custGeom>
            <a:rect b="b" l="l" r="r" t="t"/>
            <a:pathLst>
              <a:path extrusionOk="0" h="2489" w="2458">
                <a:moveTo>
                  <a:pt x="1880" y="173"/>
                </a:moveTo>
                <a:lnTo>
                  <a:pt x="1866" y="200"/>
                </a:lnTo>
                <a:cubicBezTo>
                  <a:pt x="1866" y="202"/>
                  <a:pt x="1862" y="202"/>
                  <a:pt x="1862" y="206"/>
                </a:cubicBezTo>
                <a:cubicBezTo>
                  <a:pt x="1820" y="301"/>
                  <a:pt x="1763" y="380"/>
                  <a:pt x="1712" y="449"/>
                </a:cubicBezTo>
                <a:lnTo>
                  <a:pt x="1702" y="462"/>
                </a:lnTo>
                <a:lnTo>
                  <a:pt x="1690" y="449"/>
                </a:lnTo>
                <a:cubicBezTo>
                  <a:pt x="1657" y="415"/>
                  <a:pt x="1623" y="378"/>
                  <a:pt x="1590" y="344"/>
                </a:cubicBezTo>
                <a:cubicBezTo>
                  <a:pt x="1550" y="301"/>
                  <a:pt x="1507" y="259"/>
                  <a:pt x="1468" y="218"/>
                </a:cubicBezTo>
                <a:lnTo>
                  <a:pt x="1448" y="196"/>
                </a:lnTo>
                <a:lnTo>
                  <a:pt x="1481" y="192"/>
                </a:lnTo>
                <a:cubicBezTo>
                  <a:pt x="1619" y="190"/>
                  <a:pt x="1740" y="182"/>
                  <a:pt x="1854" y="177"/>
                </a:cubicBezTo>
                <a:lnTo>
                  <a:pt x="1880" y="173"/>
                </a:lnTo>
                <a:close/>
                <a:moveTo>
                  <a:pt x="1237" y="196"/>
                </a:moveTo>
                <a:lnTo>
                  <a:pt x="1215" y="220"/>
                </a:lnTo>
                <a:cubicBezTo>
                  <a:pt x="1142" y="297"/>
                  <a:pt x="1057" y="388"/>
                  <a:pt x="965" y="474"/>
                </a:cubicBezTo>
                <a:lnTo>
                  <a:pt x="955" y="484"/>
                </a:lnTo>
                <a:lnTo>
                  <a:pt x="945" y="474"/>
                </a:lnTo>
                <a:cubicBezTo>
                  <a:pt x="841" y="378"/>
                  <a:pt x="736" y="297"/>
                  <a:pt x="634" y="220"/>
                </a:cubicBezTo>
                <a:lnTo>
                  <a:pt x="598" y="196"/>
                </a:lnTo>
                <a:lnTo>
                  <a:pt x="738" y="196"/>
                </a:lnTo>
                <a:cubicBezTo>
                  <a:pt x="842" y="196"/>
                  <a:pt x="946" y="197"/>
                  <a:pt x="1050" y="197"/>
                </a:cubicBezTo>
                <a:cubicBezTo>
                  <a:pt x="1102" y="197"/>
                  <a:pt x="1153" y="197"/>
                  <a:pt x="1205" y="196"/>
                </a:cubicBezTo>
                <a:close/>
                <a:moveTo>
                  <a:pt x="452" y="301"/>
                </a:moveTo>
                <a:lnTo>
                  <a:pt x="466" y="315"/>
                </a:lnTo>
                <a:cubicBezTo>
                  <a:pt x="470" y="319"/>
                  <a:pt x="476" y="324"/>
                  <a:pt x="480" y="326"/>
                </a:cubicBezTo>
                <a:cubicBezTo>
                  <a:pt x="567" y="386"/>
                  <a:pt x="655" y="453"/>
                  <a:pt x="748" y="533"/>
                </a:cubicBezTo>
                <a:lnTo>
                  <a:pt x="778" y="557"/>
                </a:lnTo>
                <a:lnTo>
                  <a:pt x="600" y="553"/>
                </a:lnTo>
                <a:lnTo>
                  <a:pt x="291" y="545"/>
                </a:lnTo>
                <a:lnTo>
                  <a:pt x="261" y="545"/>
                </a:lnTo>
                <a:lnTo>
                  <a:pt x="283" y="524"/>
                </a:lnTo>
                <a:cubicBezTo>
                  <a:pt x="334" y="462"/>
                  <a:pt x="387" y="393"/>
                  <a:pt x="442" y="315"/>
                </a:cubicBezTo>
                <a:lnTo>
                  <a:pt x="452" y="301"/>
                </a:lnTo>
                <a:close/>
                <a:moveTo>
                  <a:pt x="1345" y="338"/>
                </a:moveTo>
                <a:lnTo>
                  <a:pt x="1355" y="348"/>
                </a:lnTo>
                <a:cubicBezTo>
                  <a:pt x="1393" y="388"/>
                  <a:pt x="1432" y="427"/>
                  <a:pt x="1468" y="466"/>
                </a:cubicBezTo>
                <a:cubicBezTo>
                  <a:pt x="1493" y="494"/>
                  <a:pt x="1521" y="518"/>
                  <a:pt x="1544" y="545"/>
                </a:cubicBezTo>
                <a:lnTo>
                  <a:pt x="1566" y="571"/>
                </a:lnTo>
                <a:lnTo>
                  <a:pt x="1493" y="571"/>
                </a:lnTo>
                <a:cubicBezTo>
                  <a:pt x="1385" y="571"/>
                  <a:pt x="1270" y="571"/>
                  <a:pt x="1158" y="567"/>
                </a:cubicBezTo>
                <a:lnTo>
                  <a:pt x="1126" y="567"/>
                </a:lnTo>
                <a:lnTo>
                  <a:pt x="1148" y="545"/>
                </a:lnTo>
                <a:cubicBezTo>
                  <a:pt x="1201" y="492"/>
                  <a:pt x="1261" y="429"/>
                  <a:pt x="1335" y="350"/>
                </a:cubicBezTo>
                <a:lnTo>
                  <a:pt x="1345" y="338"/>
                </a:lnTo>
                <a:close/>
                <a:moveTo>
                  <a:pt x="2000" y="320"/>
                </a:moveTo>
                <a:lnTo>
                  <a:pt x="2016" y="338"/>
                </a:lnTo>
                <a:cubicBezTo>
                  <a:pt x="2027" y="356"/>
                  <a:pt x="2043" y="374"/>
                  <a:pt x="2055" y="389"/>
                </a:cubicBezTo>
                <a:cubicBezTo>
                  <a:pt x="2092" y="439"/>
                  <a:pt x="2132" y="488"/>
                  <a:pt x="2171" y="533"/>
                </a:cubicBezTo>
                <a:lnTo>
                  <a:pt x="2191" y="555"/>
                </a:lnTo>
                <a:lnTo>
                  <a:pt x="2161" y="557"/>
                </a:lnTo>
                <a:cubicBezTo>
                  <a:pt x="2075" y="563"/>
                  <a:pt x="1984" y="567"/>
                  <a:pt x="1870" y="571"/>
                </a:cubicBezTo>
                <a:lnTo>
                  <a:pt x="1840" y="571"/>
                </a:lnTo>
                <a:lnTo>
                  <a:pt x="1858" y="547"/>
                </a:lnTo>
                <a:cubicBezTo>
                  <a:pt x="1899" y="492"/>
                  <a:pt x="1951" y="419"/>
                  <a:pt x="1990" y="340"/>
                </a:cubicBezTo>
                <a:lnTo>
                  <a:pt x="2000" y="320"/>
                </a:lnTo>
                <a:close/>
                <a:moveTo>
                  <a:pt x="2227" y="723"/>
                </a:moveTo>
                <a:lnTo>
                  <a:pt x="2221" y="744"/>
                </a:lnTo>
                <a:cubicBezTo>
                  <a:pt x="2069" y="1146"/>
                  <a:pt x="1882" y="1478"/>
                  <a:pt x="1722" y="1746"/>
                </a:cubicBezTo>
                <a:lnTo>
                  <a:pt x="1678" y="1819"/>
                </a:lnTo>
                <a:lnTo>
                  <a:pt x="1698" y="1734"/>
                </a:lnTo>
                <a:cubicBezTo>
                  <a:pt x="1777" y="1383"/>
                  <a:pt x="1818" y="1064"/>
                  <a:pt x="1822" y="752"/>
                </a:cubicBezTo>
                <a:lnTo>
                  <a:pt x="1822" y="740"/>
                </a:lnTo>
                <a:lnTo>
                  <a:pt x="1836" y="740"/>
                </a:lnTo>
                <a:cubicBezTo>
                  <a:pt x="1980" y="738"/>
                  <a:pt x="2098" y="732"/>
                  <a:pt x="2205" y="725"/>
                </a:cubicBezTo>
                <a:lnTo>
                  <a:pt x="2227" y="723"/>
                </a:lnTo>
                <a:close/>
                <a:moveTo>
                  <a:pt x="1101" y="740"/>
                </a:moveTo>
                <a:cubicBezTo>
                  <a:pt x="1245" y="742"/>
                  <a:pt x="1375" y="744"/>
                  <a:pt x="1497" y="744"/>
                </a:cubicBezTo>
                <a:lnTo>
                  <a:pt x="1649" y="744"/>
                </a:lnTo>
                <a:lnTo>
                  <a:pt x="1645" y="760"/>
                </a:lnTo>
                <a:cubicBezTo>
                  <a:pt x="1639" y="1174"/>
                  <a:pt x="1564" y="1602"/>
                  <a:pt x="1414" y="2114"/>
                </a:cubicBezTo>
                <a:lnTo>
                  <a:pt x="1402" y="2152"/>
                </a:lnTo>
                <a:lnTo>
                  <a:pt x="1387" y="2114"/>
                </a:lnTo>
                <a:cubicBezTo>
                  <a:pt x="1217" y="1708"/>
                  <a:pt x="1117" y="1251"/>
                  <a:pt x="1087" y="754"/>
                </a:cubicBezTo>
                <a:lnTo>
                  <a:pt x="1087" y="740"/>
                </a:lnTo>
                <a:close/>
                <a:moveTo>
                  <a:pt x="231" y="719"/>
                </a:moveTo>
                <a:cubicBezTo>
                  <a:pt x="358" y="721"/>
                  <a:pt x="480" y="725"/>
                  <a:pt x="606" y="729"/>
                </a:cubicBezTo>
                <a:lnTo>
                  <a:pt x="894" y="734"/>
                </a:lnTo>
                <a:lnTo>
                  <a:pt x="906" y="734"/>
                </a:lnTo>
                <a:lnTo>
                  <a:pt x="906" y="748"/>
                </a:lnTo>
                <a:cubicBezTo>
                  <a:pt x="935" y="1241"/>
                  <a:pt x="1032" y="1698"/>
                  <a:pt x="1192" y="2109"/>
                </a:cubicBezTo>
                <a:lnTo>
                  <a:pt x="1211" y="2160"/>
                </a:lnTo>
                <a:lnTo>
                  <a:pt x="1172" y="2128"/>
                </a:lnTo>
                <a:cubicBezTo>
                  <a:pt x="728" y="1744"/>
                  <a:pt x="391" y="1251"/>
                  <a:pt x="220" y="736"/>
                </a:cubicBezTo>
                <a:lnTo>
                  <a:pt x="212" y="719"/>
                </a:lnTo>
                <a:close/>
                <a:moveTo>
                  <a:pt x="1873" y="0"/>
                </a:moveTo>
                <a:cubicBezTo>
                  <a:pt x="1870" y="0"/>
                  <a:pt x="1866" y="1"/>
                  <a:pt x="1862" y="1"/>
                </a:cubicBezTo>
                <a:cubicBezTo>
                  <a:pt x="1574" y="21"/>
                  <a:pt x="1290" y="23"/>
                  <a:pt x="1052" y="23"/>
                </a:cubicBezTo>
                <a:lnTo>
                  <a:pt x="490" y="23"/>
                </a:lnTo>
                <a:cubicBezTo>
                  <a:pt x="474" y="23"/>
                  <a:pt x="462" y="25"/>
                  <a:pt x="450" y="31"/>
                </a:cubicBezTo>
                <a:cubicBezTo>
                  <a:pt x="433" y="39"/>
                  <a:pt x="419" y="50"/>
                  <a:pt x="405" y="64"/>
                </a:cubicBezTo>
                <a:cubicBezTo>
                  <a:pt x="302" y="220"/>
                  <a:pt x="182" y="376"/>
                  <a:pt x="26" y="555"/>
                </a:cubicBezTo>
                <a:cubicBezTo>
                  <a:pt x="1" y="585"/>
                  <a:pt x="1" y="614"/>
                  <a:pt x="7" y="634"/>
                </a:cubicBezTo>
                <a:lnTo>
                  <a:pt x="7" y="636"/>
                </a:lnTo>
                <a:lnTo>
                  <a:pt x="7" y="640"/>
                </a:lnTo>
                <a:cubicBezTo>
                  <a:pt x="7" y="650"/>
                  <a:pt x="7" y="660"/>
                  <a:pt x="9" y="669"/>
                </a:cubicBezTo>
                <a:cubicBezTo>
                  <a:pt x="206" y="1361"/>
                  <a:pt x="689" y="2022"/>
                  <a:pt x="1335" y="2479"/>
                </a:cubicBezTo>
                <a:cubicBezTo>
                  <a:pt x="1345" y="2487"/>
                  <a:pt x="1357" y="2489"/>
                  <a:pt x="1369" y="2489"/>
                </a:cubicBezTo>
                <a:cubicBezTo>
                  <a:pt x="1651" y="2489"/>
                  <a:pt x="2365" y="869"/>
                  <a:pt x="2449" y="620"/>
                </a:cubicBezTo>
                <a:cubicBezTo>
                  <a:pt x="2457" y="600"/>
                  <a:pt x="2457" y="583"/>
                  <a:pt x="2451" y="565"/>
                </a:cubicBezTo>
                <a:cubicBezTo>
                  <a:pt x="2439" y="508"/>
                  <a:pt x="2380" y="458"/>
                  <a:pt x="2325" y="417"/>
                </a:cubicBezTo>
                <a:cubicBezTo>
                  <a:pt x="2303" y="399"/>
                  <a:pt x="2282" y="384"/>
                  <a:pt x="2264" y="366"/>
                </a:cubicBezTo>
                <a:cubicBezTo>
                  <a:pt x="2217" y="319"/>
                  <a:pt x="2173" y="267"/>
                  <a:pt x="2134" y="216"/>
                </a:cubicBezTo>
                <a:cubicBezTo>
                  <a:pt x="2079" y="149"/>
                  <a:pt x="2025" y="82"/>
                  <a:pt x="1958" y="25"/>
                </a:cubicBezTo>
                <a:cubicBezTo>
                  <a:pt x="1941" y="11"/>
                  <a:pt x="1921" y="3"/>
                  <a:pt x="1899" y="3"/>
                </a:cubicBezTo>
                <a:lnTo>
                  <a:pt x="1895" y="3"/>
                </a:lnTo>
                <a:cubicBezTo>
                  <a:pt x="1888" y="2"/>
                  <a:pt x="1881" y="0"/>
                  <a:pt x="1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1655588" y="2300815"/>
            <a:ext cx="297271" cy="281923"/>
          </a:xfrm>
          <a:custGeom>
            <a:rect b="b" l="l" r="r" t="t"/>
            <a:pathLst>
              <a:path extrusionOk="0" h="2489" w="2458">
                <a:moveTo>
                  <a:pt x="1880" y="173"/>
                </a:moveTo>
                <a:lnTo>
                  <a:pt x="1866" y="200"/>
                </a:lnTo>
                <a:cubicBezTo>
                  <a:pt x="1866" y="202"/>
                  <a:pt x="1862" y="202"/>
                  <a:pt x="1862" y="206"/>
                </a:cubicBezTo>
                <a:cubicBezTo>
                  <a:pt x="1820" y="301"/>
                  <a:pt x="1763" y="380"/>
                  <a:pt x="1712" y="449"/>
                </a:cubicBezTo>
                <a:lnTo>
                  <a:pt x="1702" y="462"/>
                </a:lnTo>
                <a:lnTo>
                  <a:pt x="1690" y="449"/>
                </a:lnTo>
                <a:cubicBezTo>
                  <a:pt x="1657" y="415"/>
                  <a:pt x="1623" y="378"/>
                  <a:pt x="1590" y="344"/>
                </a:cubicBezTo>
                <a:cubicBezTo>
                  <a:pt x="1550" y="301"/>
                  <a:pt x="1507" y="259"/>
                  <a:pt x="1468" y="218"/>
                </a:cubicBezTo>
                <a:lnTo>
                  <a:pt x="1448" y="196"/>
                </a:lnTo>
                <a:lnTo>
                  <a:pt x="1481" y="192"/>
                </a:lnTo>
                <a:cubicBezTo>
                  <a:pt x="1619" y="190"/>
                  <a:pt x="1740" y="182"/>
                  <a:pt x="1854" y="177"/>
                </a:cubicBezTo>
                <a:lnTo>
                  <a:pt x="1880" y="173"/>
                </a:lnTo>
                <a:close/>
                <a:moveTo>
                  <a:pt x="1237" y="196"/>
                </a:moveTo>
                <a:lnTo>
                  <a:pt x="1215" y="220"/>
                </a:lnTo>
                <a:cubicBezTo>
                  <a:pt x="1142" y="297"/>
                  <a:pt x="1057" y="388"/>
                  <a:pt x="965" y="474"/>
                </a:cubicBezTo>
                <a:lnTo>
                  <a:pt x="955" y="484"/>
                </a:lnTo>
                <a:lnTo>
                  <a:pt x="945" y="474"/>
                </a:lnTo>
                <a:cubicBezTo>
                  <a:pt x="841" y="378"/>
                  <a:pt x="736" y="297"/>
                  <a:pt x="634" y="220"/>
                </a:cubicBezTo>
                <a:lnTo>
                  <a:pt x="598" y="196"/>
                </a:lnTo>
                <a:lnTo>
                  <a:pt x="738" y="196"/>
                </a:lnTo>
                <a:cubicBezTo>
                  <a:pt x="842" y="196"/>
                  <a:pt x="946" y="197"/>
                  <a:pt x="1050" y="197"/>
                </a:cubicBezTo>
                <a:cubicBezTo>
                  <a:pt x="1102" y="197"/>
                  <a:pt x="1153" y="197"/>
                  <a:pt x="1205" y="196"/>
                </a:cubicBezTo>
                <a:close/>
                <a:moveTo>
                  <a:pt x="452" y="301"/>
                </a:moveTo>
                <a:lnTo>
                  <a:pt x="466" y="315"/>
                </a:lnTo>
                <a:cubicBezTo>
                  <a:pt x="470" y="319"/>
                  <a:pt x="476" y="324"/>
                  <a:pt x="480" y="326"/>
                </a:cubicBezTo>
                <a:cubicBezTo>
                  <a:pt x="567" y="386"/>
                  <a:pt x="655" y="453"/>
                  <a:pt x="748" y="533"/>
                </a:cubicBezTo>
                <a:lnTo>
                  <a:pt x="778" y="557"/>
                </a:lnTo>
                <a:lnTo>
                  <a:pt x="600" y="553"/>
                </a:lnTo>
                <a:lnTo>
                  <a:pt x="291" y="545"/>
                </a:lnTo>
                <a:lnTo>
                  <a:pt x="261" y="545"/>
                </a:lnTo>
                <a:lnTo>
                  <a:pt x="283" y="524"/>
                </a:lnTo>
                <a:cubicBezTo>
                  <a:pt x="334" y="462"/>
                  <a:pt x="387" y="393"/>
                  <a:pt x="442" y="315"/>
                </a:cubicBezTo>
                <a:lnTo>
                  <a:pt x="452" y="301"/>
                </a:lnTo>
                <a:close/>
                <a:moveTo>
                  <a:pt x="1345" y="338"/>
                </a:moveTo>
                <a:lnTo>
                  <a:pt x="1355" y="348"/>
                </a:lnTo>
                <a:cubicBezTo>
                  <a:pt x="1393" y="388"/>
                  <a:pt x="1432" y="427"/>
                  <a:pt x="1468" y="466"/>
                </a:cubicBezTo>
                <a:cubicBezTo>
                  <a:pt x="1493" y="494"/>
                  <a:pt x="1521" y="518"/>
                  <a:pt x="1544" y="545"/>
                </a:cubicBezTo>
                <a:lnTo>
                  <a:pt x="1566" y="571"/>
                </a:lnTo>
                <a:lnTo>
                  <a:pt x="1493" y="571"/>
                </a:lnTo>
                <a:cubicBezTo>
                  <a:pt x="1385" y="571"/>
                  <a:pt x="1270" y="571"/>
                  <a:pt x="1158" y="567"/>
                </a:cubicBezTo>
                <a:lnTo>
                  <a:pt x="1126" y="567"/>
                </a:lnTo>
                <a:lnTo>
                  <a:pt x="1148" y="545"/>
                </a:lnTo>
                <a:cubicBezTo>
                  <a:pt x="1201" y="492"/>
                  <a:pt x="1261" y="429"/>
                  <a:pt x="1335" y="350"/>
                </a:cubicBezTo>
                <a:lnTo>
                  <a:pt x="1345" y="338"/>
                </a:lnTo>
                <a:close/>
                <a:moveTo>
                  <a:pt x="2000" y="320"/>
                </a:moveTo>
                <a:lnTo>
                  <a:pt x="2016" y="338"/>
                </a:lnTo>
                <a:cubicBezTo>
                  <a:pt x="2027" y="356"/>
                  <a:pt x="2043" y="374"/>
                  <a:pt x="2055" y="389"/>
                </a:cubicBezTo>
                <a:cubicBezTo>
                  <a:pt x="2092" y="439"/>
                  <a:pt x="2132" y="488"/>
                  <a:pt x="2171" y="533"/>
                </a:cubicBezTo>
                <a:lnTo>
                  <a:pt x="2191" y="555"/>
                </a:lnTo>
                <a:lnTo>
                  <a:pt x="2161" y="557"/>
                </a:lnTo>
                <a:cubicBezTo>
                  <a:pt x="2075" y="563"/>
                  <a:pt x="1984" y="567"/>
                  <a:pt x="1870" y="571"/>
                </a:cubicBezTo>
                <a:lnTo>
                  <a:pt x="1840" y="571"/>
                </a:lnTo>
                <a:lnTo>
                  <a:pt x="1858" y="547"/>
                </a:lnTo>
                <a:cubicBezTo>
                  <a:pt x="1899" y="492"/>
                  <a:pt x="1951" y="419"/>
                  <a:pt x="1990" y="340"/>
                </a:cubicBezTo>
                <a:lnTo>
                  <a:pt x="2000" y="320"/>
                </a:lnTo>
                <a:close/>
                <a:moveTo>
                  <a:pt x="2227" y="723"/>
                </a:moveTo>
                <a:lnTo>
                  <a:pt x="2221" y="744"/>
                </a:lnTo>
                <a:cubicBezTo>
                  <a:pt x="2069" y="1146"/>
                  <a:pt x="1882" y="1478"/>
                  <a:pt x="1722" y="1746"/>
                </a:cubicBezTo>
                <a:lnTo>
                  <a:pt x="1678" y="1819"/>
                </a:lnTo>
                <a:lnTo>
                  <a:pt x="1698" y="1734"/>
                </a:lnTo>
                <a:cubicBezTo>
                  <a:pt x="1777" y="1383"/>
                  <a:pt x="1818" y="1064"/>
                  <a:pt x="1822" y="752"/>
                </a:cubicBezTo>
                <a:lnTo>
                  <a:pt x="1822" y="740"/>
                </a:lnTo>
                <a:lnTo>
                  <a:pt x="1836" y="740"/>
                </a:lnTo>
                <a:cubicBezTo>
                  <a:pt x="1980" y="738"/>
                  <a:pt x="2098" y="732"/>
                  <a:pt x="2205" y="725"/>
                </a:cubicBezTo>
                <a:lnTo>
                  <a:pt x="2227" y="723"/>
                </a:lnTo>
                <a:close/>
                <a:moveTo>
                  <a:pt x="1101" y="740"/>
                </a:moveTo>
                <a:cubicBezTo>
                  <a:pt x="1245" y="742"/>
                  <a:pt x="1375" y="744"/>
                  <a:pt x="1497" y="744"/>
                </a:cubicBezTo>
                <a:lnTo>
                  <a:pt x="1649" y="744"/>
                </a:lnTo>
                <a:lnTo>
                  <a:pt x="1645" y="760"/>
                </a:lnTo>
                <a:cubicBezTo>
                  <a:pt x="1639" y="1174"/>
                  <a:pt x="1564" y="1602"/>
                  <a:pt x="1414" y="2114"/>
                </a:cubicBezTo>
                <a:lnTo>
                  <a:pt x="1402" y="2152"/>
                </a:lnTo>
                <a:lnTo>
                  <a:pt x="1387" y="2114"/>
                </a:lnTo>
                <a:cubicBezTo>
                  <a:pt x="1217" y="1708"/>
                  <a:pt x="1117" y="1251"/>
                  <a:pt x="1087" y="754"/>
                </a:cubicBezTo>
                <a:lnTo>
                  <a:pt x="1087" y="740"/>
                </a:lnTo>
                <a:close/>
                <a:moveTo>
                  <a:pt x="231" y="719"/>
                </a:moveTo>
                <a:cubicBezTo>
                  <a:pt x="358" y="721"/>
                  <a:pt x="480" y="725"/>
                  <a:pt x="606" y="729"/>
                </a:cubicBezTo>
                <a:lnTo>
                  <a:pt x="894" y="734"/>
                </a:lnTo>
                <a:lnTo>
                  <a:pt x="906" y="734"/>
                </a:lnTo>
                <a:lnTo>
                  <a:pt x="906" y="748"/>
                </a:lnTo>
                <a:cubicBezTo>
                  <a:pt x="935" y="1241"/>
                  <a:pt x="1032" y="1698"/>
                  <a:pt x="1192" y="2109"/>
                </a:cubicBezTo>
                <a:lnTo>
                  <a:pt x="1211" y="2160"/>
                </a:lnTo>
                <a:lnTo>
                  <a:pt x="1172" y="2128"/>
                </a:lnTo>
                <a:cubicBezTo>
                  <a:pt x="728" y="1744"/>
                  <a:pt x="391" y="1251"/>
                  <a:pt x="220" y="736"/>
                </a:cubicBezTo>
                <a:lnTo>
                  <a:pt x="212" y="719"/>
                </a:lnTo>
                <a:close/>
                <a:moveTo>
                  <a:pt x="1873" y="0"/>
                </a:moveTo>
                <a:cubicBezTo>
                  <a:pt x="1870" y="0"/>
                  <a:pt x="1866" y="1"/>
                  <a:pt x="1862" y="1"/>
                </a:cubicBezTo>
                <a:cubicBezTo>
                  <a:pt x="1574" y="21"/>
                  <a:pt x="1290" y="23"/>
                  <a:pt x="1052" y="23"/>
                </a:cubicBezTo>
                <a:lnTo>
                  <a:pt x="490" y="23"/>
                </a:lnTo>
                <a:cubicBezTo>
                  <a:pt x="474" y="23"/>
                  <a:pt x="462" y="25"/>
                  <a:pt x="450" y="31"/>
                </a:cubicBezTo>
                <a:cubicBezTo>
                  <a:pt x="433" y="39"/>
                  <a:pt x="419" y="50"/>
                  <a:pt x="405" y="64"/>
                </a:cubicBezTo>
                <a:cubicBezTo>
                  <a:pt x="302" y="220"/>
                  <a:pt x="182" y="376"/>
                  <a:pt x="26" y="555"/>
                </a:cubicBezTo>
                <a:cubicBezTo>
                  <a:pt x="1" y="585"/>
                  <a:pt x="1" y="614"/>
                  <a:pt x="7" y="634"/>
                </a:cubicBezTo>
                <a:lnTo>
                  <a:pt x="7" y="636"/>
                </a:lnTo>
                <a:lnTo>
                  <a:pt x="7" y="640"/>
                </a:lnTo>
                <a:cubicBezTo>
                  <a:pt x="7" y="650"/>
                  <a:pt x="7" y="660"/>
                  <a:pt x="9" y="669"/>
                </a:cubicBezTo>
                <a:cubicBezTo>
                  <a:pt x="206" y="1361"/>
                  <a:pt x="689" y="2022"/>
                  <a:pt x="1335" y="2479"/>
                </a:cubicBezTo>
                <a:cubicBezTo>
                  <a:pt x="1345" y="2487"/>
                  <a:pt x="1357" y="2489"/>
                  <a:pt x="1369" y="2489"/>
                </a:cubicBezTo>
                <a:cubicBezTo>
                  <a:pt x="1651" y="2489"/>
                  <a:pt x="2365" y="869"/>
                  <a:pt x="2449" y="620"/>
                </a:cubicBezTo>
                <a:cubicBezTo>
                  <a:pt x="2457" y="600"/>
                  <a:pt x="2457" y="583"/>
                  <a:pt x="2451" y="565"/>
                </a:cubicBezTo>
                <a:cubicBezTo>
                  <a:pt x="2439" y="508"/>
                  <a:pt x="2380" y="458"/>
                  <a:pt x="2325" y="417"/>
                </a:cubicBezTo>
                <a:cubicBezTo>
                  <a:pt x="2303" y="399"/>
                  <a:pt x="2282" y="384"/>
                  <a:pt x="2264" y="366"/>
                </a:cubicBezTo>
                <a:cubicBezTo>
                  <a:pt x="2217" y="319"/>
                  <a:pt x="2173" y="267"/>
                  <a:pt x="2134" y="216"/>
                </a:cubicBezTo>
                <a:cubicBezTo>
                  <a:pt x="2079" y="149"/>
                  <a:pt x="2025" y="82"/>
                  <a:pt x="1958" y="25"/>
                </a:cubicBezTo>
                <a:cubicBezTo>
                  <a:pt x="1941" y="11"/>
                  <a:pt x="1921" y="3"/>
                  <a:pt x="1899" y="3"/>
                </a:cubicBezTo>
                <a:lnTo>
                  <a:pt x="1895" y="3"/>
                </a:lnTo>
                <a:cubicBezTo>
                  <a:pt x="1888" y="2"/>
                  <a:pt x="1881" y="0"/>
                  <a:pt x="1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7"/>
          <p:cNvSpPr txBox="1"/>
          <p:nvPr/>
        </p:nvSpPr>
        <p:spPr>
          <a:xfrm>
            <a:off x="1431200" y="3534025"/>
            <a:ext cx="44571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Buying 7.5 kgs instead of 10kgs disregarding the estimation for least performing products.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Projected Profit Margin : 50.27%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st Food Truck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DFB6"/>
      </a:accent1>
      <a:accent2>
        <a:srgbClr val="E28287"/>
      </a:accent2>
      <a:accent3>
        <a:srgbClr val="2C5A50"/>
      </a:accent3>
      <a:accent4>
        <a:srgbClr val="3BA99C"/>
      </a:accent4>
      <a:accent5>
        <a:srgbClr val="FFBC42"/>
      </a:accent5>
      <a:accent6>
        <a:srgbClr val="E0890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