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TjZLifQbMoc6mE0G0esiM5ETQ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458788" y="720725"/>
            <a:ext cx="6394450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974725" y="4560888"/>
            <a:ext cx="5362575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460375" y="720725"/>
            <a:ext cx="6389688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974725" y="4560888"/>
            <a:ext cx="5360988" cy="431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1ccc6c515_1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61ccc6c515_1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61ccc6c515_1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1ccc6c515_1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61ccc6c515_1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61ccc6c515_1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1ccc6c515_1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IT, Bangalore South Campus is now PES University" id="55" name="Google Shape;55;g61ccc6c515_1_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61ccc6c515_1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u="sng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g61ccc6c515_1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61ccc6c515_1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1ccc6c515_1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61ccc6c515_1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ccc6c515_1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61ccc6c515_1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61ccc6c515_1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1ccc6c515_1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61ccc6c515_1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61ccc6c515_1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61ccc6c515_1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1ccc6c515_1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61ccc6c515_1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61ccc6c515_1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61ccc6c515_1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61ccc6c515_1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1ccc6c515_1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61ccc6c515_1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1ccc6c515_1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61ccc6c515_1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61ccc6c515_1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61ccc6c515_1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61ccc6c515_1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1ccc6c515_1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61ccc6c515_1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1ccc6c515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61ccc6c515_1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61ccc6c515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UE18CS202: </a:t>
            </a:r>
            <a:br>
              <a:rPr lang="en-US"/>
            </a:br>
            <a:r>
              <a:rPr lang="en-US"/>
              <a:t>DATA STRUCTURES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PES UNIVERSITY</a:t>
            </a:r>
            <a:endParaRPr/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0" y="0"/>
            <a:ext cx="1483600" cy="14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Structures</a:t>
            </a:r>
            <a:endParaRPr u="none"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 structure is a class of data that can be characterized by its organization and the operations that are defined on it. Hence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DS = Organized Data + Allowed operations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Operations</a:t>
            </a:r>
            <a:endParaRPr u="none"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Traversing</a:t>
            </a:r>
            <a:r>
              <a:rPr lang="en-US"/>
              <a:t>: Accessing each record exactly once so that certain terms  in the record may be proceeded.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Searching</a:t>
            </a:r>
            <a:r>
              <a:rPr lang="en-US"/>
              <a:t>: Finding the location of the record with a given key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Inserting</a:t>
            </a:r>
            <a:r>
              <a:rPr lang="en-US"/>
              <a:t>: Adding a new record to the structure.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Deleting</a:t>
            </a:r>
            <a:r>
              <a:rPr lang="en-US"/>
              <a:t>: Removing a record from the structure.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Sorting</a:t>
            </a:r>
            <a:r>
              <a:rPr lang="en-US"/>
              <a:t>: Arranging the records either in ascending or descending order according to some key.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Merging</a:t>
            </a:r>
            <a:r>
              <a:rPr lang="en-US"/>
              <a:t>: Combining the records in two different sorted files into a                 single sorted file.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Copying</a:t>
            </a:r>
            <a:r>
              <a:rPr lang="en-US"/>
              <a:t>: Records in one file are copied to another file.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of Data Structures</a:t>
            </a:r>
            <a:endParaRPr u="none"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Simple Data Structure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Compound Data Structure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Linear Data Structure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Non linear Data Structure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912" y="869007"/>
            <a:ext cx="7750176" cy="57953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1774826" y="193676"/>
            <a:ext cx="775017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of Data Structures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822" y="1217805"/>
            <a:ext cx="7506101" cy="541159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1713297" y="203301"/>
            <a:ext cx="9553876" cy="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of Data Structures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of Data Structures</a:t>
            </a:r>
            <a:endParaRPr u="none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Simple Data Structure</a:t>
            </a:r>
            <a:r>
              <a:rPr lang="en-US"/>
              <a:t> can be constructed with the help of Primitive Data Structure.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 </a:t>
            </a:r>
            <a:r>
              <a:rPr b="1" lang="en-US"/>
              <a:t>primitive data structure</a:t>
            </a:r>
            <a:r>
              <a:rPr lang="en-US"/>
              <a:t> used to represent the standard data types of any one of the computer languages.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Variables, arrays, pointers, structures, unions, etc. are examples of simple data structures.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of Data Structures</a:t>
            </a:r>
            <a:endParaRPr u="none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Compound Data Structure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Compound data structure can be </a:t>
            </a:r>
            <a:r>
              <a:rPr b="1" lang="en-US"/>
              <a:t>constructed</a:t>
            </a:r>
            <a:r>
              <a:rPr lang="en-US"/>
              <a:t> with the help of any one of the </a:t>
            </a:r>
            <a:r>
              <a:rPr b="1" lang="en-US"/>
              <a:t>primitive data structure</a:t>
            </a:r>
            <a:r>
              <a:rPr lang="en-US"/>
              <a:t> and it is having a specific functionality. It can be designed by user. It can be classified 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1) Linear Data Structure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2) Non-linear Data Structure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Data Structures</a:t>
            </a:r>
            <a:endParaRPr u="none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a linear Data structure elements are accessed in a sequence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Operations applied on linear data structure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Add an element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Delete an element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Traverse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Sort the list of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Search for a data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 Stack, Queue, Tables, List, and Linked Lists.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Non-linear Data Structure</a:t>
            </a:r>
            <a:endParaRPr u="none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Non-linear data structure can be constructed as a collection of randomly distributed set of data item . In non-linear Data structure the relationship of adjacency is not maintained between the Data items.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Operations applied on non-linear data structures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Add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Delete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Display the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 Sort the list of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 Search for a data element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 Tree, Decision tree, Graph and Forest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Data Structures</a:t>
            </a:r>
            <a:endParaRPr u="none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Array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represent/implement other data structures in memory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store files in memory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Linked Lists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represent/implement other data structures in memory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manipulate large numbers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dynamically allocate space in the main memory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allocate blocks in hard disk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TEXTBOOK</a:t>
            </a:r>
            <a:endParaRPr u="none"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“Data Structures and Program Design in C”,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Robert Kruse, C.L.Tondo, Bruce Leung and Shashi Mogalla,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Second Edition, /PHI, 2015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“Data Structures Using C and C++”,  Tanenbaum,  Langsam, Augenstein Pearson/Prentice Hall , 2nd Edition, 2015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Data Structures</a:t>
            </a:r>
            <a:endParaRPr u="none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Stacks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use recursion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help you call multiple functions in a program. The called sequence is stored in a stack.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convert the arithmetic expressions that you write in a program to computer understandable form (Infix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postfix conversion)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evaluate a postfix expression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Rearranging railroad cars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perform undo and redo in a word processor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Data Structures</a:t>
            </a:r>
            <a:endParaRPr u="none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Queues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operating systems, to schedule processes waiting for the CPU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process objects in a manufacturing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Handling key presses and mouse events in a keyboard and mouse respectively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call center takes calls from customers, queues it and distributes calls to agents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Jukeboxes help users to select a song. The songs selected form a queue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Handling of interrupts by the operating system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store the browsing history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Data Structures</a:t>
            </a:r>
            <a:endParaRPr u="none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38200" y="160424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Trees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Auto complete features (Trie)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easier substring matching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metadata indexing in file systems (B+ tree)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 maintain table indices in relational database systems (B+ tree)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Store dictionary in a mobile (Trie)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check spellings (Trie)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Data Structures</a:t>
            </a:r>
            <a:endParaRPr u="none"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To construct associative array (Red black trees)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To ensure direct access of data blocks in file systems (B tree)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Used by compilers to check the syntax of a statement in a program (Parse Trees)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Used by operating systems to maintain the structure of a file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Data Structures</a:t>
            </a:r>
            <a:endParaRPr u="none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Heaps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implement priority queues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sort numbers using heap sort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Graphs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fill a MSPaint object with some colour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find the shortest route from your workplace to home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Data Structures</a:t>
            </a:r>
            <a:endParaRPr u="none"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Graphs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decide the amount of cable while setting a computer lab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Connections and relations in social networking sites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Spread of viruses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Electrical power grids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Citation of journals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 u="none"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Overview of the course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Programming Practices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Naming conventions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Definition of Data Structures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Classification of Data Structures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Objective</a:t>
            </a:r>
            <a:endParaRPr u="none"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Enable the learner with the concepts of recursion and linear data structures viz., Linked Lists, Stacks and Queues.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 Enable the learner with the concepts of non-linear data structures viz., Graphs, Trees, Heaps, Trie and Hashing.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Hone the learner such that they obtain the ability to compare different implementations of data structures and recognize the advantages and disadvantages of different implementations.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 Inculcate in the learner, the aspects of choosing the appropriate data structure and algorithm design method for a specified application and with the usage of standard libraries.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Outcome</a:t>
            </a:r>
            <a:endParaRPr u="none"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At the end of the course, the student will be able to: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Implement fundamental data structures viz., Lists, Stacks, Queues, Linked Lists, Binary Trees from first principles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 Demonstrate the use of appropriate data structures for a given problem.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 Design and implement solutions to basic practical problems using customized data structures.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Develop quick solutions to practical problems using abstract data types.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Contents</a:t>
            </a:r>
            <a:endParaRPr u="none"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</a:t>
            </a:r>
            <a:r>
              <a:rPr b="1" lang="en-US"/>
              <a:t>Data Structures Overview</a:t>
            </a:r>
            <a:r>
              <a:rPr lang="en-US"/>
              <a:t>: Recursion, Pointers, Programming Practices. Lists: Definition, Create, Insert, Delete, Update, Traverse and Position-based Operations, Linked List and Array Implementations, Concatenate, Merge, and Reverse Lists, Doubly-Linked List Implementation and Operations, Circular Lists and Multi-List, Applications of Lists.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</a:t>
            </a:r>
            <a:r>
              <a:rPr b="1" lang="en-US"/>
              <a:t>Stacks</a:t>
            </a:r>
            <a:r>
              <a:rPr lang="en-US"/>
              <a:t>: Definition, Operations, Implementation using Linked-List and Arrays, Applications of Stacks – Postfix Conversion and Expression Evaluation, Parentheses Balancing. Queues: Definition, Operations, Implementation, Applications, Circular Queue, Dequeue.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Contents</a:t>
            </a:r>
            <a:endParaRPr u="none"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</a:t>
            </a:r>
            <a:r>
              <a:rPr b="1" lang="en-US"/>
              <a:t>Graphs</a:t>
            </a:r>
            <a:r>
              <a:rPr lang="en-US"/>
              <a:t>: Representation of Graphs - Adjacency/ Cost Matrix, Adjacency Lists, and Traversal of Graphs. Trees: General Tree Representation, Traversals, Applications. Binary Trees: Definition, Properties, Implementation, Traversals, Applications.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 </a:t>
            </a:r>
            <a:r>
              <a:rPr b="1" lang="en-US"/>
              <a:t>Binary Search Tree</a:t>
            </a:r>
            <a:r>
              <a:rPr lang="en-US"/>
              <a:t>: Definition, Implementation, Search, Insert, Delete operations. Building and Evaluating Binary Expression Tree, AVL Tree, Threaded BST. Heap Tree: Implementation, Insert, Delete, FindMin operations. Priority Queue using Arrays and Heap.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 </a:t>
            </a:r>
            <a:r>
              <a:rPr b="1" lang="en-US"/>
              <a:t>Tries</a:t>
            </a:r>
            <a:r>
              <a:rPr lang="en-US"/>
              <a:t>: Definition, Implementation, Applications. Hashing: Hash Table, Hash Functions, Collision Handling by Open Addressing, Chaining.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Structures</a:t>
            </a:r>
            <a:endParaRPr u="none"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Clever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ways to organize information in order to enable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we mean by clever?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we mean by efficient?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en-US">
                <a:solidFill>
                  <a:srgbClr val="000000"/>
                </a:solidFill>
              </a:rPr>
              <a:t>Data Structure</a:t>
            </a:r>
            <a:r>
              <a:rPr lang="en-US">
                <a:solidFill>
                  <a:srgbClr val="000000"/>
                </a:solidFill>
              </a:rPr>
              <a:t> is a way of collecting and organizing data in such a way that we can perform operations on these data in an effective 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Data Structures?</a:t>
            </a:r>
            <a:endParaRPr u="none"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Data Structure is most fundamental &amp; building block concept in 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Good knowledge of DS is required to build and develop a good S/W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Efficient organization of data  improves  time complexity of the algorithms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 Dictionary , City Map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2018-08-05T16:01:36Z</dcterms:created>
  <dc:creator>SAI</dc:creator>
</cp:coreProperties>
</file>