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308" r:id="rId5"/>
    <p:sldId id="319" r:id="rId6"/>
    <p:sldId id="369" r:id="rId7"/>
    <p:sldId id="370" r:id="rId8"/>
    <p:sldId id="371" r:id="rId9"/>
    <p:sldId id="372" r:id="rId10"/>
    <p:sldId id="3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9C91-384E-4993-874C-6C93E5EE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99FCB-75CF-4EFE-8C96-77D7F8BD9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4A124-6B52-44EB-B13B-B19CF930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C18-5334-430D-9ABB-3DA2E2AE66BF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6C8B0-E6AE-4DC7-9CE1-64A3FB1D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50994-B937-4BC9-9BED-6F668B23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390F-E12B-4971-8157-52641A37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0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8832-0C71-4BE3-B4F3-AE037D45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CADE1-44A9-4F18-B8B0-112BF6E1C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16C5D-3F9B-4796-A599-E4EE4DF4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C18-5334-430D-9ABB-3DA2E2AE66BF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271C7-E438-474C-868B-BE195AC2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88076-9FFC-4BD2-ACDD-9431B30B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390F-E12B-4971-8157-52641A37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85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911DF-CFAD-4F00-A338-AC3619FD6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5C1DA-97CE-4640-9BEF-C0AABF0E8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C2690-7026-47B6-9280-2FEEE7C1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C18-5334-430D-9ABB-3DA2E2AE66BF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0A339-43CA-4CBD-B57B-42ACD042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D54F5-42CD-47F1-9675-C8D3F5AA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390F-E12B-4971-8157-52641A37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960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0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20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17887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9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550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7/24/2019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444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673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7/24/2019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296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2564-4107-4891-B212-F38B0C61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495B-69CE-4AA8-8E85-BC1ABE7C2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BF96D-2CD5-4CEF-8FBB-8925D95A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C18-5334-430D-9ABB-3DA2E2AE66BF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0956F-B4F4-4D2C-B449-7A0AA52C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33386-6566-4F61-862C-16E3A8D6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390F-E12B-4971-8157-52641A37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579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62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409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347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088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5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2E54-584F-4124-A899-6CF24DD97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5ED51-4FFF-4CD0-B42A-7C851E6EE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3035-879B-4417-BD4A-20EAD9DE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C18-5334-430D-9ABB-3DA2E2AE66BF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98399-5355-4328-8676-ED5E4F7E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4A15-247E-4F85-A631-772C3B78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390F-E12B-4971-8157-52641A37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09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F2B4-7AE7-482C-9CC4-ABD342BE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BB02-1C30-4FF6-89AC-0BE2D3C1A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63D02-0125-4A25-AF25-6C4B144F0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6D66F-B333-4A0E-BCDE-4E045DD1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C18-5334-430D-9ABB-3DA2E2AE66BF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644CB-898B-4629-9814-C1565A21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B85BC-AB28-4B9C-A49D-678E5B38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390F-E12B-4971-8157-52641A37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09D5-0EF6-453B-BD0D-5C2D1412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B3B0C-22BC-42E6-805E-70613262D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3273A-CC6D-493A-87CD-6CFCD7FBC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4C3C5-D065-4E51-B83B-A4D50EC5C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4635F-B858-489D-9FDA-526C61D27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79C4C-0DFB-4443-BF17-EFA5F4DF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C18-5334-430D-9ABB-3DA2E2AE66BF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6924D-99C9-4E04-93F1-03A2A304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12B95-EB84-4C37-A921-54CD01EC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390F-E12B-4971-8157-52641A37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31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5805-5ECD-4DEC-A156-FE33821B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AEA4D-935C-4726-95AC-CF43DD4B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C18-5334-430D-9ABB-3DA2E2AE66BF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C8C5C-2750-4A00-AE99-C5A4D08F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2B5CA-D44B-4938-98AA-F18DCC07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390F-E12B-4971-8157-52641A37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5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C3A1B-1ABD-48DC-94FF-E0954E66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C18-5334-430D-9ABB-3DA2E2AE66BF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9AB52-C492-45CE-A52C-BB5E4C37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AFCCF-E6D7-45E3-B1EC-9F8216ED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390F-E12B-4971-8157-52641A37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4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AAC8-5DDC-4C4E-B5B2-058CAB29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60C76-5643-4FDE-83BF-0F0D5C120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692CF-F673-4F24-B8B5-4484A0082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1282E-FF34-4DF4-811B-17B93467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C18-5334-430D-9ABB-3DA2E2AE66BF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0CC0E-E5AA-4148-82B7-F0E78BCB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1F9CC-A33E-4A77-8356-1D582D2E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390F-E12B-4971-8157-52641A37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04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2024-E02C-4522-A3BF-B54F2C7F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B5641-482D-4356-8959-498E0DCCA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C6B91-1115-4FAD-82C2-F13B85AC5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787F3-D2BD-405E-8948-79E5D04C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C18-5334-430D-9ABB-3DA2E2AE66BF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6EEBD-36F1-4BCF-81ED-594C119D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4DC28-B3E2-4F4D-B258-775DB23E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390F-E12B-4971-8157-52641A37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4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C261C-770C-49F0-9695-378C155B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805B9-4807-41FF-9740-1A84F7DF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45DE3-D0B7-44C0-B018-A80B2674A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A0C18-5334-430D-9ABB-3DA2E2AE66BF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0FAEF-1E81-4AC5-A552-F7AE9D283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689A-AA58-47EA-90EA-43FA26F1E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4390F-E12B-4971-8157-52641A37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29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7/24/2019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909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.org/" TargetMode="Externa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552F-DFDC-4B5F-B38C-FE96A523B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EC1E4-0C12-4644-9B99-B37006BFA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57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69843" y="2292094"/>
            <a:ext cx="6269107" cy="2219691"/>
          </a:xfrm>
        </p:spPr>
        <p:txBody>
          <a:bodyPr anchor="ctr"/>
          <a:lstStyle/>
          <a:p>
            <a:r>
              <a:rPr lang="en-US" dirty="0"/>
              <a:t>APACHE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69843" y="4034002"/>
            <a:ext cx="5734050" cy="95556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4" name="Picture Placeholder 3" descr="Open book on table, blurred shelves of books in background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Web Servers</a:t>
            </a:r>
          </a:p>
          <a:p>
            <a:pPr lvl="1"/>
            <a:r>
              <a:rPr lang="en-IN" dirty="0"/>
              <a:t>Apache</a:t>
            </a:r>
          </a:p>
          <a:p>
            <a:pPr lvl="1"/>
            <a:r>
              <a:rPr lang="en-IN" dirty="0"/>
              <a:t>IIS</a:t>
            </a:r>
          </a:p>
          <a:p>
            <a:r>
              <a:rPr lang="en-IN" dirty="0"/>
              <a:t>General Web Server Characteristics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Times" panose="02020603050405020304" pitchFamily="18" charset="0"/>
              <a:buChar char="•"/>
            </a:pPr>
            <a:r>
              <a:rPr lang="en-US" altLang="en-US" dirty="0"/>
              <a:t>Web servers have two main directories:</a:t>
            </a:r>
          </a:p>
          <a:p>
            <a:pPr lvl="3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en-US" dirty="0"/>
              <a:t>Document root (servable documents)</a:t>
            </a:r>
          </a:p>
          <a:p>
            <a:pPr lvl="3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en-US" dirty="0"/>
              <a:t>Server root (server system software)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Times" panose="02020603050405020304" pitchFamily="18" charset="0"/>
              <a:buChar char="•"/>
            </a:pPr>
            <a:r>
              <a:rPr lang="en-US" altLang="en-US" dirty="0"/>
              <a:t>Document root is accessed indirectly by clients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Font typeface="Times" panose="02020603050405020304" pitchFamily="18" charset="0"/>
              <a:buChar char="–"/>
            </a:pPr>
            <a:r>
              <a:rPr lang="en-US" altLang="en-US" dirty="0"/>
              <a:t>Its actual location is set by the server configuration file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Font typeface="Times" panose="02020603050405020304" pitchFamily="18" charset="0"/>
              <a:buChar char="–"/>
            </a:pPr>
            <a:r>
              <a:rPr lang="en-US" altLang="en-US" dirty="0"/>
              <a:t>Requests are mapped to the actual location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Times" panose="02020603050405020304" pitchFamily="18" charset="0"/>
              <a:buChar char="•"/>
            </a:pPr>
            <a:r>
              <a:rPr lang="en-US" altLang="en-US" dirty="0"/>
              <a:t>Virtual document trees 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Times" panose="02020603050405020304" pitchFamily="18" charset="0"/>
              <a:buChar char="•"/>
            </a:pPr>
            <a:r>
              <a:rPr lang="en-US" altLang="en-US" dirty="0"/>
              <a:t>Virtual hosts 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Times" panose="02020603050405020304" pitchFamily="18" charset="0"/>
              <a:buChar char="•"/>
            </a:pPr>
            <a:r>
              <a:rPr lang="en-US" altLang="en-US" dirty="0"/>
              <a:t>Proxy servers 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46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886902"/>
          </a:xfrm>
        </p:spPr>
        <p:txBody>
          <a:bodyPr>
            <a:normAutofit/>
          </a:bodyPr>
          <a:lstStyle/>
          <a:p>
            <a:r>
              <a:rPr lang="en-IN" dirty="0"/>
              <a:t>APACHE </a:t>
            </a:r>
            <a:br>
              <a:rPr lang="en-IN" dirty="0"/>
            </a:b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5012635"/>
            <a:ext cx="8689976" cy="1371599"/>
          </a:xfrm>
        </p:spPr>
        <p:txBody>
          <a:bodyPr>
            <a:normAutofit/>
          </a:bodyPr>
          <a:lstStyle/>
          <a:p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5593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5EA6632-42D8-4F7D-9C4E-642F5A049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E10FA76-A7B3-4BDC-9C32-1E9E39561F4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609600" indent="-609600" eaLnBrk="1" hangingPunct="1"/>
            <a:r>
              <a:rPr lang="en-US" altLang="en-US" sz="2800" dirty="0"/>
              <a:t>A basic web server works as follows : 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2400" dirty="0"/>
              <a:t>It is a program that runs on a host computer .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2400" dirty="0"/>
              <a:t>It waits for a request from web browser/client for objects it has in its possession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2400" dirty="0"/>
              <a:t>Upon receiving the request , it retrieves the requested information and sends it to the client. The objects it can serve include HTML documents, plain text, images, sounds, video and other data.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237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650EB1E-281F-4064-AEE3-79D587DD0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F7396FB-8936-4C0A-9FEA-486D52324431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Apache is the most popular web server on the internet, running approximately 60% of all web servers.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This is the default web server on Red Hat, </a:t>
            </a:r>
            <a:r>
              <a:rPr lang="en-US" altLang="en-US" dirty="0" err="1"/>
              <a:t>SuSE</a:t>
            </a:r>
            <a:r>
              <a:rPr lang="en-US" altLang="en-US"/>
              <a:t>, and Debian systems and is well known in industry for its flexibility and performance.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35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12665AD-0F43-4413-84BA-2AFC83D6E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86E8965-6DD2-4804-AFF8-D122E1FD800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Installing and maintaining is easy and ranks far below email and DNS in complexity &amp; difficulty of administration.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Its free and open source and full source code is available from Apache group site at </a:t>
            </a:r>
            <a:r>
              <a:rPr lang="en-US" altLang="en-US">
                <a:hlinkClick r:id="rId2"/>
              </a:rPr>
              <a:t>www.apache.org</a:t>
            </a:r>
            <a:r>
              <a:rPr lang="en-US" altLang="en-US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43600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86D9FCE-B388-42FB-995B-B7369505E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/>
            </a:br>
            <a:r>
              <a:rPr lang="en-US" altLang="en-US"/>
              <a:t> Why Apache ?                                               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4AF95A1-700A-432E-83EF-311AF1AF0B21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Apache is popular because</a:t>
            </a:r>
          </a:p>
          <a:p>
            <a:pPr lvl="1"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/>
              <a:t>Apache is highly configurable .</a:t>
            </a:r>
          </a:p>
          <a:p>
            <a:pPr lvl="1"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/>
              <a:t>It is extensible (for e.g. mod_perl and mod_php3 can be added) .</a:t>
            </a:r>
          </a:p>
          <a:p>
            <a:pPr lvl="1"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/>
              <a:t>Supports virtual hosts or multi homed servers .</a:t>
            </a:r>
          </a:p>
          <a:p>
            <a:pPr lvl="1"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/>
              <a:t>It is free and open source .</a:t>
            </a:r>
          </a:p>
        </p:txBody>
      </p:sp>
    </p:spTree>
    <p:extLst>
      <p:ext uri="{BB962C8B-B14F-4D97-AF65-F5344CB8AC3E}">
        <p14:creationId xmlns:p14="http://schemas.microsoft.com/office/powerpoint/2010/main" val="298863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EAFEE81-41F3-4893-AFAB-1CDFAAE57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Installation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7400915-30EC-482D-AEE6-CE95D198ED7F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/>
              <a:t>Apache is included with most Linux distributions. On a machine installed with recent version of Linux, chances are Apache is already installed and running.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Processor status can be checked to see if its running by using the command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machine1$</a:t>
            </a:r>
            <a:r>
              <a:rPr lang="en-US" altLang="en-US" sz="2800" b="1" dirty="0"/>
              <a:t>  </a:t>
            </a:r>
            <a:r>
              <a:rPr lang="en-US" altLang="en-US" sz="2800" b="1" dirty="0" err="1"/>
              <a:t>ps</a:t>
            </a:r>
            <a:r>
              <a:rPr lang="en-US" altLang="en-US" sz="2800" b="1" dirty="0"/>
              <a:t> –</a:t>
            </a:r>
            <a:r>
              <a:rPr lang="en-US" altLang="en-US" sz="2800" b="1" dirty="0" err="1"/>
              <a:t>ef</a:t>
            </a:r>
            <a:r>
              <a:rPr lang="en-US" altLang="en-US" sz="2800" b="1" dirty="0"/>
              <a:t> | grep </a:t>
            </a:r>
            <a:r>
              <a:rPr lang="en-US" altLang="en-US" sz="2800" b="1" dirty="0" err="1"/>
              <a:t>httpd</a:t>
            </a:r>
            <a:endParaRPr lang="en-US" altLang="en-US" sz="2800" b="1" dirty="0"/>
          </a:p>
          <a:p>
            <a:pPr eaLnBrk="1" hangingPunct="1"/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0897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Euphemia</vt:lpstr>
      <vt:lpstr>Plantagenet Cherokee</vt:lpstr>
      <vt:lpstr>Times</vt:lpstr>
      <vt:lpstr>Wingdings</vt:lpstr>
      <vt:lpstr>Office Theme</vt:lpstr>
      <vt:lpstr>Academic Literature 16x9</vt:lpstr>
      <vt:lpstr>PowerPoint Presentation</vt:lpstr>
      <vt:lpstr>APACHE</vt:lpstr>
      <vt:lpstr>Servers</vt:lpstr>
      <vt:lpstr>APACHE  </vt:lpstr>
      <vt:lpstr>Introduction</vt:lpstr>
      <vt:lpstr>Introduction </vt:lpstr>
      <vt:lpstr>Introduction</vt:lpstr>
      <vt:lpstr>  Why Apache ?                                                </vt:lpstr>
      <vt:lpstr>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Vidhu Rojit</dc:creator>
  <cp:lastModifiedBy>Vidhu Rojit</cp:lastModifiedBy>
  <cp:revision>2</cp:revision>
  <dcterms:created xsi:type="dcterms:W3CDTF">2019-07-16T07:10:06Z</dcterms:created>
  <dcterms:modified xsi:type="dcterms:W3CDTF">2019-07-24T14:41:12Z</dcterms:modified>
</cp:coreProperties>
</file>