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77" r:id="rId3"/>
    <p:sldId id="384" r:id="rId4"/>
    <p:sldId id="382" r:id="rId5"/>
    <p:sldId id="380" r:id="rId6"/>
    <p:sldId id="38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20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7/24/2019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708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871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829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9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286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9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19597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4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7/24/2019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003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7/24/2019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23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7/24/2019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228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7/24/2019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003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7/24/2019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364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/>
              <a:pPr/>
              <a:t>7/24/2019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80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23C26D-EB36-4647-A066-213F1EE63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Security &amp; Configuration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EADD4EA-4D8D-4CDF-B224-C4EBDE8C1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66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90000C2-9864-429A-92A6-0B0F3096D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Configuration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47E1DE6-D733-4BA6-ADD0-AFC61CC8D1F9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All configuration files are in </a:t>
            </a:r>
            <a:r>
              <a:rPr lang="en-US" altLang="en-US" sz="2800" b="1" dirty="0"/>
              <a:t>conf </a:t>
            </a:r>
            <a:r>
              <a:rPr lang="en-US" altLang="en-US" sz="2800" dirty="0"/>
              <a:t>directory ( /</a:t>
            </a:r>
            <a:r>
              <a:rPr lang="en-US" altLang="en-US" sz="2800" dirty="0" err="1"/>
              <a:t>etc</a:t>
            </a:r>
            <a:r>
              <a:rPr lang="en-US" altLang="en-US" sz="2800" dirty="0"/>
              <a:t>/</a:t>
            </a:r>
            <a:r>
              <a:rPr lang="en-US" altLang="en-US" sz="2800" dirty="0" err="1"/>
              <a:t>httpd</a:t>
            </a:r>
            <a:r>
              <a:rPr lang="en-US" altLang="en-US" sz="2800" dirty="0"/>
              <a:t>/conf). The files that are to be examined and customized are  </a:t>
            </a:r>
            <a:r>
              <a:rPr lang="en-US" altLang="en-US" sz="2800" b="1" dirty="0" err="1"/>
              <a:t>httpd.conf</a:t>
            </a:r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eaLnBrk="1" hangingPunct="1"/>
            <a:r>
              <a:rPr lang="en-US" altLang="en-US" sz="2800" dirty="0"/>
              <a:t> </a:t>
            </a:r>
            <a:r>
              <a:rPr lang="en-US" altLang="en-US" sz="2800" b="1" dirty="0" err="1"/>
              <a:t>httpd.conf</a:t>
            </a:r>
            <a:r>
              <a:rPr lang="en-US" altLang="en-US" sz="2800" dirty="0"/>
              <a:t> is used to set the TCP port (usually port 80), location of log files, and various network and performance parameters </a:t>
            </a:r>
            <a:endParaRPr lang="en-US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5764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F55E-B9D8-446F-B6C0-1DA6DA35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Configuration (</a:t>
            </a:r>
            <a:r>
              <a:rPr lang="en-IN" dirty="0" err="1"/>
              <a:t>contd</a:t>
            </a:r>
            <a:r>
              <a:rPr lang="en-IN" dirty="0"/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B4955-ED3B-42DC-86C3-E866007CF21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.</a:t>
            </a:r>
            <a:r>
              <a:rPr lang="en-IN" dirty="0" err="1"/>
              <a:t>htaccess</a:t>
            </a:r>
            <a:endParaRPr lang="en-IN" dirty="0"/>
          </a:p>
          <a:p>
            <a:r>
              <a:rPr lang="en-IN" dirty="0" err="1"/>
              <a:t>htaccess</a:t>
            </a:r>
            <a:r>
              <a:rPr lang="en-IN" dirty="0"/>
              <a:t> is a configuration file for use on web servers running the Apache Web Server software.</a:t>
            </a:r>
          </a:p>
          <a:p>
            <a:r>
              <a:rPr lang="en-IN" dirty="0"/>
              <a:t>When a .</a:t>
            </a:r>
            <a:r>
              <a:rPr lang="en-IN" dirty="0" err="1"/>
              <a:t>htaccess</a:t>
            </a:r>
            <a:r>
              <a:rPr lang="en-IN" dirty="0"/>
              <a:t> file is placed in a directory which is in turn 'loaded via the Apache Web Server', then the .</a:t>
            </a:r>
            <a:r>
              <a:rPr lang="en-IN" dirty="0" err="1"/>
              <a:t>htaccess</a:t>
            </a:r>
            <a:r>
              <a:rPr lang="en-IN" dirty="0"/>
              <a:t> file is detected and executed by the Apache Web Server software.</a:t>
            </a:r>
          </a:p>
          <a:p>
            <a:r>
              <a:rPr lang="en-IN" dirty="0"/>
              <a:t>Upload the .</a:t>
            </a:r>
            <a:r>
              <a:rPr lang="en-IN" dirty="0" err="1"/>
              <a:t>htaccess</a:t>
            </a:r>
            <a:r>
              <a:rPr lang="en-IN" dirty="0"/>
              <a:t> file to the directory you would like it to take effect over. </a:t>
            </a:r>
          </a:p>
        </p:txBody>
      </p:sp>
    </p:spTree>
    <p:extLst>
      <p:ext uri="{BB962C8B-B14F-4D97-AF65-F5344CB8AC3E}">
        <p14:creationId xmlns:p14="http://schemas.microsoft.com/office/powerpoint/2010/main" val="3040598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26342-F10A-4983-9CFF-D0971E929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1626D-8A43-47DD-8997-9E09DC62DB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dirty="0"/>
              <a:t>Listen</a:t>
            </a:r>
          </a:p>
          <a:p>
            <a:r>
              <a:rPr lang="en-IN" dirty="0"/>
              <a:t>Server Root</a:t>
            </a:r>
          </a:p>
          <a:p>
            <a:r>
              <a:rPr lang="en-IN" dirty="0"/>
              <a:t>Document Root</a:t>
            </a:r>
          </a:p>
          <a:p>
            <a:r>
              <a:rPr lang="en-IN" dirty="0" err="1"/>
              <a:t>ServerName</a:t>
            </a:r>
            <a:r>
              <a:rPr lang="en-IN" dirty="0"/>
              <a:t> 	</a:t>
            </a:r>
          </a:p>
          <a:p>
            <a:r>
              <a:rPr lang="en-IN" dirty="0"/>
              <a:t>.</a:t>
            </a:r>
            <a:r>
              <a:rPr lang="en-IN" dirty="0" err="1"/>
              <a:t>htacess</a:t>
            </a:r>
            <a:r>
              <a:rPr lang="en-IN" dirty="0"/>
              <a:t> – Override All in </a:t>
            </a:r>
            <a:r>
              <a:rPr lang="en-IN" dirty="0" err="1"/>
              <a:t>httpd.conf</a:t>
            </a:r>
            <a:endParaRPr lang="en-IN" dirty="0"/>
          </a:p>
          <a:p>
            <a:r>
              <a:rPr lang="en-IN" dirty="0"/>
              <a:t>Customizable Error Responses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3809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BF6CAF3-BA4D-410C-8050-B9B411394E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Security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7DE1CF4-C493-4440-A5F1-EBCDA1D48F34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HTTP Authentication :</a:t>
            </a:r>
          </a:p>
          <a:p>
            <a:pPr lvl="1" eaLnBrk="1" hangingPunct="1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/>
              <a:t>HTTP user authentication restricts access to a particular directory and subdirectories of the web server .</a:t>
            </a:r>
          </a:p>
          <a:p>
            <a:pPr lvl="1" eaLnBrk="1" hangingPunct="1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altLang="en-US"/>
          </a:p>
          <a:p>
            <a:pPr lvl="1" eaLnBrk="1" hangingPunct="1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/>
              <a:t> A browser implements authentication by prompting a dialog box for the user to type his username/password.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409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A8417E6-2740-4C1E-92E8-C39D8A1931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Security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12BE5B6-8134-4C6C-9049-68B9EC88BCC1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Using Secure HTTP Connections :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/>
              <a:t>The Secure Socket Layer (SSL) should be used to minimize the likelihood that a hacker can snoop a username/password.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altLang="en-US"/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/>
              <a:t>SSL not only encrypts the data before it is transferred to the web site, but also it decrypts the data received from the web site, thus securing the data transfers.</a:t>
            </a:r>
          </a:p>
        </p:txBody>
      </p:sp>
    </p:spTree>
    <p:extLst>
      <p:ext uri="{BB962C8B-B14F-4D97-AF65-F5344CB8AC3E}">
        <p14:creationId xmlns:p14="http://schemas.microsoft.com/office/powerpoint/2010/main" val="1445299003"/>
      </p:ext>
    </p:extLst>
  </p:cSld>
  <p:clrMapOvr>
    <a:masterClrMapping/>
  </p:clrMapOvr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2743</TotalTime>
  <Words>247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Euphemia</vt:lpstr>
      <vt:lpstr>Plantagenet Cherokee</vt:lpstr>
      <vt:lpstr>Wingdings</vt:lpstr>
      <vt:lpstr>Academic Literature 16x9</vt:lpstr>
      <vt:lpstr>Security &amp; Configuration</vt:lpstr>
      <vt:lpstr>Configuration</vt:lpstr>
      <vt:lpstr>Configuration (contd) </vt:lpstr>
      <vt:lpstr>Settings</vt:lpstr>
      <vt:lpstr>Security</vt:lpstr>
      <vt:lpstr>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&amp; Configuration</dc:title>
  <dc:creator>Vidhu Rojit</dc:creator>
  <cp:lastModifiedBy>Vidhu Rojit</cp:lastModifiedBy>
  <cp:revision>3</cp:revision>
  <dcterms:created xsi:type="dcterms:W3CDTF">2019-07-24T14:48:46Z</dcterms:created>
  <dcterms:modified xsi:type="dcterms:W3CDTF">2019-07-26T12:32:46Z</dcterms:modified>
</cp:coreProperties>
</file>