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83" r:id="rId3"/>
    <p:sldId id="385" r:id="rId4"/>
    <p:sldId id="386" r:id="rId5"/>
    <p:sldId id="387" r:id="rId6"/>
    <p:sldId id="388" r:id="rId7"/>
    <p:sldId id="38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4" name="Date Placeholder 3"/>
          <p:cNvSpPr>
            <a:spLocks noGrp="1"/>
          </p:cNvSpPr>
          <p:nvPr>
            <p:ph type="dt" sz="half" idx="10"/>
          </p:nvPr>
        </p:nvSpPr>
        <p:spPr/>
        <p:txBody>
          <a:bodyPr/>
          <a:lstStyle/>
          <a:p>
            <a:fld id="{402B9795-92DC-40DC-A1CA-9A4B349D7824}" type="datetimeFigureOut">
              <a:rPr lang="en-US"/>
              <a:t>10/24/2019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8456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2B9795-92DC-40DC-A1CA-9A4B349D7824}" type="datetimeFigureOut">
              <a:rPr lang="en-US"/>
              <a:t>10/24/2019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9407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10/24/2019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48325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10/24/2019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13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0529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10/24/2019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402965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19"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49602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10/24/2019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50352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10/24/2019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9357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10/24/2019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82440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10/24/2019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7005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10/24/2019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36796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2B9795-92DC-40DC-A1CA-9A4B349D7824}" type="datetimeFigureOut">
              <a:rPr lang="en-US"/>
              <a:t>10/24/2019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95916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en-US"/>
              <a:pPr/>
              <a:t>10/24/2019</a:t>
            </a:fld>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2191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740F90-00F4-4F44-AB31-A9C1ACE97B05}"/>
              </a:ext>
            </a:extLst>
          </p:cNvPr>
          <p:cNvSpPr>
            <a:spLocks noGrp="1"/>
          </p:cNvSpPr>
          <p:nvPr>
            <p:ph type="ctrTitle"/>
          </p:nvPr>
        </p:nvSpPr>
        <p:spPr/>
        <p:txBody>
          <a:bodyPr/>
          <a:lstStyle/>
          <a:p>
            <a:r>
              <a:rPr lang="en-IN" dirty="0"/>
              <a:t>.</a:t>
            </a:r>
            <a:r>
              <a:rPr lang="en-IN" dirty="0" err="1"/>
              <a:t>htacCess</a:t>
            </a:r>
            <a:endParaRPr lang="en-IN" dirty="0"/>
          </a:p>
        </p:txBody>
      </p:sp>
      <p:sp>
        <p:nvSpPr>
          <p:cNvPr id="5" name="Subtitle 4">
            <a:extLst>
              <a:ext uri="{FF2B5EF4-FFF2-40B4-BE49-F238E27FC236}">
                <a16:creationId xmlns:a16="http://schemas.microsoft.com/office/drawing/2014/main" id="{741B8C19-530C-452E-B276-5508186830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6780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F64C-599D-47C1-A581-462A7C2C2946}"/>
              </a:ext>
            </a:extLst>
          </p:cNvPr>
          <p:cNvSpPr>
            <a:spLocks noGrp="1"/>
          </p:cNvSpPr>
          <p:nvPr>
            <p:ph type="title"/>
          </p:nvPr>
        </p:nvSpPr>
        <p:spPr/>
        <p:txBody>
          <a:bodyPr/>
          <a:lstStyle/>
          <a:p>
            <a:r>
              <a:rPr lang="en-IN" dirty="0"/>
              <a:t>.</a:t>
            </a:r>
            <a:r>
              <a:rPr lang="en-IN" dirty="0" err="1"/>
              <a:t>htaccess</a:t>
            </a:r>
            <a:endParaRPr lang="en-IN" dirty="0"/>
          </a:p>
        </p:txBody>
      </p:sp>
      <p:sp>
        <p:nvSpPr>
          <p:cNvPr id="3" name="Content Placeholder 2">
            <a:extLst>
              <a:ext uri="{FF2B5EF4-FFF2-40B4-BE49-F238E27FC236}">
                <a16:creationId xmlns:a16="http://schemas.microsoft.com/office/drawing/2014/main" id="{85A69493-1DA9-45A9-BBC3-0C99D3A26712}"/>
              </a:ext>
            </a:extLst>
          </p:cNvPr>
          <p:cNvSpPr>
            <a:spLocks noGrp="1"/>
          </p:cNvSpPr>
          <p:nvPr>
            <p:ph sz="quarter" idx="13"/>
          </p:nvPr>
        </p:nvSpPr>
        <p:spPr/>
        <p:txBody>
          <a:bodyPr/>
          <a:lstStyle/>
          <a:p>
            <a:r>
              <a:rPr lang="en-IN" dirty="0"/>
              <a:t>Options –Indexes</a:t>
            </a:r>
          </a:p>
          <a:p>
            <a:r>
              <a:rPr lang="en-IN" dirty="0" err="1"/>
              <a:t>DirectoryIndex</a:t>
            </a:r>
            <a:endParaRPr lang="en-IN" dirty="0"/>
          </a:p>
          <a:p>
            <a:r>
              <a:rPr lang="en-IN" dirty="0"/>
              <a:t>Allow deny </a:t>
            </a:r>
            <a:r>
              <a:rPr lang="en-IN" dirty="0" err="1"/>
              <a:t>ip</a:t>
            </a:r>
            <a:r>
              <a:rPr lang="en-IN" dirty="0"/>
              <a:t> addresses</a:t>
            </a:r>
          </a:p>
          <a:p>
            <a:r>
              <a:rPr lang="en-IN" dirty="0"/>
              <a:t>HTTP Authentication – Basic</a:t>
            </a:r>
          </a:p>
          <a:p>
            <a:r>
              <a:rPr lang="en-IN" dirty="0" err="1"/>
              <a:t>AddType</a:t>
            </a:r>
            <a:endParaRPr lang="en-IN" dirty="0"/>
          </a:p>
        </p:txBody>
      </p:sp>
    </p:spTree>
    <p:extLst>
      <p:ext uri="{BB962C8B-B14F-4D97-AF65-F5344CB8AC3E}">
        <p14:creationId xmlns:p14="http://schemas.microsoft.com/office/powerpoint/2010/main" val="272775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1AEE-6339-4272-9153-566FE57D5D58}"/>
              </a:ext>
            </a:extLst>
          </p:cNvPr>
          <p:cNvSpPr>
            <a:spLocks noGrp="1"/>
          </p:cNvSpPr>
          <p:nvPr>
            <p:ph type="title"/>
          </p:nvPr>
        </p:nvSpPr>
        <p:spPr/>
        <p:txBody>
          <a:bodyPr/>
          <a:lstStyle/>
          <a:p>
            <a:r>
              <a:rPr lang="en-IN" dirty="0"/>
              <a:t>HTTP Authentication</a:t>
            </a:r>
          </a:p>
        </p:txBody>
      </p:sp>
      <p:sp>
        <p:nvSpPr>
          <p:cNvPr id="3" name="Content Placeholder 2">
            <a:extLst>
              <a:ext uri="{FF2B5EF4-FFF2-40B4-BE49-F238E27FC236}">
                <a16:creationId xmlns:a16="http://schemas.microsoft.com/office/drawing/2014/main" id="{6329A3F0-EC3D-4281-9155-91621CFD5AD1}"/>
              </a:ext>
            </a:extLst>
          </p:cNvPr>
          <p:cNvSpPr>
            <a:spLocks noGrp="1"/>
          </p:cNvSpPr>
          <p:nvPr>
            <p:ph sz="quarter" idx="13"/>
          </p:nvPr>
        </p:nvSpPr>
        <p:spPr>
          <a:xfrm>
            <a:off x="569843" y="1696278"/>
            <a:ext cx="11052313" cy="4797287"/>
          </a:xfrm>
        </p:spPr>
        <p:txBody>
          <a:bodyPr>
            <a:normAutofit/>
          </a:bodyPr>
          <a:lstStyle/>
          <a:p>
            <a:r>
              <a:rPr lang="en-IN" sz="1600" dirty="0"/>
              <a:t> We can password protect a directory (or multiple) of a web site which require a username and password to access. The login procedure for these secure directories is handled automatically by the web browser using a pop-up login interface</a:t>
            </a:r>
          </a:p>
          <a:p>
            <a:r>
              <a:rPr lang="en-IN" sz="1600" dirty="0"/>
              <a:t>Example</a:t>
            </a:r>
          </a:p>
          <a:p>
            <a:pPr lvl="1"/>
            <a:r>
              <a:rPr lang="en-IN" sz="1000" i="1" dirty="0" err="1"/>
              <a:t>AuthName</a:t>
            </a:r>
            <a:r>
              <a:rPr lang="en-IN" sz="1000" i="1" dirty="0"/>
              <a:t> "Member's Area Name"</a:t>
            </a:r>
            <a:br>
              <a:rPr lang="en-IN" sz="1000" i="1" dirty="0"/>
            </a:br>
            <a:r>
              <a:rPr lang="en-IN" sz="1000" i="1" dirty="0" err="1"/>
              <a:t>AuthUserFile</a:t>
            </a:r>
            <a:r>
              <a:rPr lang="en-IN" sz="1000" i="1" dirty="0"/>
              <a:t> /path/to/password/file/.</a:t>
            </a:r>
            <a:r>
              <a:rPr lang="en-IN" sz="1000" i="1" dirty="0" err="1"/>
              <a:t>htpasswd</a:t>
            </a:r>
            <a:br>
              <a:rPr lang="en-IN" sz="1000" i="1" dirty="0"/>
            </a:br>
            <a:r>
              <a:rPr lang="en-IN" sz="1000" i="1" dirty="0" err="1"/>
              <a:t>AuthType</a:t>
            </a:r>
            <a:r>
              <a:rPr lang="en-IN" sz="1000" i="1" dirty="0"/>
              <a:t> Basic</a:t>
            </a:r>
            <a:br>
              <a:rPr lang="en-IN" sz="1000" i="1" dirty="0"/>
            </a:br>
            <a:r>
              <a:rPr lang="en-IN" sz="1000" i="1" dirty="0"/>
              <a:t>require valid-user</a:t>
            </a:r>
          </a:p>
          <a:p>
            <a:r>
              <a:rPr lang="en-IN" sz="1600" dirty="0"/>
              <a:t>First line tells the Apache Web Server the secure directory is called 'Member's Area Name', this will be displayed when the pop-up login prompt appears. </a:t>
            </a:r>
          </a:p>
          <a:p>
            <a:r>
              <a:rPr lang="en-IN" sz="1600" dirty="0"/>
              <a:t>The second line specifies the location of the password file. </a:t>
            </a:r>
          </a:p>
          <a:p>
            <a:r>
              <a:rPr lang="en-IN" sz="1600" dirty="0"/>
              <a:t>The third line specifies the authentication type, in this example we are using 'Basic' because we are using basic HTTP authentication </a:t>
            </a:r>
          </a:p>
          <a:p>
            <a:r>
              <a:rPr lang="en-IN" sz="1600" dirty="0"/>
              <a:t>The fourth line specifies that we require valid login credentials, this line can also be used to specify a specific username</a:t>
            </a:r>
          </a:p>
        </p:txBody>
      </p:sp>
    </p:spTree>
    <p:extLst>
      <p:ext uri="{BB962C8B-B14F-4D97-AF65-F5344CB8AC3E}">
        <p14:creationId xmlns:p14="http://schemas.microsoft.com/office/powerpoint/2010/main" val="78325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FA83-A935-4610-9E82-934585A51B00}"/>
              </a:ext>
            </a:extLst>
          </p:cNvPr>
          <p:cNvSpPr>
            <a:spLocks noGrp="1"/>
          </p:cNvSpPr>
          <p:nvPr>
            <p:ph type="title"/>
          </p:nvPr>
        </p:nvSpPr>
        <p:spPr/>
        <p:txBody>
          <a:bodyPr/>
          <a:lstStyle/>
          <a:p>
            <a:r>
              <a:rPr lang="en-IN" dirty="0"/>
              <a:t>Allow Deny Visitors</a:t>
            </a:r>
          </a:p>
        </p:txBody>
      </p:sp>
      <p:sp>
        <p:nvSpPr>
          <p:cNvPr id="3" name="Content Placeholder 2">
            <a:extLst>
              <a:ext uri="{FF2B5EF4-FFF2-40B4-BE49-F238E27FC236}">
                <a16:creationId xmlns:a16="http://schemas.microsoft.com/office/drawing/2014/main" id="{27A1F70D-2A46-43F1-8B24-43CA80396C78}"/>
              </a:ext>
            </a:extLst>
          </p:cNvPr>
          <p:cNvSpPr>
            <a:spLocks noGrp="1"/>
          </p:cNvSpPr>
          <p:nvPr>
            <p:ph sz="quarter" idx="13"/>
          </p:nvPr>
        </p:nvSpPr>
        <p:spPr>
          <a:xfrm>
            <a:off x="913774" y="2367092"/>
            <a:ext cx="10363826" cy="3811766"/>
          </a:xfrm>
        </p:spPr>
        <p:txBody>
          <a:bodyPr>
            <a:normAutofit lnSpcReduction="10000"/>
          </a:bodyPr>
          <a:lstStyle/>
          <a:p>
            <a:r>
              <a:rPr lang="en-IN" dirty="0"/>
              <a:t>enable us to deny access to specific visitors, or allow access to specific visitors. This is extremely useful for blocking unwanted visitors, or to only allow the web site owner access to certain sections of the web site, such as an administration area.</a:t>
            </a:r>
          </a:p>
          <a:p>
            <a:r>
              <a:rPr lang="en-IN" i="1" dirty="0"/>
              <a:t>Example</a:t>
            </a:r>
          </a:p>
          <a:p>
            <a:pPr lvl="1"/>
            <a:r>
              <a:rPr lang="en-IN" i="1" dirty="0"/>
              <a:t>order </a:t>
            </a:r>
            <a:r>
              <a:rPr lang="en-IN" i="1" dirty="0" err="1"/>
              <a:t>allow,deny</a:t>
            </a:r>
            <a:br>
              <a:rPr lang="en-IN" i="1" dirty="0"/>
            </a:br>
            <a:r>
              <a:rPr lang="en-IN" i="1" dirty="0"/>
              <a:t>allow from all</a:t>
            </a:r>
          </a:p>
          <a:p>
            <a:pPr marL="457200" lvl="1" indent="0">
              <a:buNone/>
            </a:pPr>
            <a:r>
              <a:rPr lang="en-IN" i="1" dirty="0"/>
              <a:t>  deny from all</a:t>
            </a:r>
          </a:p>
          <a:p>
            <a:r>
              <a:rPr lang="en-IN" i="1" dirty="0"/>
              <a:t>The order directive indicates the order in which the allow and deny conditions will be applied</a:t>
            </a:r>
          </a:p>
          <a:p>
            <a:r>
              <a:rPr lang="en-IN" dirty="0"/>
              <a:t>The second line tell the Apache Web Server to allow from all the IP address</a:t>
            </a:r>
          </a:p>
          <a:p>
            <a:r>
              <a:rPr lang="en-IN" dirty="0"/>
              <a:t>The third line tells the Apache Web Server to deny from all the IP address</a:t>
            </a:r>
          </a:p>
          <a:p>
            <a:endParaRPr lang="en-IN" dirty="0"/>
          </a:p>
        </p:txBody>
      </p:sp>
    </p:spTree>
    <p:extLst>
      <p:ext uri="{BB962C8B-B14F-4D97-AF65-F5344CB8AC3E}">
        <p14:creationId xmlns:p14="http://schemas.microsoft.com/office/powerpoint/2010/main" val="292878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82EB-5495-4968-9494-DD12FF325905}"/>
              </a:ext>
            </a:extLst>
          </p:cNvPr>
          <p:cNvSpPr>
            <a:spLocks noGrp="1"/>
          </p:cNvSpPr>
          <p:nvPr>
            <p:ph type="title"/>
          </p:nvPr>
        </p:nvSpPr>
        <p:spPr/>
        <p:txBody>
          <a:bodyPr/>
          <a:lstStyle/>
          <a:p>
            <a:r>
              <a:rPr lang="en-IN" dirty="0"/>
              <a:t>Directory Index</a:t>
            </a:r>
          </a:p>
        </p:txBody>
      </p:sp>
      <p:sp>
        <p:nvSpPr>
          <p:cNvPr id="3" name="Content Placeholder 2">
            <a:extLst>
              <a:ext uri="{FF2B5EF4-FFF2-40B4-BE49-F238E27FC236}">
                <a16:creationId xmlns:a16="http://schemas.microsoft.com/office/drawing/2014/main" id="{891EDEE9-E7BF-4DC5-96F1-00D001545842}"/>
              </a:ext>
            </a:extLst>
          </p:cNvPr>
          <p:cNvSpPr>
            <a:spLocks noGrp="1"/>
          </p:cNvSpPr>
          <p:nvPr>
            <p:ph sz="quarter" idx="13"/>
          </p:nvPr>
        </p:nvSpPr>
        <p:spPr/>
        <p:txBody>
          <a:bodyPr/>
          <a:lstStyle/>
          <a:p>
            <a:r>
              <a:rPr lang="en-IN" dirty="0"/>
              <a:t>The </a:t>
            </a:r>
            <a:r>
              <a:rPr lang="en-IN" dirty="0" err="1"/>
              <a:t>directoryindex</a:t>
            </a:r>
            <a:r>
              <a:rPr lang="en-IN" dirty="0"/>
              <a:t> command allows you to specify a default page to display when a directory is accessed. For instance, if a visitor requests a directory on your web site, you can specify the file to load when the directory is accessed</a:t>
            </a:r>
          </a:p>
          <a:p>
            <a:r>
              <a:rPr lang="en-IN" dirty="0"/>
              <a:t>Example </a:t>
            </a:r>
          </a:p>
          <a:p>
            <a:pPr lvl="1"/>
            <a:r>
              <a:rPr lang="en-IN" i="1" dirty="0" err="1"/>
              <a:t>DirectoryIndex</a:t>
            </a:r>
            <a:r>
              <a:rPr lang="en-IN" i="1" dirty="0"/>
              <a:t> home.html</a:t>
            </a:r>
          </a:p>
          <a:p>
            <a:pPr lvl="1"/>
            <a:r>
              <a:rPr lang="en-IN" dirty="0"/>
              <a:t>The above lines tell the Apache Web Server to display the ‘home.html' file, whenever the directory containing this .</a:t>
            </a:r>
            <a:r>
              <a:rPr lang="en-IN" dirty="0" err="1"/>
              <a:t>htaccess</a:t>
            </a:r>
            <a:r>
              <a:rPr lang="en-IN" dirty="0"/>
              <a:t> file (or any subdirectory) is accessed.</a:t>
            </a:r>
          </a:p>
        </p:txBody>
      </p:sp>
    </p:spTree>
    <p:extLst>
      <p:ext uri="{BB962C8B-B14F-4D97-AF65-F5344CB8AC3E}">
        <p14:creationId xmlns:p14="http://schemas.microsoft.com/office/powerpoint/2010/main" val="148986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9CC0-F240-4ACA-8F59-16891876A181}"/>
              </a:ext>
            </a:extLst>
          </p:cNvPr>
          <p:cNvSpPr>
            <a:spLocks noGrp="1"/>
          </p:cNvSpPr>
          <p:nvPr>
            <p:ph type="title"/>
          </p:nvPr>
        </p:nvSpPr>
        <p:spPr/>
        <p:txBody>
          <a:bodyPr/>
          <a:lstStyle/>
          <a:p>
            <a:r>
              <a:rPr lang="en-IN" dirty="0" err="1"/>
              <a:t>AddType</a:t>
            </a:r>
            <a:endParaRPr lang="en-IN" dirty="0"/>
          </a:p>
        </p:txBody>
      </p:sp>
      <p:sp>
        <p:nvSpPr>
          <p:cNvPr id="3" name="Content Placeholder 2">
            <a:extLst>
              <a:ext uri="{FF2B5EF4-FFF2-40B4-BE49-F238E27FC236}">
                <a16:creationId xmlns:a16="http://schemas.microsoft.com/office/drawing/2014/main" id="{CF1C23EF-A81E-4F71-A4CF-664CCA0159BE}"/>
              </a:ext>
            </a:extLst>
          </p:cNvPr>
          <p:cNvSpPr>
            <a:spLocks noGrp="1"/>
          </p:cNvSpPr>
          <p:nvPr>
            <p:ph sz="quarter" idx="13"/>
          </p:nvPr>
        </p:nvSpPr>
        <p:spPr/>
        <p:txBody>
          <a:bodyPr/>
          <a:lstStyle/>
          <a:p>
            <a:r>
              <a:rPr lang="en-IN" dirty="0"/>
              <a:t>. MIME types set what a file is, or rather what file extensions refer to what file types. For example, a '.html' file extension refers to a HTML document, a '.zip' file extension refers to a ZIP archive file The server needs to know this so it knows how to deal with the file. This is often used to create custom file extension for common file types.</a:t>
            </a:r>
          </a:p>
          <a:p>
            <a:r>
              <a:rPr lang="en-IN" i="1" dirty="0"/>
              <a:t>Example </a:t>
            </a:r>
          </a:p>
          <a:p>
            <a:pPr lvl="1"/>
            <a:r>
              <a:rPr lang="en-IN" i="1" dirty="0" err="1"/>
              <a:t>AddType</a:t>
            </a:r>
            <a:r>
              <a:rPr lang="en-IN" i="1" dirty="0"/>
              <a:t> text/html htm0</a:t>
            </a:r>
          </a:p>
          <a:p>
            <a:pPr lvl="1"/>
            <a:r>
              <a:rPr lang="en-IN" dirty="0" err="1"/>
              <a:t>AddType</a:t>
            </a:r>
            <a:r>
              <a:rPr lang="en-IN" dirty="0"/>
              <a:t>' specifies that you are adding a MIME type. The second part is the MIME type, in this case text or HTML, and the final part is the file extension, in this example 'htm0'.</a:t>
            </a:r>
          </a:p>
        </p:txBody>
      </p:sp>
    </p:spTree>
    <p:extLst>
      <p:ext uri="{BB962C8B-B14F-4D97-AF65-F5344CB8AC3E}">
        <p14:creationId xmlns:p14="http://schemas.microsoft.com/office/powerpoint/2010/main" val="384036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5C1F-1544-4EC7-8BEA-8A80EAE8E581}"/>
              </a:ext>
            </a:extLst>
          </p:cNvPr>
          <p:cNvSpPr>
            <a:spLocks noGrp="1"/>
          </p:cNvSpPr>
          <p:nvPr>
            <p:ph type="title"/>
          </p:nvPr>
        </p:nvSpPr>
        <p:spPr/>
        <p:txBody>
          <a:bodyPr/>
          <a:lstStyle/>
          <a:p>
            <a:r>
              <a:rPr lang="en-IN" dirty="0"/>
              <a:t>Directory Listings</a:t>
            </a:r>
          </a:p>
        </p:txBody>
      </p:sp>
      <p:sp>
        <p:nvSpPr>
          <p:cNvPr id="3" name="Content Placeholder 2">
            <a:extLst>
              <a:ext uri="{FF2B5EF4-FFF2-40B4-BE49-F238E27FC236}">
                <a16:creationId xmlns:a16="http://schemas.microsoft.com/office/drawing/2014/main" id="{D5B8AE5F-2F16-46E4-9BD9-A005D98DAD9E}"/>
              </a:ext>
            </a:extLst>
          </p:cNvPr>
          <p:cNvSpPr>
            <a:spLocks noGrp="1"/>
          </p:cNvSpPr>
          <p:nvPr>
            <p:ph sz="quarter" idx="13"/>
          </p:nvPr>
        </p:nvSpPr>
        <p:spPr/>
        <p:txBody>
          <a:bodyPr/>
          <a:lstStyle/>
          <a:p>
            <a:r>
              <a:rPr lang="en-IN" dirty="0"/>
              <a:t> If your server allows directory listings and you would like to disable them, create a .</a:t>
            </a:r>
            <a:r>
              <a:rPr lang="en-IN" dirty="0" err="1"/>
              <a:t>htaccess</a:t>
            </a:r>
            <a:r>
              <a:rPr lang="en-IN" dirty="0"/>
              <a:t> file following the main instructions and guidance which includes the following text</a:t>
            </a:r>
          </a:p>
          <a:p>
            <a:r>
              <a:rPr lang="en-IN" i="1" dirty="0"/>
              <a:t>Options -Indexes</a:t>
            </a:r>
          </a:p>
          <a:p>
            <a:r>
              <a:rPr lang="en-IN" dirty="0"/>
              <a:t>Alternatively, If your server does not allow directory listings and you would like to enable them, create a .</a:t>
            </a:r>
            <a:r>
              <a:rPr lang="en-IN" dirty="0" err="1"/>
              <a:t>htaccess</a:t>
            </a:r>
            <a:r>
              <a:rPr lang="en-IN" dirty="0"/>
              <a:t> file following the main instructions and guidance which includes the following text</a:t>
            </a:r>
          </a:p>
          <a:p>
            <a:r>
              <a:rPr lang="en-IN" i="1" dirty="0"/>
              <a:t>Options +Indexes</a:t>
            </a:r>
            <a:endParaRPr lang="en-IN" dirty="0"/>
          </a:p>
          <a:p>
            <a:endParaRPr lang="en-IN" dirty="0"/>
          </a:p>
        </p:txBody>
      </p:sp>
    </p:spTree>
    <p:extLst>
      <p:ext uri="{BB962C8B-B14F-4D97-AF65-F5344CB8AC3E}">
        <p14:creationId xmlns:p14="http://schemas.microsoft.com/office/powerpoint/2010/main" val="3698651615"/>
      </p:ext>
    </p:extLst>
  </p:cSld>
  <p:clrMapOvr>
    <a:masterClrMapping/>
  </p:clrMapOvr>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2864</TotalTime>
  <Words>286</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Euphemia</vt:lpstr>
      <vt:lpstr>Plantagenet Cherokee</vt:lpstr>
      <vt:lpstr>Wingdings</vt:lpstr>
      <vt:lpstr>Academic Literature 16x9</vt:lpstr>
      <vt:lpstr>.htacCess</vt:lpstr>
      <vt:lpstr>.htaccess</vt:lpstr>
      <vt:lpstr>HTTP Authentication</vt:lpstr>
      <vt:lpstr>Allow Deny Visitors</vt:lpstr>
      <vt:lpstr>Directory Index</vt:lpstr>
      <vt:lpstr>AddType</vt:lpstr>
      <vt:lpstr>Directory Listings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.htacCess</dc:title>
  <dc:creator>Vidhu Rojit</dc:creator>
  <cp:lastModifiedBy>windows</cp:lastModifiedBy>
  <cp:revision>4</cp:revision>
  <dcterms:created xsi:type="dcterms:W3CDTF">2019-07-24T14:42:57Z</dcterms:created>
  <dcterms:modified xsi:type="dcterms:W3CDTF">2019-10-24T05:29:09Z</dcterms:modified>
</cp:coreProperties>
</file>