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1" r:id="rId13"/>
    <p:sldId id="347" r:id="rId14"/>
    <p:sldId id="345" r:id="rId15"/>
    <p:sldId id="3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4BC92-E913-46A9-9098-FF519BEA6B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4913C-FB5F-4D8F-9347-681555DE6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1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FD44B-267E-4F80-BE3E-0DE9562A44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93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3E0DCB-B8A3-4484-A854-1A0B47163B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6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2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8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4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2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7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6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4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10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043890" cy="11430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811532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6600" dirty="0"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r>
              <a:rPr lang="en-US" sz="6600" dirty="0">
                <a:latin typeface="Aharoni" pitchFamily="2" charset="-79"/>
                <a:cs typeface="Aharoni" pitchFamily="2" charset="-79"/>
              </a:rPr>
              <a:t>JavaScript Events</a:t>
            </a:r>
          </a:p>
        </p:txBody>
      </p:sp>
    </p:spTree>
    <p:extLst>
      <p:ext uri="{BB962C8B-B14F-4D97-AF65-F5344CB8AC3E}">
        <p14:creationId xmlns:p14="http://schemas.microsoft.com/office/powerpoint/2010/main" val="197133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087" y="950499"/>
            <a:ext cx="7467600" cy="654032"/>
          </a:xfrm>
        </p:spPr>
        <p:txBody>
          <a:bodyPr>
            <a:normAutofit/>
          </a:bodyPr>
          <a:lstStyle/>
          <a:p>
            <a:r>
              <a:rPr lang="en-US" dirty="0"/>
              <a:t>Common Events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61390" y="1885780"/>
          <a:ext cx="11039061" cy="488461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1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9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Event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Event is fired...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click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...when you press down and release the primary mouse button / trackpad /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/>
                        <a:t>mousemove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...whenever your mouse cursor moves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5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mouseover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you move the mouse cursor over an element. This is the event you would use for detecting a hover!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8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mouseout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your mouse cursor moves outside the boundaries of an element.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dblclick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you quickly click twice.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1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load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your entire document (DOM, external stuff like images, scripts, etc.) have fully loaded.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55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keydown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you press down on a key on your keyboard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55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keyup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you release a key press on your keyboard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9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/>
                        <a:t>scroll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...when an element is scrolled around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26" marR="46026" marT="46026" marB="46026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12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 descr="tying it all back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0868" y="2000241"/>
            <a:ext cx="8337133" cy="2186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206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Handler </a:t>
            </a:r>
          </a:p>
          <a:p>
            <a:pPr lvl="1"/>
            <a:r>
              <a:rPr lang="en-US" dirty="0"/>
              <a:t>Functions that handle events</a:t>
            </a:r>
          </a:p>
          <a:p>
            <a:r>
              <a:rPr lang="en-US" dirty="0"/>
              <a:t>Registering Events</a:t>
            </a:r>
          </a:p>
          <a:p>
            <a:pPr lvl="1"/>
            <a:r>
              <a:rPr lang="en-US" dirty="0"/>
              <a:t>Assign an event handler to a DOM node</a:t>
            </a:r>
          </a:p>
        </p:txBody>
      </p:sp>
    </p:spTree>
    <p:extLst>
      <p:ext uri="{BB962C8B-B14F-4D97-AF65-F5344CB8AC3E}">
        <p14:creationId xmlns:p14="http://schemas.microsoft.com/office/powerpoint/2010/main" val="232248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FB85E9-C207-4F5C-A688-C7131598EBD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 dirty="0" err="1">
                <a:latin typeface="Lucida Console" pitchFamily="49" charset="0"/>
              </a:rPr>
              <a:t>onmouseover</a:t>
            </a:r>
            <a:r>
              <a:rPr lang="en-US" sz="3200" dirty="0"/>
              <a:t> , </a:t>
            </a:r>
            <a:r>
              <a:rPr lang="en-US" sz="3200" dirty="0" err="1">
                <a:latin typeface="Lucida Console" pitchFamily="49" charset="0"/>
              </a:rPr>
              <a:t>onmouseout,</a:t>
            </a:r>
            <a:r>
              <a:rPr lang="en-US" sz="3200" dirty="0" err="1"/>
              <a:t>Onmousemove</a:t>
            </a:r>
            <a:endParaRPr lang="en-US" sz="3200" dirty="0">
              <a:latin typeface="Lucida Console" pitchFamily="49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When the mouse cursor enters an element, an </a:t>
            </a:r>
            <a:r>
              <a:rPr lang="en-US" sz="2400" dirty="0" err="1">
                <a:latin typeface="Lucida Console" pitchFamily="49" charset="0"/>
              </a:rPr>
              <a:t>onmouseover</a:t>
            </a:r>
            <a:r>
              <a:rPr lang="en-US" sz="2400" dirty="0"/>
              <a:t> event occurs for that element</a:t>
            </a:r>
          </a:p>
          <a:p>
            <a:pPr eaLnBrk="1" hangingPunct="1"/>
            <a:r>
              <a:rPr lang="en-US" sz="2400" dirty="0"/>
              <a:t>When the mouse cursor leaves the element, an </a:t>
            </a:r>
            <a:r>
              <a:rPr lang="en-US" sz="2400" dirty="0" err="1">
                <a:latin typeface="Lucida Console" pitchFamily="49" charset="0"/>
              </a:rPr>
              <a:t>onmouseout</a:t>
            </a:r>
            <a:r>
              <a:rPr lang="en-US" sz="2400" dirty="0"/>
              <a:t> event occurs for that element</a:t>
            </a:r>
          </a:p>
          <a:p>
            <a:r>
              <a:rPr lang="en-US" sz="2400" dirty="0" err="1">
                <a:latin typeface="Lucida Console" pitchFamily="49" charset="0"/>
              </a:rPr>
              <a:t>onmousemove</a:t>
            </a:r>
            <a:r>
              <a:rPr lang="en-US" sz="2400" dirty="0"/>
              <a:t> event fires whenever the user moves the mouse</a:t>
            </a:r>
          </a:p>
          <a:p>
            <a:pPr marL="0" indent="0" eaLnBrk="1" hangingPunct="1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456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event Object &amp;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Lucida Console" pitchFamily="49" charset="0"/>
              </a:rPr>
              <a:t>event</a:t>
            </a:r>
            <a:r>
              <a:rPr lang="en-US" sz="2800" dirty="0"/>
              <a:t> object stores information about the event that called the event-handling function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an event-handling function, </a:t>
            </a:r>
            <a:r>
              <a:rPr lang="en-US" sz="2800" dirty="0">
                <a:latin typeface="Lucida Console" pitchFamily="49" charset="0"/>
              </a:rPr>
              <a:t>this</a:t>
            </a:r>
            <a:r>
              <a:rPr lang="en-US" sz="2800" dirty="0"/>
              <a:t> refers to the DOM object on which the event occurred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Lucida Console" pitchFamily="49" charset="0"/>
              </a:rPr>
              <a:t>this</a:t>
            </a:r>
            <a:r>
              <a:rPr lang="en-US" sz="2800" dirty="0"/>
              <a:t> keyword enables one event handler to apply a change to one of many DOM elements, depending on which one received the event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7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868346"/>
          </a:xfrm>
        </p:spPr>
        <p:txBody>
          <a:bodyPr/>
          <a:lstStyle/>
          <a:p>
            <a:r>
              <a:rPr lang="en-US" dirty="0"/>
              <a:t>event Object Properties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90330" y="1860881"/>
          <a:ext cx="11330609" cy="514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7517561" imgH="4054976" progId="Word.Document.8">
                  <p:embed/>
                </p:oleObj>
              </mc:Choice>
              <mc:Fallback>
                <p:oleObj name="Document" r:id="rId3" imgW="7517561" imgH="4054976" progId="Word.Document.8">
                  <p:embed/>
                  <p:pic>
                    <p:nvPicPr>
                      <p:cNvPr id="1026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30" y="1860881"/>
                        <a:ext cx="11330609" cy="5143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437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14939" y="566186"/>
            <a:ext cx="804389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What are Events?</a:t>
            </a:r>
            <a:br>
              <a:rPr lang="en-US" b="1" dirty="0"/>
            </a:br>
            <a:endParaRPr lang="en-US" dirty="0"/>
          </a:p>
        </p:txBody>
      </p:sp>
      <p:pic>
        <p:nvPicPr>
          <p:cNvPr id="41986" name="Picture 2" descr="when something happen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9752" y="1974508"/>
            <a:ext cx="8643966" cy="811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755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EVENTS </a:t>
            </a:r>
          </a:p>
        </p:txBody>
      </p:sp>
      <p:pic>
        <p:nvPicPr>
          <p:cNvPr id="58370" name="Picture 2" descr="example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9592" y="2071678"/>
            <a:ext cx="8032622" cy="3429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039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where events fit into all of thi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9113" y="1264548"/>
            <a:ext cx="4391025" cy="3019425"/>
          </a:xfrm>
          <a:prstGeom prst="rect">
            <a:avLst/>
          </a:prstGeom>
          <a:noFill/>
        </p:spPr>
      </p:pic>
      <p:pic>
        <p:nvPicPr>
          <p:cNvPr id="59396" name="Picture 4" descr="rea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5844" y="4434310"/>
            <a:ext cx="4943475" cy="1657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243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event is a signal. </a:t>
            </a:r>
          </a:p>
          <a:p>
            <a:r>
              <a:rPr lang="en-US" dirty="0"/>
              <a:t>It communicates that something has just happened. This could be a </a:t>
            </a:r>
          </a:p>
          <a:p>
            <a:pPr lvl="1"/>
            <a:r>
              <a:rPr lang="en-US" dirty="0"/>
              <a:t>mouse click</a:t>
            </a:r>
          </a:p>
          <a:p>
            <a:pPr lvl="1"/>
            <a:r>
              <a:rPr lang="en-US" dirty="0"/>
              <a:t>a key press on the keyboard</a:t>
            </a:r>
          </a:p>
          <a:p>
            <a:pPr lvl="1"/>
            <a:r>
              <a:rPr lang="en-US" dirty="0"/>
              <a:t>a window getting resized.</a:t>
            </a:r>
          </a:p>
          <a:p>
            <a:pPr lvl="1"/>
            <a:r>
              <a:rPr lang="en-US" dirty="0"/>
              <a:t>a document simply getting loaded</a:t>
            </a:r>
          </a:p>
          <a:p>
            <a:r>
              <a:rPr lang="en-US" dirty="0"/>
              <a:t>Events define the thing that happens. They fire the signal.</a:t>
            </a:r>
          </a:p>
          <a:p>
            <a:r>
              <a:rPr lang="en-US" dirty="0"/>
              <a:t> The second part of the model is defined by the reaction to the event</a:t>
            </a:r>
          </a:p>
        </p:txBody>
      </p:sp>
    </p:spTree>
    <p:extLst>
      <p:ext uri="{BB962C8B-B14F-4D97-AF65-F5344CB8AC3E}">
        <p14:creationId xmlns:p14="http://schemas.microsoft.com/office/powerpoint/2010/main" val="125942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events, there are two things you need to do:</a:t>
            </a:r>
          </a:p>
          <a:p>
            <a:pPr lvl="1"/>
            <a:r>
              <a:rPr lang="en-US" dirty="0"/>
              <a:t>Listen for events</a:t>
            </a:r>
          </a:p>
          <a:p>
            <a:pPr lvl="2"/>
            <a:r>
              <a:rPr lang="en-US" dirty="0"/>
              <a:t>inline model</a:t>
            </a:r>
          </a:p>
          <a:p>
            <a:pPr lvl="2"/>
            <a:r>
              <a:rPr lang="en-US" dirty="0"/>
              <a:t>traditional model</a:t>
            </a:r>
          </a:p>
          <a:p>
            <a:pPr lvl="2"/>
            <a:r>
              <a:rPr lang="en-US" dirty="0"/>
              <a:t>W3C model</a:t>
            </a:r>
          </a:p>
          <a:p>
            <a:pPr lvl="1"/>
            <a:r>
              <a:rPr lang="en-US" dirty="0"/>
              <a:t>React to events</a:t>
            </a:r>
          </a:p>
        </p:txBody>
      </p:sp>
    </p:spTree>
    <p:extLst>
      <p:ext uri="{BB962C8B-B14F-4D97-AF65-F5344CB8AC3E}">
        <p14:creationId xmlns:p14="http://schemas.microsoft.com/office/powerpoint/2010/main" val="197221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2985"/>
            <a:ext cx="91440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&lt;input type="button" id="</a:t>
            </a:r>
            <a:r>
              <a:rPr lang="en-US" dirty="0" err="1"/>
              <a:t>askme</a:t>
            </a:r>
            <a:r>
              <a:rPr lang="en-US" dirty="0"/>
              <a:t>"  value="Ask me" </a:t>
            </a:r>
            <a:r>
              <a:rPr lang="en-US" dirty="0" err="1"/>
              <a:t>onclick</a:t>
            </a:r>
            <a:r>
              <a:rPr lang="en-US" dirty="0"/>
              <a:t>="ask()"/&gt;</a:t>
            </a:r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	function ask(){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a =</a:t>
            </a:r>
            <a:r>
              <a:rPr lang="en-US" dirty="0" err="1"/>
              <a:t>window.prompt</a:t>
            </a:r>
            <a:r>
              <a:rPr lang="en-US" dirty="0"/>
              <a:t>("Please ask a question")</a:t>
            </a:r>
          </a:p>
          <a:p>
            <a:pPr>
              <a:buNone/>
            </a:pPr>
            <a:r>
              <a:rPr lang="en-US" dirty="0"/>
              <a:t>		alert("I am sorry I don't know the answer")</a:t>
            </a:r>
          </a:p>
          <a:p>
            <a:pPr>
              <a:buNone/>
            </a:pPr>
            <a:r>
              <a:rPr lang="en-US" dirty="0"/>
              <a:t>			}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62587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142984"/>
            <a:ext cx="8929718" cy="5715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&lt;input type="button" id="</a:t>
            </a:r>
            <a:r>
              <a:rPr lang="en-US" dirty="0" err="1"/>
              <a:t>askme</a:t>
            </a:r>
            <a:r>
              <a:rPr lang="en-US" dirty="0"/>
              <a:t>"  value="Ask me"/&gt;</a:t>
            </a:r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askme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a.onclick</a:t>
            </a:r>
            <a:r>
              <a:rPr lang="en-US" dirty="0"/>
              <a:t>=ask;</a:t>
            </a:r>
          </a:p>
          <a:p>
            <a:pPr>
              <a:buNone/>
            </a:pPr>
            <a:r>
              <a:rPr lang="en-US" dirty="0"/>
              <a:t>	function ask(){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 =</a:t>
            </a:r>
            <a:r>
              <a:rPr lang="en-US" dirty="0" err="1"/>
              <a:t>window.prompt</a:t>
            </a:r>
            <a:r>
              <a:rPr lang="en-US" dirty="0"/>
              <a:t>("Please ask a question")</a:t>
            </a:r>
          </a:p>
          <a:p>
            <a:pPr>
              <a:buNone/>
            </a:pPr>
            <a:r>
              <a:rPr lang="en-US" dirty="0"/>
              <a:t>	alert("I am sorry I don't know the answer")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2125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496" y="1715956"/>
            <a:ext cx="8858280" cy="507209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&lt;body&gt;	</a:t>
            </a:r>
          </a:p>
          <a:p>
            <a:pPr>
              <a:buNone/>
            </a:pPr>
            <a:r>
              <a:rPr lang="en-US" dirty="0"/>
              <a:t>&lt;input type="button" id="</a:t>
            </a:r>
            <a:r>
              <a:rPr lang="en-US" dirty="0" err="1"/>
              <a:t>askme</a:t>
            </a:r>
            <a:r>
              <a:rPr lang="en-US" dirty="0"/>
              <a:t>"  value="Ask me" /&gt;</a:t>
            </a:r>
          </a:p>
          <a:p>
            <a:pPr>
              <a:buNone/>
            </a:pPr>
            <a:r>
              <a:rPr lang="en-US" dirty="0"/>
              <a:t>&lt;script&gt;	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askme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a.addEventListener</a:t>
            </a:r>
            <a:r>
              <a:rPr lang="en-US" dirty="0"/>
              <a:t>("</a:t>
            </a:r>
            <a:r>
              <a:rPr lang="en-US" dirty="0" err="1"/>
              <a:t>click",ask,false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function ask(){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 =</a:t>
            </a:r>
            <a:r>
              <a:rPr lang="en-US" dirty="0" err="1"/>
              <a:t>window.prompt</a:t>
            </a:r>
            <a:r>
              <a:rPr lang="en-US" dirty="0"/>
              <a:t>("Please ask a question")</a:t>
            </a:r>
          </a:p>
          <a:p>
            <a:pPr>
              <a:buNone/>
            </a:pPr>
            <a:r>
              <a:rPr lang="en-US" dirty="0"/>
              <a:t>	alert("I am sorry I don't know the answer")</a:t>
            </a:r>
          </a:p>
          <a:p>
            <a:pPr>
              <a:buNone/>
            </a:pPr>
            <a:r>
              <a:rPr lang="en-US" dirty="0"/>
              <a:t>					}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7857914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407</Words>
  <Application>Microsoft Office PowerPoint</Application>
  <PresentationFormat>Widescreen</PresentationFormat>
  <Paragraphs>93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Calibri</vt:lpstr>
      <vt:lpstr>Gill Sans MT</vt:lpstr>
      <vt:lpstr>Lucida Console</vt:lpstr>
      <vt:lpstr>Wingdings 2</vt:lpstr>
      <vt:lpstr>Dividend</vt:lpstr>
      <vt:lpstr>Document</vt:lpstr>
      <vt:lpstr>PowerPoint Presentation</vt:lpstr>
      <vt:lpstr>What are Events? </vt:lpstr>
      <vt:lpstr>EXAMPLES OF EVENTS </vt:lpstr>
      <vt:lpstr>PowerPoint Presentation</vt:lpstr>
      <vt:lpstr>Events</vt:lpstr>
      <vt:lpstr>Javascript Events</vt:lpstr>
      <vt:lpstr>Inline Model</vt:lpstr>
      <vt:lpstr>Traditional Model</vt:lpstr>
      <vt:lpstr>W3C Model</vt:lpstr>
      <vt:lpstr>Common Events</vt:lpstr>
      <vt:lpstr>PowerPoint Presentation</vt:lpstr>
      <vt:lpstr>Event</vt:lpstr>
      <vt:lpstr>onmouseover , onmouseout,Onmousemove</vt:lpstr>
      <vt:lpstr>event Object &amp; this</vt:lpstr>
      <vt:lpstr>event Object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Vidhu Rojit</dc:creator>
  <cp:lastModifiedBy>Suganthi Subramanian</cp:lastModifiedBy>
  <cp:revision>7</cp:revision>
  <dcterms:created xsi:type="dcterms:W3CDTF">2019-07-09T06:49:27Z</dcterms:created>
  <dcterms:modified xsi:type="dcterms:W3CDTF">2019-09-29T11:27:06Z</dcterms:modified>
</cp:coreProperties>
</file>