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49" r:id="rId4"/>
    <p:sldId id="363" r:id="rId5"/>
    <p:sldId id="362" r:id="rId6"/>
    <p:sldId id="364" r:id="rId7"/>
    <p:sldId id="365" r:id="rId8"/>
    <p:sldId id="3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3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5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3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1F861-615F-46C0-855F-5412104C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Keyboard , form &amp; load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1508BA-70AF-45E6-8450-E91C5831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E0F262-B0E1-418F-A231-4D9CEB5D1FA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0417" y="708404"/>
            <a:ext cx="9203635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onfocus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onblur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95500" y="2083559"/>
            <a:ext cx="8001000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onfocus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fires when an element gains focus 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the user clicks a form field or uses the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key to move between form elements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onblur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fires when an element loses focus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another control gains the focus</a:t>
            </a:r>
          </a:p>
        </p:txBody>
      </p:sp>
    </p:spTree>
    <p:extLst>
      <p:ext uri="{BB962C8B-B14F-4D97-AF65-F5344CB8AC3E}">
        <p14:creationId xmlns:p14="http://schemas.microsoft.com/office/powerpoint/2010/main" val="28423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592AB-9111-4ACC-A1DE-6962F5089D2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887" y="476250"/>
            <a:ext cx="10177670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More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onsubmit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onreset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9026" y="2229334"/>
            <a:ext cx="10051774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onsubmit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events fire when a form is submitted or reset, respectively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Anonymous function 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function that is defined with no name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Created in nearly the same way as any other function, but with no identifier after the keyword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Useful when creating a function for the sole purpose of assigning it to an event handler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method asks the users a question, presenting them with 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 and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Cancel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 user clicks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otherwise,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false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and element finishes loading</a:t>
            </a:r>
          </a:p>
          <a:p>
            <a:r>
              <a:rPr lang="en-US" dirty="0"/>
              <a:t>Generally used with the body element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132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85794"/>
            <a:ext cx="9144000" cy="5572164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=“tulips.png" </a:t>
            </a:r>
            <a:r>
              <a:rPr lang="en-US" sz="2800" dirty="0" err="1"/>
              <a:t>onload</a:t>
            </a:r>
            <a:r>
              <a:rPr lang="en-US" sz="2800" dirty="0"/>
              <a:t>="</a:t>
            </a:r>
            <a:r>
              <a:rPr lang="en-US" sz="2800" dirty="0" err="1"/>
              <a:t>loadImage</a:t>
            </a:r>
            <a:r>
              <a:rPr lang="en-US" sz="2800" dirty="0"/>
              <a:t>()" width="100"height="132"&gt;</a:t>
            </a:r>
            <a:br>
              <a:rPr lang="en-US" sz="2800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loadImage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alert("Image is loaded");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16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the Keyboard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keydown</a:t>
            </a:r>
            <a:endParaRPr lang="en-IN" dirty="0"/>
          </a:p>
          <a:p>
            <a:r>
              <a:rPr lang="en-IN" dirty="0"/>
              <a:t>Keypress - the keypress event is fired only when you press down on a key that displays a character </a:t>
            </a:r>
          </a:p>
          <a:p>
            <a:r>
              <a:rPr lang="en-IN" dirty="0" err="1"/>
              <a:t>keyup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2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an example of me listening to our three keyboard events on window:</a:t>
            </a:r>
          </a:p>
          <a:p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keydown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("keypress",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keyup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</a:t>
            </a:r>
          </a:p>
          <a:p>
            <a:r>
              <a:rPr lang="en-IN" dirty="0"/>
              <a:t>function </a:t>
            </a:r>
            <a:r>
              <a:rPr lang="en-IN" dirty="0" err="1"/>
              <a:t>dealWithKeyboard</a:t>
            </a:r>
            <a:r>
              <a:rPr lang="en-IN" dirty="0"/>
              <a:t>(e) {   // gets called when any of the keyboard events are overheard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1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Keyboard Event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keyCode</a:t>
            </a:r>
            <a:r>
              <a:rPr lang="en-IN" dirty="0"/>
              <a:t> Every key you press on your keyboard has a number associated with it. This read only property returns that number.</a:t>
            </a:r>
          </a:p>
          <a:p>
            <a:r>
              <a:rPr lang="en-IN" b="1" dirty="0" err="1"/>
              <a:t>charCode</a:t>
            </a:r>
            <a:r>
              <a:rPr lang="en-IN" dirty="0"/>
              <a:t> This property only exists on event arguments returned by </a:t>
            </a:r>
            <a:r>
              <a:rPr lang="en-IN" b="1" dirty="0"/>
              <a:t>the keypress event</a:t>
            </a:r>
            <a:r>
              <a:rPr lang="en-IN" dirty="0"/>
              <a:t>, and it contains the ASCII code for whatever character key you pressed.</a:t>
            </a:r>
          </a:p>
          <a:p>
            <a:r>
              <a:rPr lang="en-IN" b="1" dirty="0" err="1"/>
              <a:t>ctrlKey</a:t>
            </a:r>
            <a:r>
              <a:rPr lang="en-IN" b="1" dirty="0"/>
              <a:t>, </a:t>
            </a:r>
            <a:r>
              <a:rPr lang="en-IN" b="1" dirty="0" err="1"/>
              <a:t>altKey</a:t>
            </a:r>
            <a:r>
              <a:rPr lang="en-IN" b="1" dirty="0"/>
              <a:t>, </a:t>
            </a:r>
            <a:r>
              <a:rPr lang="en-IN" b="1" dirty="0" err="1"/>
              <a:t>shiftKey</a:t>
            </a:r>
            <a:r>
              <a:rPr lang="en-IN" b="1" dirty="0"/>
              <a:t> </a:t>
            </a:r>
            <a:r>
              <a:rPr lang="en-IN" dirty="0"/>
              <a:t>These three properties return a true if the Ctrl key, Alt key, or Shift key are pressed.</a:t>
            </a:r>
          </a:p>
          <a:p>
            <a:r>
              <a:rPr lang="en-IN" b="1" dirty="0" err="1"/>
              <a:t>metaKey</a:t>
            </a:r>
            <a:r>
              <a:rPr lang="en-IN" dirty="0"/>
              <a:t> The </a:t>
            </a:r>
            <a:r>
              <a:rPr lang="en-IN" dirty="0" err="1"/>
              <a:t>metaKey</a:t>
            </a:r>
            <a:r>
              <a:rPr lang="en-IN" dirty="0"/>
              <a:t> property is similar to the </a:t>
            </a:r>
            <a:r>
              <a:rPr lang="en-IN" dirty="0" err="1"/>
              <a:t>ctrlKey</a:t>
            </a:r>
            <a:r>
              <a:rPr lang="en-IN" dirty="0"/>
              <a:t>, </a:t>
            </a:r>
            <a:r>
              <a:rPr lang="en-IN" dirty="0" err="1"/>
              <a:t>altKey</a:t>
            </a:r>
            <a:r>
              <a:rPr lang="en-IN" dirty="0"/>
              <a:t>, and </a:t>
            </a:r>
            <a:r>
              <a:rPr lang="en-IN" dirty="0" err="1"/>
              <a:t>shiftKey</a:t>
            </a:r>
            <a:r>
              <a:rPr lang="en-IN" dirty="0"/>
              <a:t> properties in that it returns a true if the Meta key is pressed. The Meta key is the Windows key on Windows keyboards and the Command key on Apple keyboards</a:t>
            </a:r>
          </a:p>
        </p:txBody>
      </p:sp>
    </p:spTree>
    <p:extLst>
      <p:ext uri="{BB962C8B-B14F-4D97-AF65-F5344CB8AC3E}">
        <p14:creationId xmlns:p14="http://schemas.microsoft.com/office/powerpoint/2010/main" val="897784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Helvetica</vt:lpstr>
      <vt:lpstr>Lucida Console</vt:lpstr>
      <vt:lpstr>Wingdings 2</vt:lpstr>
      <vt:lpstr>Dividend</vt:lpstr>
      <vt:lpstr>Keyboard , form &amp; load events</vt:lpstr>
      <vt:lpstr>PowerPoint Presentation</vt:lpstr>
      <vt:lpstr>PowerPoint Presentation</vt:lpstr>
      <vt:lpstr>onload Event</vt:lpstr>
      <vt:lpstr>PowerPoint Presentation</vt:lpstr>
      <vt:lpstr>Meet the Keyboard Events</vt:lpstr>
      <vt:lpstr>EXAMPLE</vt:lpstr>
      <vt:lpstr>The Keyboard Event Properties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, form &amp; load events</dc:title>
  <dc:creator>Vidhu Rojit</dc:creator>
  <cp:lastModifiedBy>Suganthi Subramanian</cp:lastModifiedBy>
  <cp:revision>3</cp:revision>
  <dcterms:created xsi:type="dcterms:W3CDTF">2019-07-11T07:51:28Z</dcterms:created>
  <dcterms:modified xsi:type="dcterms:W3CDTF">2019-10-02T14:17:51Z</dcterms:modified>
</cp:coreProperties>
</file>