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Aug-Sept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UE15CS204  Web 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0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3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5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Aug-Sept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UE15CS204 WEB TECHNOLOGY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8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49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22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7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61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32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6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8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August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UE!%CS204 WEB TECHNOLOGY                                                                         PES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340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7D8858-054F-41CA-BC0A-FD1ED4295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EVENT BUBBLING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6558EE0-CD1C-499A-B6BF-CC018161D6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299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the capture pha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8235" y="723050"/>
            <a:ext cx="5000660" cy="59143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1265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bubbles bubbles bubbl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1267" y="854953"/>
            <a:ext cx="5357850" cy="57158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698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Bubbling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787991"/>
          </a:xfrm>
        </p:spPr>
        <p:txBody>
          <a:bodyPr/>
          <a:lstStyle/>
          <a:p>
            <a:r>
              <a:rPr lang="en-US" dirty="0"/>
              <a:t>events ripple and affect a bunch elements that lie in their path</a:t>
            </a:r>
          </a:p>
        </p:txBody>
      </p:sp>
      <p:pic>
        <p:nvPicPr>
          <p:cNvPr id="35842" name="Picture 2" descr="dmmdrrrrr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692" y="3548269"/>
            <a:ext cx="5876347" cy="24288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738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Bubbling</a:t>
            </a:r>
          </a:p>
        </p:txBody>
      </p:sp>
      <p:pic>
        <p:nvPicPr>
          <p:cNvPr id="34818" name="Picture 2" descr="Bubbling events order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52794" y="2857496"/>
            <a:ext cx="5460560" cy="2813860"/>
          </a:xfrm>
          <a:prstGeom prst="rect">
            <a:avLst/>
          </a:prstGeom>
          <a:noFill/>
        </p:spPr>
      </p:pic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0" y="1785927"/>
            <a:ext cx="9026830" cy="646331"/>
          </a:xfrm>
          <a:prstGeom prst="rect">
            <a:avLst/>
          </a:prstGeom>
          <a:solidFill>
            <a:srgbClr val="F5FFF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bubbling guarantees that click on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Div 3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 will trigger 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onclick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 first on the innermost element 3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also called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 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target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), then on the element 2, and the last will be element 1.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4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4" descr="Bubbling events order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63092" y="4787692"/>
            <a:ext cx="3905449" cy="2012502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90331" y="1798510"/>
            <a:ext cx="1097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 deepest element which triggered the event is called 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 target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 or, 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 originating element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.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78485" y="2814173"/>
            <a:ext cx="10183498" cy="1846659"/>
          </a:xfrm>
          <a:prstGeom prst="rect">
            <a:avLst/>
          </a:prstGeom>
          <a:solidFill>
            <a:srgbClr val="F5FFF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When handlers trigger on parents: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event.target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srcElement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 - remains the same originating element.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this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 - is the current element, the one event has bubbled to, the one which runs the handler.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14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0574" y="914814"/>
            <a:ext cx="11436626" cy="6126163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sz="2100" b="1" dirty="0"/>
              <a:t>&lt;body id="</a:t>
            </a:r>
            <a:r>
              <a:rPr lang="en-US" sz="2100" b="1" dirty="0" err="1"/>
              <a:t>theBody</a:t>
            </a:r>
            <a:r>
              <a:rPr lang="en-US" sz="2100" b="1" dirty="0"/>
              <a:t>" class="item"&gt;</a:t>
            </a:r>
          </a:p>
          <a:p>
            <a:pPr fontAlgn="base">
              <a:buNone/>
            </a:pPr>
            <a:r>
              <a:rPr lang="en-US" sz="2100" b="1" dirty="0"/>
              <a:t>    &lt;div id="</a:t>
            </a:r>
            <a:r>
              <a:rPr lang="en-US" sz="2100" b="1" dirty="0" err="1"/>
              <a:t>one_a</a:t>
            </a:r>
            <a:r>
              <a:rPr lang="en-US" sz="2100" b="1" dirty="0"/>
              <a:t>" class="item"&gt;</a:t>
            </a:r>
          </a:p>
          <a:p>
            <a:pPr fontAlgn="base">
              <a:buNone/>
            </a:pPr>
            <a:r>
              <a:rPr lang="en-US" sz="2100" b="1" dirty="0"/>
              <a:t>        &lt;div id="two" class="item"&gt;</a:t>
            </a:r>
          </a:p>
          <a:p>
            <a:pPr fontAlgn="base">
              <a:buNone/>
            </a:pPr>
            <a:r>
              <a:rPr lang="en-US" sz="2100" b="1" dirty="0"/>
              <a:t>            &lt;div id="</a:t>
            </a:r>
            <a:r>
              <a:rPr lang="en-US" sz="2100" b="1" dirty="0" err="1"/>
              <a:t>three_a</a:t>
            </a:r>
            <a:r>
              <a:rPr lang="en-US" sz="2100" b="1" dirty="0"/>
              <a:t>" class="item"&gt;</a:t>
            </a:r>
          </a:p>
          <a:p>
            <a:pPr fontAlgn="base">
              <a:buNone/>
            </a:pPr>
            <a:r>
              <a:rPr lang="en-US" sz="2100" b="1" dirty="0"/>
              <a:t>                &lt;button id="</a:t>
            </a:r>
            <a:r>
              <a:rPr lang="en-US" sz="2100" b="1" dirty="0" err="1"/>
              <a:t>buttonOne</a:t>
            </a:r>
            <a:r>
              <a:rPr lang="en-US" sz="2100" b="1" dirty="0"/>
              <a:t>" class="item"&gt;one&lt;/button&gt;</a:t>
            </a:r>
          </a:p>
          <a:p>
            <a:pPr fontAlgn="base">
              <a:buNone/>
            </a:pPr>
            <a:r>
              <a:rPr lang="en-US" sz="2100" b="1" dirty="0"/>
              <a:t>            &lt;/div&gt;</a:t>
            </a:r>
          </a:p>
          <a:p>
            <a:pPr fontAlgn="base">
              <a:buNone/>
            </a:pPr>
            <a:r>
              <a:rPr lang="en-US" sz="2100" b="1" dirty="0"/>
              <a:t>            &lt;div id="</a:t>
            </a:r>
            <a:r>
              <a:rPr lang="en-US" sz="2100" b="1" dirty="0" err="1"/>
              <a:t>three_b</a:t>
            </a:r>
            <a:r>
              <a:rPr lang="en-US" sz="2100" b="1" dirty="0"/>
              <a:t>" class="item"&gt;</a:t>
            </a:r>
          </a:p>
          <a:p>
            <a:pPr fontAlgn="base">
              <a:buNone/>
            </a:pPr>
            <a:r>
              <a:rPr lang="en-US" sz="2100" b="1" dirty="0"/>
              <a:t>                &lt;button id="</a:t>
            </a:r>
            <a:r>
              <a:rPr lang="en-US" sz="2100" b="1" dirty="0" err="1"/>
              <a:t>buttonTwo</a:t>
            </a:r>
            <a:r>
              <a:rPr lang="en-US" sz="2100" b="1" dirty="0"/>
              <a:t>" class="item"&gt;two&lt;/button&gt;</a:t>
            </a:r>
          </a:p>
          <a:p>
            <a:pPr fontAlgn="base">
              <a:buNone/>
            </a:pPr>
            <a:r>
              <a:rPr lang="en-US" sz="2100" b="1" dirty="0"/>
              <a:t>                &lt;button id="</a:t>
            </a:r>
            <a:r>
              <a:rPr lang="en-US" sz="2100" b="1" dirty="0" err="1"/>
              <a:t>buttonThree</a:t>
            </a:r>
            <a:r>
              <a:rPr lang="en-US" sz="2100" b="1" dirty="0"/>
              <a:t>" class="item"&gt;three&lt;/button&gt;</a:t>
            </a:r>
          </a:p>
          <a:p>
            <a:pPr fontAlgn="base">
              <a:buNone/>
            </a:pPr>
            <a:r>
              <a:rPr lang="en-US" sz="2100" b="1" dirty="0"/>
              <a:t>            &lt;/div&gt;</a:t>
            </a:r>
          </a:p>
          <a:p>
            <a:pPr fontAlgn="base">
              <a:buNone/>
            </a:pPr>
            <a:r>
              <a:rPr lang="en-US" sz="2100" b="1" dirty="0"/>
              <a:t>        &lt;/div&gt;</a:t>
            </a:r>
          </a:p>
          <a:p>
            <a:pPr fontAlgn="base">
              <a:buNone/>
            </a:pPr>
            <a:r>
              <a:rPr lang="en-US" sz="2100" b="1" dirty="0"/>
              <a:t>    &lt;/div&gt;</a:t>
            </a:r>
          </a:p>
          <a:p>
            <a:pPr fontAlgn="base">
              <a:buNone/>
            </a:pPr>
            <a:r>
              <a:rPr lang="en-US" sz="2100" b="1" dirty="0"/>
              <a:t>    &lt;div id="</a:t>
            </a:r>
            <a:r>
              <a:rPr lang="en-US" sz="2100" b="1" dirty="0" err="1"/>
              <a:t>one_b</a:t>
            </a:r>
            <a:r>
              <a:rPr lang="en-US" sz="2100" b="1" dirty="0"/>
              <a:t>" class="item"&gt;</a:t>
            </a:r>
          </a:p>
          <a:p>
            <a:pPr fontAlgn="base">
              <a:buNone/>
            </a:pPr>
            <a:r>
              <a:rPr lang="en-US" sz="2100" b="1" dirty="0"/>
              <a:t>    &lt;/div&gt; &lt;/body&gt;</a:t>
            </a:r>
          </a:p>
          <a:p>
            <a:pPr>
              <a:buNone/>
            </a:pP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11835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the DOM for this examp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4338" y="792592"/>
            <a:ext cx="4545105" cy="5997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1024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starting poi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69100" y="542697"/>
            <a:ext cx="4643470" cy="61541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0612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event captur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3676" y="577275"/>
            <a:ext cx="5286412" cy="62523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8014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bubbling ti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28" y="357166"/>
            <a:ext cx="5000660" cy="59143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21078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54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Consolas</vt:lpstr>
      <vt:lpstr>Gill Sans MT</vt:lpstr>
      <vt:lpstr>Wingdings 2</vt:lpstr>
      <vt:lpstr>Dividend</vt:lpstr>
      <vt:lpstr>EVENT BUBBLING</vt:lpstr>
      <vt:lpstr>Event Bubbling</vt:lpstr>
      <vt:lpstr>Event Bubbling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BUBBLING</dc:title>
  <dc:creator>Vidhu Rojit</dc:creator>
  <cp:lastModifiedBy>Suganthi Subramanian</cp:lastModifiedBy>
  <cp:revision>2</cp:revision>
  <dcterms:created xsi:type="dcterms:W3CDTF">2019-07-11T07:46:56Z</dcterms:created>
  <dcterms:modified xsi:type="dcterms:W3CDTF">2019-10-09T03:56:07Z</dcterms:modified>
</cp:coreProperties>
</file>