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6" r:id="rId3"/>
    <p:sldId id="377" r:id="rId4"/>
    <p:sldId id="378" r:id="rId5"/>
    <p:sldId id="373" r:id="rId6"/>
    <p:sldId id="374" r:id="rId7"/>
    <p:sldId id="3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0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5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1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0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1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8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2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2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9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80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7704A9-81AC-4CB9-ACB1-DF433465F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TIMERS &amp; SYNTHETIC EVENTS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93C0FC-59F0-48A9-BF91-A55D3467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6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3855-D8C6-4874-BC3B-7EAFDDF7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30840"/>
            <a:ext cx="11029616" cy="1013800"/>
          </a:xfrm>
        </p:spPr>
        <p:txBody>
          <a:bodyPr/>
          <a:lstStyle/>
          <a:p>
            <a:r>
              <a:rPr lang="en-IN" dirty="0"/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7D57-68F3-4432-9DCB-2D65542D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setTimeout</a:t>
            </a:r>
            <a:r>
              <a:rPr lang="en-IN" dirty="0"/>
              <a:t>,</a:t>
            </a:r>
          </a:p>
          <a:p>
            <a:r>
              <a:rPr lang="en-IN" dirty="0" err="1"/>
              <a:t>setInterval</a:t>
            </a:r>
            <a:endParaRPr lang="en-IN" dirty="0"/>
          </a:p>
          <a:p>
            <a:r>
              <a:rPr lang="en-IN" dirty="0" err="1"/>
              <a:t>requestAnimationFrame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51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0868-ED11-4E67-81BC-1D8A60D6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Settimeout</a:t>
            </a:r>
            <a:r>
              <a:rPr lang="en-IN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4B40405-843B-4928-8791-3DC8E8A1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6A4B67-45C4-4A6E-B37E-6BB85A18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fontAlgn="base"/>
            <a:r>
              <a:rPr lang="en-US" altLang="en-US" dirty="0">
                <a:solidFill>
                  <a:srgbClr val="39434C"/>
                </a:solidFill>
                <a:latin typeface="Helvetica Neue"/>
              </a:rPr>
              <a:t>The </a:t>
            </a:r>
            <a:r>
              <a:rPr lang="en-US" altLang="en-US" dirty="0" err="1">
                <a:solidFill>
                  <a:srgbClr val="39434C"/>
                </a:solidFill>
                <a:latin typeface="Helvetica Neue"/>
              </a:rPr>
              <a:t>setTimeout</a:t>
            </a:r>
            <a:r>
              <a:rPr lang="en-US" altLang="en-US" dirty="0">
                <a:solidFill>
                  <a:srgbClr val="39434C"/>
                </a:solidFill>
                <a:latin typeface="Helvetica Neue"/>
              </a:rPr>
              <a:t> function allows you to delay executing some code</a:t>
            </a:r>
          </a:p>
          <a:p>
            <a:pPr fontAlgn="base"/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This function allows you to specify what code to execute and how many milliseconds to wait before the code you specified executes.</a:t>
            </a:r>
          </a:p>
          <a:p>
            <a:pPr lvl="0"/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Putting that into JavaScript, it will look something like this:</a:t>
            </a:r>
          </a:p>
          <a:p>
            <a:pPr lvl="0"/>
            <a:endParaRPr lang="en-IN" altLang="en-US" dirty="0">
              <a:solidFill>
                <a:srgbClr val="39434C"/>
              </a:solidFill>
              <a:latin typeface="Helvetica Neue"/>
            </a:endParaRPr>
          </a:p>
          <a:p>
            <a:pPr lvl="1"/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var </a:t>
            </a:r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timeID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 = </a:t>
            </a:r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window.setTimeout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(</a:t>
            </a:r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someFunction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, </a:t>
            </a:r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delayInMilliseconds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); </a:t>
            </a:r>
          </a:p>
          <a:p>
            <a:r>
              <a:rPr lang="en-IN" dirty="0" err="1"/>
              <a:t>timeID</a:t>
            </a:r>
            <a:r>
              <a:rPr lang="en-IN" dirty="0"/>
              <a:t> variable that is initialized to the </a:t>
            </a:r>
            <a:r>
              <a:rPr lang="en-IN" dirty="0" err="1"/>
              <a:t>setTimeout</a:t>
            </a:r>
            <a:r>
              <a:rPr lang="en-IN" dirty="0"/>
              <a:t> function.</a:t>
            </a: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7FF10EA3-3344-4053-8524-8A3E18C07BD1}"/>
              </a:ext>
            </a:extLst>
          </p:cNvPr>
          <p:cNvSpPr txBox="1">
            <a:spLocks/>
          </p:cNvSpPr>
          <p:nvPr/>
        </p:nvSpPr>
        <p:spPr>
          <a:xfrm>
            <a:off x="591402" y="3804578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This variable can be used to cancel the timer as shown below</a:t>
            </a:r>
          </a:p>
          <a:p>
            <a:pPr lvl="1" fontAlgn="base"/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window.clearTimeout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(</a:t>
            </a:r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timeID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);</a:t>
            </a:r>
          </a:p>
          <a:p>
            <a:pPr fontAlgn="base"/>
            <a:r>
              <a:rPr lang="en-IN" dirty="0">
                <a:solidFill>
                  <a:srgbClr val="39434C"/>
                </a:solidFill>
                <a:latin typeface="Helvetica Neue"/>
              </a:rPr>
              <a:t>Can you think of some applications for </a:t>
            </a:r>
            <a:r>
              <a:rPr lang="en-IN" dirty="0" err="1">
                <a:solidFill>
                  <a:srgbClr val="39434C"/>
                </a:solidFill>
                <a:latin typeface="Helvetica Neue"/>
              </a:rPr>
              <a:t>setTimeout</a:t>
            </a:r>
            <a:r>
              <a:rPr lang="en-IN" dirty="0">
                <a:solidFill>
                  <a:srgbClr val="39434C"/>
                </a:solidFill>
                <a:latin typeface="Helvetica Neue"/>
              </a:rPr>
              <a:t>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70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47B5-FC67-432C-B797-1BE67C90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setinterval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CDAB-D042-4E9B-91DE-2F9B5B03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dirty="0" err="1"/>
              <a:t>setIntervalfunction</a:t>
            </a:r>
            <a:r>
              <a:rPr lang="en-IN" dirty="0"/>
              <a:t> is similar to </a:t>
            </a:r>
            <a:r>
              <a:rPr lang="en-IN" dirty="0" err="1"/>
              <a:t>setTimeout</a:t>
            </a:r>
            <a:r>
              <a:rPr lang="en-IN" dirty="0"/>
              <a:t> in that it also allows you to execute code after a specified amount of time. It keeps on executing the code in a loop forever at the specified interval</a:t>
            </a:r>
          </a:p>
          <a:p>
            <a:r>
              <a:rPr lang="en-IN" dirty="0"/>
              <a:t>Example </a:t>
            </a:r>
          </a:p>
          <a:p>
            <a:pPr lvl="1"/>
            <a:r>
              <a:rPr lang="en-IN" dirty="0"/>
              <a:t>var </a:t>
            </a:r>
            <a:r>
              <a:rPr lang="en-IN" dirty="0" err="1"/>
              <a:t>intervalID</a:t>
            </a:r>
            <a:r>
              <a:rPr lang="en-IN" dirty="0"/>
              <a:t> = </a:t>
            </a:r>
            <a:r>
              <a:rPr lang="en-IN" dirty="0" err="1"/>
              <a:t>window.setInterval</a:t>
            </a:r>
            <a:r>
              <a:rPr lang="en-IN" dirty="0"/>
              <a:t>(</a:t>
            </a:r>
            <a:r>
              <a:rPr lang="en-IN" dirty="0" err="1"/>
              <a:t>someFunction</a:t>
            </a:r>
            <a:r>
              <a:rPr lang="en-IN" dirty="0"/>
              <a:t>, </a:t>
            </a:r>
            <a:r>
              <a:rPr lang="en-IN" dirty="0" err="1"/>
              <a:t>delayInMilliseconds</a:t>
            </a:r>
            <a:r>
              <a:rPr lang="en-IN" dirty="0"/>
              <a:t>);</a:t>
            </a:r>
          </a:p>
          <a:p>
            <a:pPr lvl="1"/>
            <a:r>
              <a:rPr lang="en-IN" dirty="0"/>
              <a:t>The first argument specifies the inline code or function you would like to execute. The second argument specifies how long to wait before your code loops again. </a:t>
            </a:r>
          </a:p>
          <a:p>
            <a:r>
              <a:rPr lang="en-IN" dirty="0"/>
              <a:t>The </a:t>
            </a:r>
            <a:r>
              <a:rPr lang="en-IN" dirty="0" err="1"/>
              <a:t>setInterval</a:t>
            </a:r>
            <a:r>
              <a:rPr lang="en-IN" dirty="0"/>
              <a:t> function can be initialized to a variable that can be later used to do  cancel the looping. </a:t>
            </a:r>
          </a:p>
          <a:p>
            <a:pPr lvl="1"/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window.clearInterval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(</a:t>
            </a:r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intervalID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);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87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ADEF-CFCF-4016-A10C-3EA5FE75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SYNTHETIC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08FA-4D13-427E-9007-356A7FE6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create and dispatch DOM events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20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A4D2-BAD1-4508-8279-22021053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custom events</a:t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7B9C3-7FBC-423B-B008-1F8B7D461E77}"/>
              </a:ext>
            </a:extLst>
          </p:cNvPr>
          <p:cNvSpPr/>
          <p:nvPr/>
        </p:nvSpPr>
        <p:spPr>
          <a:xfrm>
            <a:off x="581192" y="2252869"/>
            <a:ext cx="81254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Events can be created with the Event constructor as follows: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event = new Event('build');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ED8428">
                  <a:lumMod val="7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// Listen for the event.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elem.addEventListener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('build', function (e) { ... }, false);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ED8428">
                  <a:lumMod val="7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// Dispatch the event.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elem.dispatchEvent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(event);</a:t>
            </a:r>
          </a:p>
        </p:txBody>
      </p:sp>
    </p:spTree>
    <p:extLst>
      <p:ext uri="{BB962C8B-B14F-4D97-AF65-F5344CB8AC3E}">
        <p14:creationId xmlns:p14="http://schemas.microsoft.com/office/powerpoint/2010/main" val="291605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6F75-BEEE-4C7B-8E61-13407518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custom data – </a:t>
            </a:r>
            <a:r>
              <a:rPr lang="en-IN" dirty="0" err="1"/>
              <a:t>CustomEvent</a:t>
            </a:r>
            <a:r>
              <a:rPr lang="en-IN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FBEDE-366B-4A5E-BB41-8F37DB36BFE2}"/>
              </a:ext>
            </a:extLst>
          </p:cNvPr>
          <p:cNvSpPr/>
          <p:nvPr/>
        </p:nvSpPr>
        <p:spPr>
          <a:xfrm>
            <a:off x="927652" y="2305232"/>
            <a:ext cx="93162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 add more data to the event object, the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CustomEvent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interface exists and the detail property can be used to pass custom data.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For example, the event could be created as follows: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event = new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CustomEvent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('build', { detail: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elem.dataset.time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});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This will then allow you to access the additional data in the event listener: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function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eventHandler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(e)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console.log('The time is: ' +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e.detail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9985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Helvetica Neue</vt:lpstr>
      <vt:lpstr>Wingdings 2</vt:lpstr>
      <vt:lpstr>Dividend</vt:lpstr>
      <vt:lpstr>TIMERS &amp; SYNTHETIC EVENTS</vt:lpstr>
      <vt:lpstr>TIMERS</vt:lpstr>
      <vt:lpstr>Settimeout </vt:lpstr>
      <vt:lpstr>setinterval</vt:lpstr>
      <vt:lpstr>SYNTHETIC EVENTS</vt:lpstr>
      <vt:lpstr>Creating custom events </vt:lpstr>
      <vt:lpstr>Adding custom data – CustomEvent()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TIMERS &amp; SYNTHETIC EVENTS</dc:title>
  <dc:creator>Vidhu Rojit</dc:creator>
  <cp:lastModifiedBy>Vidhu Rojit</cp:lastModifiedBy>
  <cp:revision>3</cp:revision>
  <dcterms:created xsi:type="dcterms:W3CDTF">2019-07-11T07:11:19Z</dcterms:created>
  <dcterms:modified xsi:type="dcterms:W3CDTF">2019-07-11T07:46:21Z</dcterms:modified>
</cp:coreProperties>
</file>