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71" r:id="rId10"/>
    <p:sldId id="270" r:id="rId11"/>
    <p:sldId id="261" r:id="rId12"/>
    <p:sldId id="262" r:id="rId13"/>
    <p:sldId id="266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F901-B529-41AC-8329-2E9CAC4AB0B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1A09C-867A-42D0-83FD-7CCCFD06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A09C-867A-42D0-83FD-7CCCFD06F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5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2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76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7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96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8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EE5B-FE4C-4446-9403-4503DDC2C332}" type="datetimeFigureOut">
              <a:rPr lang="en-IN" smtClean="0"/>
              <a:pPr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12A627-BA25-4FF0-90E3-97FDAC3567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CSS (CONT..)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682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7" y="3645024"/>
            <a:ext cx="83529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CSS 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14729" cy="3880773"/>
          </a:xfrm>
        </p:spPr>
        <p:txBody>
          <a:bodyPr>
            <a:normAutofit lnSpcReduction="10000"/>
          </a:bodyPr>
          <a:lstStyle/>
          <a:p>
            <a:r>
              <a:rPr lang="en-IN" sz="2800" b="1" dirty="0"/>
              <a:t>Padding</a:t>
            </a:r>
            <a:r>
              <a:rPr lang="en-IN" sz="2800" dirty="0"/>
              <a:t> - The CSS padding properties are used to generate space around an element's content, inside of any defined borders.</a:t>
            </a:r>
          </a:p>
          <a:p>
            <a:endParaRPr lang="en-IN" sz="2800" b="1" dirty="0"/>
          </a:p>
          <a:p>
            <a:r>
              <a:rPr lang="en-IN" sz="2800" b="1" dirty="0"/>
              <a:t>margin: 25px 50px;</a:t>
            </a:r>
          </a:p>
          <a:p>
            <a:pPr lvl="1"/>
            <a:r>
              <a:rPr lang="en-IN" sz="2400" dirty="0"/>
              <a:t>top and bottom margins are 25px</a:t>
            </a:r>
          </a:p>
          <a:p>
            <a:pPr lvl="1"/>
            <a:r>
              <a:rPr lang="en-IN" sz="2400" dirty="0"/>
              <a:t>right and left margins are 50px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417984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41" y="4437112"/>
            <a:ext cx="788771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4680520" cy="10192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Outline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0120" y="188640"/>
            <a:ext cx="331432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81128"/>
            <a:ext cx="8676456" cy="198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1412776"/>
            <a:ext cx="4680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/>
              <a:t>The outline-style property specifies the style of the outline. </a:t>
            </a:r>
          </a:p>
          <a:p>
            <a:pPr>
              <a:buFont typeface="Arial" pitchFamily="34" charset="0"/>
              <a:buChar char="•"/>
            </a:pPr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IN" sz="2800" dirty="0"/>
              <a:t>The outline-</a:t>
            </a:r>
            <a:r>
              <a:rPr lang="en-IN" sz="2800" dirty="0" err="1"/>
              <a:t>color</a:t>
            </a:r>
            <a:r>
              <a:rPr lang="en-IN" sz="2800" dirty="0"/>
              <a:t> property is used to set the </a:t>
            </a:r>
            <a:r>
              <a:rPr lang="en-IN" sz="2800" dirty="0" err="1"/>
              <a:t>color</a:t>
            </a:r>
            <a:r>
              <a:rPr lang="en-IN" sz="2800" dirty="0"/>
              <a:t> of the outline.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CSS Box Model</a:t>
            </a:r>
            <a:endParaRPr lang="en-IN" dirty="0"/>
          </a:p>
        </p:txBody>
      </p:sp>
      <p:pic>
        <p:nvPicPr>
          <p:cNvPr id="4" name="Picture 4" descr="BoxModel">
            <a:extLst>
              <a:ext uri="{FF2B5EF4-FFF2-40B4-BE49-F238E27FC236}">
                <a16:creationId xmlns:a16="http://schemas.microsoft.com/office/drawing/2014/main" id="{011073C8-C9E3-4E49-85C9-0C349B1E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8800"/>
            <a:ext cx="789246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CSS Box Model</a:t>
            </a:r>
            <a:endParaRPr lang="en-IN" dirty="0"/>
          </a:p>
        </p:txBody>
      </p:sp>
      <p:pic>
        <p:nvPicPr>
          <p:cNvPr id="4" name="Picture 4" descr="BoxModel2">
            <a:extLst>
              <a:ext uri="{FF2B5EF4-FFF2-40B4-BE49-F238E27FC236}">
                <a16:creationId xmlns:a16="http://schemas.microsoft.com/office/drawing/2014/main" id="{D5F0F351-D663-471B-B88A-DBEDC20A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0" y="2276872"/>
            <a:ext cx="867633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Pseudo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pseudo-class is used to define a special state of an element.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it can be used to:</a:t>
            </a:r>
          </a:p>
          <a:p>
            <a:pPr lvl="1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Style an element when a user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mouses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over it</a:t>
            </a:r>
          </a:p>
          <a:p>
            <a:pPr lvl="1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Style visited and unvisited links differently</a:t>
            </a:r>
          </a:p>
          <a:p>
            <a:pPr lvl="1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Style an element when it gets focus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8303593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1153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Border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1"/>
            <a:ext cx="8246070" cy="1112379"/>
          </a:xfrm>
        </p:spPr>
        <p:txBody>
          <a:bodyPr>
            <a:normAutofit/>
          </a:bodyPr>
          <a:lstStyle/>
          <a:p>
            <a:r>
              <a:rPr lang="en-IN" sz="2800" dirty="0"/>
              <a:t>The border-style property specifies what kind of border to display.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690743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980728"/>
            <a:ext cx="634841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20688"/>
            <a:ext cx="6347714" cy="5420675"/>
          </a:xfrm>
        </p:spPr>
        <p:txBody>
          <a:bodyPr/>
          <a:lstStyle/>
          <a:p>
            <a:r>
              <a:rPr lang="en-IN" dirty="0"/>
              <a:t>border-width</a:t>
            </a:r>
          </a:p>
          <a:p>
            <a:r>
              <a:rPr lang="en-IN" dirty="0"/>
              <a:t>border-</a:t>
            </a:r>
            <a:r>
              <a:rPr lang="en-IN" dirty="0" err="1"/>
              <a:t>color</a:t>
            </a:r>
            <a:endParaRPr lang="en-IN" dirty="0"/>
          </a:p>
          <a:p>
            <a:r>
              <a:rPr lang="en-IN" dirty="0"/>
              <a:t>background-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564038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102832"/>
            <a:ext cx="678708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&lt;div&gt; and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628800"/>
            <a:ext cx="8210875" cy="4536504"/>
          </a:xfrm>
        </p:spPr>
        <p:txBody>
          <a:bodyPr>
            <a:normAutofit/>
          </a:bodyPr>
          <a:lstStyle/>
          <a:p>
            <a:r>
              <a:rPr lang="en-IN" sz="2400" dirty="0"/>
              <a:t>Block-level Elements</a:t>
            </a:r>
          </a:p>
          <a:p>
            <a:pPr>
              <a:buNone/>
            </a:pPr>
            <a:r>
              <a:rPr lang="en-IN" sz="2400" dirty="0"/>
              <a:t>&lt;div&gt; tag - A block-level element always starts on a new line and takes up the full width available (stretches out to the left and right as far as it can).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dirty="0"/>
              <a:t>Inline Elements</a:t>
            </a:r>
          </a:p>
          <a:p>
            <a:pPr>
              <a:buNone/>
            </a:pPr>
            <a:r>
              <a:rPr lang="en-IN" sz="2400" dirty="0"/>
              <a:t>&lt;span&gt; tag - An inline element does not start on a new line and only takes up as much width as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C1D6-B8BA-4571-83FF-5768B99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and Inline elements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3EB898-CC66-42FB-8FDF-99DA01AB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60588"/>
            <a:ext cx="46805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0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149</Words>
  <Application>Microsoft Office PowerPoint</Application>
  <PresentationFormat>On-screen Show (4:3)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CSS (CONT..)</vt:lpstr>
      <vt:lpstr>Pseudo Selector</vt:lpstr>
      <vt:lpstr>PowerPoint Presentation</vt:lpstr>
      <vt:lpstr>PowerPoint Presentation</vt:lpstr>
      <vt:lpstr>Border Style</vt:lpstr>
      <vt:lpstr>PowerPoint Presentation</vt:lpstr>
      <vt:lpstr>PowerPoint Presentation</vt:lpstr>
      <vt:lpstr>&lt;div&gt; and &lt;span&gt;</vt:lpstr>
      <vt:lpstr>Block level and Inline elements</vt:lpstr>
      <vt:lpstr>PowerPoint Presentation</vt:lpstr>
      <vt:lpstr>CSS Margin and Padding</vt:lpstr>
      <vt:lpstr>PowerPoint Presentation</vt:lpstr>
      <vt:lpstr>Outline</vt:lpstr>
      <vt:lpstr>CSS Box Model</vt:lpstr>
      <vt:lpstr>CSS Box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(CONT..)</dc:title>
  <dc:creator>Admin</dc:creator>
  <cp:lastModifiedBy>Suganthi Subramanian</cp:lastModifiedBy>
  <cp:revision>19</cp:revision>
  <dcterms:created xsi:type="dcterms:W3CDTF">2019-08-20T15:04:14Z</dcterms:created>
  <dcterms:modified xsi:type="dcterms:W3CDTF">2019-08-28T14:34:55Z</dcterms:modified>
</cp:coreProperties>
</file>