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4C764-9B4D-4F88-8006-77CCA03921FB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215A7-6C39-462F-AE19-A70EEAB8D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614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Aug-Sept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UE15CS204  Web 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4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9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Aug-Sept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UE15CS204 WEB TECHNOLOGY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8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8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48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5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1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0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August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UE!%CS204 WEB TECHNOLOGY                                                                         PES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062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9CC2-8D81-4648-BEF9-7E630D770C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JAVASCRIPT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5400" dirty="0"/>
              <a:t>             variables – scope &amp; hoisting</a:t>
            </a:r>
          </a:p>
        </p:txBody>
      </p:sp>
    </p:spTree>
    <p:extLst>
      <p:ext uri="{BB962C8B-B14F-4D97-AF65-F5344CB8AC3E}">
        <p14:creationId xmlns:p14="http://schemas.microsoft.com/office/powerpoint/2010/main" val="272346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80CE-CDB4-49A4-AFFF-522A3EE0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D5BA6-AF8F-4CF9-840D-64A78A584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variable is a named container used for storing values. </a:t>
            </a:r>
          </a:p>
          <a:p>
            <a:r>
              <a:rPr lang="en-IN" dirty="0"/>
              <a:t>A piece of information </a:t>
            </a:r>
            <a:r>
              <a:rPr lang="en-IN"/>
              <a:t>that weight </a:t>
            </a:r>
            <a:r>
              <a:rPr lang="en-IN" dirty="0"/>
              <a:t>reference multiple times can be stored in a variable for later use or modification. </a:t>
            </a:r>
          </a:p>
          <a:p>
            <a:r>
              <a:rPr lang="en-IN" dirty="0"/>
              <a:t>In JavaScript, the value contained inside a variable can be any JavaScript data type, including a number, string, or object.</a:t>
            </a:r>
          </a:p>
        </p:txBody>
      </p:sp>
    </p:spTree>
    <p:extLst>
      <p:ext uri="{BB962C8B-B14F-4D97-AF65-F5344CB8AC3E}">
        <p14:creationId xmlns:p14="http://schemas.microsoft.com/office/powerpoint/2010/main" val="407638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E05A-EC7B-4FAB-8513-FA030E99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VAR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2329C-FD07-4456-B6CF-C5A5AD61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var keyword can be used to declare a variable, and assign a value to it.</a:t>
            </a:r>
          </a:p>
          <a:p>
            <a:pPr marL="594000" lvl="2" indent="0">
              <a:buNone/>
            </a:pPr>
            <a:r>
              <a:rPr lang="en-IN" dirty="0"/>
              <a:t>// Assign the string value Sammy to the username identifier</a:t>
            </a:r>
          </a:p>
          <a:p>
            <a:pPr marL="594000" lvl="2" indent="0">
              <a:buNone/>
            </a:pPr>
            <a:r>
              <a:rPr lang="en-IN" b="1" dirty="0"/>
              <a:t>var </a:t>
            </a:r>
            <a:r>
              <a:rPr lang="en-IN" dirty="0"/>
              <a:t>username = "</a:t>
            </a:r>
            <a:r>
              <a:rPr lang="en-IN" dirty="0" err="1"/>
              <a:t>sammy_shark</a:t>
            </a:r>
            <a:r>
              <a:rPr lang="en-IN" dirty="0"/>
              <a:t>";</a:t>
            </a:r>
          </a:p>
          <a:p>
            <a:r>
              <a:rPr lang="en-IN" dirty="0"/>
              <a:t>This statement consists of a few parts:</a:t>
            </a:r>
          </a:p>
          <a:p>
            <a:pPr lvl="1"/>
            <a:r>
              <a:rPr lang="en-IN" dirty="0"/>
              <a:t>The declaration of a variable using the var keyword</a:t>
            </a:r>
          </a:p>
          <a:p>
            <a:pPr lvl="1"/>
            <a:r>
              <a:rPr lang="en-IN" dirty="0"/>
              <a:t>The variable name (or identifier), username</a:t>
            </a:r>
          </a:p>
          <a:p>
            <a:pPr lvl="1"/>
            <a:r>
              <a:rPr lang="en-IN" dirty="0"/>
              <a:t>The assignment operation, represented by the = syntax</a:t>
            </a:r>
          </a:p>
          <a:p>
            <a:pPr lvl="1"/>
            <a:r>
              <a:rPr lang="en-IN" dirty="0"/>
              <a:t>The value being assigned, "</a:t>
            </a:r>
            <a:r>
              <a:rPr lang="en-IN" dirty="0" err="1"/>
              <a:t>sammy_shark</a:t>
            </a:r>
            <a:r>
              <a:rPr lang="en-IN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648797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BCAC-5728-4D28-B7BA-D54FD9B1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93C52-AD85-476B-9D12-3BC79E6E9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Variable names can consist only of letters ( a-z ), numbers ( 0-9 ), dollar sign symbols ( $ ),</a:t>
            </a:r>
          </a:p>
          <a:p>
            <a:r>
              <a:rPr lang="en-IN" dirty="0"/>
              <a:t>and underscores ( _ )</a:t>
            </a:r>
          </a:p>
          <a:p>
            <a:r>
              <a:rPr lang="en-IN" dirty="0"/>
              <a:t>Variable names cannot contain any whitespace characters (tabs or spaces)</a:t>
            </a:r>
          </a:p>
          <a:p>
            <a:r>
              <a:rPr lang="en-IN" dirty="0"/>
              <a:t>Numbers cannot begin the name of any variable</a:t>
            </a:r>
          </a:p>
          <a:p>
            <a:r>
              <a:rPr lang="en-IN" dirty="0"/>
              <a:t>There are several reserved keywords which cannot be used as the name of a variable</a:t>
            </a:r>
          </a:p>
          <a:p>
            <a:r>
              <a:rPr lang="en-IN" dirty="0"/>
              <a:t>Variable names are case sensitive</a:t>
            </a:r>
          </a:p>
        </p:txBody>
      </p:sp>
    </p:spTree>
    <p:extLst>
      <p:ext uri="{BB962C8B-B14F-4D97-AF65-F5344CB8AC3E}">
        <p14:creationId xmlns:p14="http://schemas.microsoft.com/office/powerpoint/2010/main" val="365345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6932D-2C8A-494E-97DD-50FBC3F7D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5D49E-EEBE-4F12-AF81-10BC724D7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948070"/>
            <a:ext cx="11595653" cy="4784034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Global variables </a:t>
            </a:r>
            <a:r>
              <a:rPr lang="en-IN" dirty="0"/>
              <a:t>are those declared outside of a block</a:t>
            </a:r>
          </a:p>
          <a:p>
            <a:r>
              <a:rPr lang="en-IN" b="1" dirty="0"/>
              <a:t>Local variables </a:t>
            </a:r>
            <a:r>
              <a:rPr lang="en-IN" dirty="0"/>
              <a:t>are those declared inside of a block</a:t>
            </a:r>
          </a:p>
          <a:p>
            <a:r>
              <a:rPr lang="en-IN" dirty="0"/>
              <a:t>Variables declared with the var keyword are always </a:t>
            </a:r>
            <a:r>
              <a:rPr lang="en-IN" b="1" dirty="0"/>
              <a:t>function-scoped</a:t>
            </a:r>
            <a:r>
              <a:rPr lang="en-IN" dirty="0"/>
              <a:t>, meaning they recognize functions as having a separate scope. This locally-scoped variable is therefore not accessible from the global scope. </a:t>
            </a:r>
          </a:p>
          <a:p>
            <a:r>
              <a:rPr lang="en-IN" dirty="0"/>
              <a:t>Variables declared with the var keyword are not </a:t>
            </a:r>
            <a:r>
              <a:rPr lang="en-IN" b="1" dirty="0"/>
              <a:t>block-scoped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pPr marL="936000" lvl="3" indent="0">
              <a:buNone/>
            </a:pPr>
            <a:r>
              <a:rPr lang="en-IN" sz="1600" dirty="0"/>
              <a:t>// Initialize a global variable</a:t>
            </a:r>
          </a:p>
          <a:p>
            <a:pPr marL="936000" lvl="3" indent="0">
              <a:buNone/>
            </a:pPr>
            <a:r>
              <a:rPr lang="en-IN" sz="1600" b="1" dirty="0"/>
              <a:t>var </a:t>
            </a:r>
            <a:r>
              <a:rPr lang="en-IN" sz="1600" dirty="0"/>
              <a:t>species = "human";</a:t>
            </a:r>
          </a:p>
          <a:p>
            <a:pPr marL="936000" lvl="3" indent="0">
              <a:buNone/>
            </a:pPr>
            <a:r>
              <a:rPr lang="en-IN" sz="1600" b="1" dirty="0"/>
              <a:t>function transform</a:t>
            </a:r>
            <a:r>
              <a:rPr lang="en-IN" sz="1600" dirty="0"/>
              <a:t>() {</a:t>
            </a:r>
          </a:p>
          <a:p>
            <a:pPr marL="936000" lvl="3" indent="0">
              <a:buNone/>
            </a:pPr>
            <a:r>
              <a:rPr lang="en-IN" sz="1600" dirty="0"/>
              <a:t>// Initialize a local, function-scoped variable</a:t>
            </a:r>
          </a:p>
          <a:p>
            <a:pPr marL="936000" lvl="3" indent="0">
              <a:buNone/>
            </a:pPr>
            <a:r>
              <a:rPr lang="en-IN" sz="1600" b="1" dirty="0"/>
              <a:t>var </a:t>
            </a:r>
            <a:r>
              <a:rPr lang="en-IN" sz="1600" dirty="0"/>
              <a:t>species = "werewolf";</a:t>
            </a:r>
          </a:p>
          <a:p>
            <a:pPr marL="936000" lvl="3" indent="0">
              <a:buNone/>
            </a:pPr>
            <a:r>
              <a:rPr lang="en-IN" sz="1600" dirty="0"/>
              <a:t>console.log(species);</a:t>
            </a:r>
          </a:p>
          <a:p>
            <a:pPr marL="936000" lvl="3" indent="0">
              <a:buNone/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605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EF27-425B-4484-A810-A8AC75CB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 &amp;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6F0A5-5E3F-409F-AF0C-8175B5035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345765" cy="4511852"/>
          </a:xfrm>
        </p:spPr>
        <p:txBody>
          <a:bodyPr/>
          <a:lstStyle/>
          <a:p>
            <a:r>
              <a:rPr lang="en-IN" dirty="0"/>
              <a:t>The keywords let and </a:t>
            </a:r>
            <a:r>
              <a:rPr lang="en-IN" dirty="0" err="1"/>
              <a:t>const</a:t>
            </a:r>
            <a:r>
              <a:rPr lang="en-IN" dirty="0"/>
              <a:t> , however, are block-scoped. </a:t>
            </a:r>
          </a:p>
          <a:p>
            <a:r>
              <a:rPr lang="en-IN" dirty="0"/>
              <a:t>This means that a new, local scope is created from any kind of block, including function blocks, if statements, and for and while loops.</a:t>
            </a:r>
          </a:p>
          <a:p>
            <a:pPr marL="594000" lvl="2" indent="0">
              <a:buNone/>
            </a:pPr>
            <a:r>
              <a:rPr lang="en-IN" b="1" dirty="0"/>
              <a:t>var </a:t>
            </a:r>
            <a:r>
              <a:rPr lang="en-IN" dirty="0" err="1"/>
              <a:t>fullMoon</a:t>
            </a:r>
            <a:r>
              <a:rPr lang="en-IN" dirty="0"/>
              <a:t> = true;</a:t>
            </a:r>
          </a:p>
          <a:p>
            <a:pPr marL="594000" lvl="2" indent="0">
              <a:buNone/>
            </a:pPr>
            <a:r>
              <a:rPr lang="en-IN" dirty="0"/>
              <a:t>// Initialize a global variable</a:t>
            </a:r>
          </a:p>
          <a:p>
            <a:pPr marL="594000" lvl="2" indent="0">
              <a:buNone/>
            </a:pPr>
            <a:r>
              <a:rPr lang="en-IN" b="1" dirty="0"/>
              <a:t>let </a:t>
            </a:r>
            <a:r>
              <a:rPr lang="en-IN" dirty="0"/>
              <a:t>species = "human";</a:t>
            </a:r>
          </a:p>
          <a:p>
            <a:pPr marL="594000" lvl="2" indent="0">
              <a:buNone/>
            </a:pPr>
            <a:r>
              <a:rPr lang="en-IN" b="1" dirty="0"/>
              <a:t>if </a:t>
            </a:r>
            <a:r>
              <a:rPr lang="en-IN" dirty="0"/>
              <a:t>(</a:t>
            </a:r>
            <a:r>
              <a:rPr lang="en-IN" dirty="0" err="1"/>
              <a:t>fullMoon</a:t>
            </a:r>
            <a:r>
              <a:rPr lang="en-IN" dirty="0"/>
              <a:t>) {</a:t>
            </a:r>
          </a:p>
          <a:p>
            <a:pPr marL="594000" lvl="2" indent="0">
              <a:buNone/>
            </a:pPr>
            <a:r>
              <a:rPr lang="en-IN" dirty="0"/>
              <a:t>	// Initialize a block-scoped variable</a:t>
            </a:r>
          </a:p>
          <a:p>
            <a:pPr marL="594000" lvl="2" indent="0">
              <a:buNone/>
            </a:pPr>
            <a:r>
              <a:rPr lang="en-IN" b="1" dirty="0"/>
              <a:t>	let </a:t>
            </a:r>
            <a:r>
              <a:rPr lang="en-IN" dirty="0"/>
              <a:t>species = "werewolf";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17965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211D-BD70-4FCA-B550-DC1B463B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07E2A-BA55-462E-A4E2-11B526A18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0753875" cy="1482359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If we attempt to use a variable before it has been declared and initialized, it will return undefined.</a:t>
            </a:r>
          </a:p>
          <a:p>
            <a:r>
              <a:rPr lang="en-IN" i="1" dirty="0"/>
              <a:t>Hoisting</a:t>
            </a:r>
            <a:r>
              <a:rPr lang="en-IN" dirty="0"/>
              <a:t>, a </a:t>
            </a:r>
            <a:r>
              <a:rPr lang="en-IN" dirty="0" err="1"/>
              <a:t>behavior</a:t>
            </a:r>
            <a:r>
              <a:rPr lang="en-IN" dirty="0"/>
              <a:t> of JavaScript in which variable and function declarations are moved to the top of their scope.</a:t>
            </a:r>
          </a:p>
          <a:p>
            <a:r>
              <a:rPr lang="en-IN" b="1" dirty="0"/>
              <a:t>let and </a:t>
            </a:r>
            <a:r>
              <a:rPr lang="en-IN" b="1" dirty="0" err="1"/>
              <a:t>const</a:t>
            </a:r>
            <a:r>
              <a:rPr lang="en-IN" dirty="0"/>
              <a:t> are block-scoped, they will not hoist</a:t>
            </a:r>
          </a:p>
          <a:p>
            <a:r>
              <a:rPr lang="en-IN" dirty="0"/>
              <a:t>Example</a:t>
            </a:r>
          </a:p>
          <a:p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6DC195-6754-424D-B1B0-1160ACBEF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416" y="3429000"/>
            <a:ext cx="5022575" cy="227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// The code we write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console.log(x);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var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x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100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// How JavaScript interprets 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var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console.log(x); // x is undefined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x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100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20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DBB8-18E3-4537-86F5-8F2CA821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VAR, LET &amp;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E0466-79E5-4AD9-9F0D-562AC3031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Variables introduced with var have the potential of being affected by hoisting, a mechanism in JavaScript in which variable declarations are saved to memory. This may result in undefined variables in one’s code. The introduction of let and </a:t>
            </a:r>
            <a:r>
              <a:rPr lang="en-IN" dirty="0" err="1"/>
              <a:t>const</a:t>
            </a:r>
            <a:r>
              <a:rPr lang="en-IN" dirty="0"/>
              <a:t> resolves this issue by throwing an error when attempting to use a variable before declaring it or attempting to declare a variable more than once.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944BFC-F91C-4DB6-B304-9E16CE730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413" y="4532639"/>
            <a:ext cx="76676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222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541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Unicode MS</vt:lpstr>
      <vt:lpstr>Calibri</vt:lpstr>
      <vt:lpstr>Gill Sans MT</vt:lpstr>
      <vt:lpstr>Wingdings 2</vt:lpstr>
      <vt:lpstr>Dividend</vt:lpstr>
      <vt:lpstr>JAVASCRIPT</vt:lpstr>
      <vt:lpstr>Understanding Variables</vt:lpstr>
      <vt:lpstr>THE VAR KEYWORD</vt:lpstr>
      <vt:lpstr>NAMING VARIABLES</vt:lpstr>
      <vt:lpstr>Variable scope</vt:lpstr>
      <vt:lpstr>LET &amp; CONST</vt:lpstr>
      <vt:lpstr>hoisting</vt:lpstr>
      <vt:lpstr>VAR, LET &amp; CONST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Vidhu Rojit</dc:creator>
  <cp:lastModifiedBy>Suganthi Subramanian</cp:lastModifiedBy>
  <cp:revision>11</cp:revision>
  <dcterms:created xsi:type="dcterms:W3CDTF">2019-06-24T07:33:39Z</dcterms:created>
  <dcterms:modified xsi:type="dcterms:W3CDTF">2019-09-05T17:21:13Z</dcterms:modified>
</cp:coreProperties>
</file>