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3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6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5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A00E5-A154-4F18-9663-6D59D4C12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F6083C-24BC-4D19-AB6F-505E1FCF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JS Objects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2467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0BC0-9DAF-46A5-847D-67EB0349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86BD-74A3-4CB9-904E-1C816625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31" y="2180495"/>
            <a:ext cx="11029615" cy="3678303"/>
          </a:xfrm>
        </p:spPr>
        <p:txBody>
          <a:bodyPr/>
          <a:lstStyle/>
          <a:p>
            <a:r>
              <a:rPr lang="en-IN" dirty="0"/>
              <a:t>the Object type that lays the groundwork for both custom objects as well as built-in types like Function, Array</a:t>
            </a:r>
          </a:p>
          <a:p>
            <a:r>
              <a:rPr lang="en-IN" dirty="0"/>
              <a:t>everything except null and undefined are directly related to an Object or can become one as needed.</a:t>
            </a:r>
          </a:p>
          <a:p>
            <a:r>
              <a:rPr lang="en-IN" dirty="0"/>
              <a:t>Creating Objects</a:t>
            </a:r>
          </a:p>
          <a:p>
            <a:pPr lvl="1"/>
            <a:r>
              <a:rPr lang="en-IN" dirty="0"/>
              <a:t>var </a:t>
            </a:r>
            <a:r>
              <a:rPr lang="en-IN" dirty="0" err="1"/>
              <a:t>funnyGuy</a:t>
            </a:r>
            <a:r>
              <a:rPr lang="en-IN" dirty="0"/>
              <a:t> = {};</a:t>
            </a:r>
          </a:p>
        </p:txBody>
      </p:sp>
      <p:pic>
        <p:nvPicPr>
          <p:cNvPr id="1028" name="Picture 4" descr="what a funny little, round guy">
            <a:extLst>
              <a:ext uri="{FF2B5EF4-FFF2-40B4-BE49-F238E27FC236}">
                <a16:creationId xmlns:a16="http://schemas.microsoft.com/office/drawing/2014/main" id="{270F2F2A-5EBA-4C0C-8AF7-2EC82EC3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49" y="4262851"/>
            <a:ext cx="2914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F1DD-393E-42AA-A117-BDD5BAA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3DD9-09C0-45B3-B3EC-D48F2A3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</a:t>
            </a:r>
            <a:r>
              <a:rPr lang="en-IN" b="1" dirty="0"/>
              <a:t>‘</a:t>
            </a:r>
            <a:r>
              <a:rPr lang="en-IN" b="1" dirty="0" err="1"/>
              <a:t>funnyGuy</a:t>
            </a:r>
            <a:r>
              <a:rPr lang="en-IN" b="1" dirty="0"/>
              <a:t>’</a:t>
            </a:r>
            <a:r>
              <a:rPr lang="en-IN" dirty="0"/>
              <a:t> is an object, is has a connection to the main Object type that it derives from</a:t>
            </a:r>
          </a:p>
        </p:txBody>
      </p:sp>
      <p:pic>
        <p:nvPicPr>
          <p:cNvPr id="2050" name="Picture 2" descr="meet the object">
            <a:extLst>
              <a:ext uri="{FF2B5EF4-FFF2-40B4-BE49-F238E27FC236}">
                <a16:creationId xmlns:a16="http://schemas.microsoft.com/office/drawing/2014/main" id="{53292999-E3F1-48D6-BABD-2FB0660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052224"/>
            <a:ext cx="51911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B85-5A1F-4111-925C-FF5DFED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Delving deeper….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DD9D-4F80-4114-BD6A-55050D8F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4" y="3179697"/>
            <a:ext cx="11029615" cy="3678303"/>
          </a:xfrm>
        </p:spPr>
        <p:txBody>
          <a:bodyPr/>
          <a:lstStyle/>
          <a:p>
            <a:r>
              <a:rPr lang="en-IN" dirty="0" err="1"/>
              <a:t>funnyGuy</a:t>
            </a:r>
            <a:r>
              <a:rPr lang="en-IN" dirty="0"/>
              <a:t> object has no properties defined except  a special internal property that exists called __proto__ and often represented as [[Prototype]]</a:t>
            </a:r>
          </a:p>
          <a:p>
            <a:r>
              <a:rPr lang="en-IN" dirty="0"/>
              <a:t>This [[Prototype]] property points to our </a:t>
            </a:r>
            <a:r>
              <a:rPr lang="en-IN" sz="2400" b="1" dirty="0"/>
              <a:t>Object</a:t>
            </a:r>
            <a:endParaRPr lang="en-IN" b="1" dirty="0"/>
          </a:p>
          <a:p>
            <a:endParaRPr lang="en-IN" dirty="0"/>
          </a:p>
        </p:txBody>
      </p:sp>
      <p:pic>
        <p:nvPicPr>
          <p:cNvPr id="3076" name="Picture 4" descr="funnyGuy Objectified!">
            <a:extLst>
              <a:ext uri="{FF2B5EF4-FFF2-40B4-BE49-F238E27FC236}">
                <a16:creationId xmlns:a16="http://schemas.microsoft.com/office/drawing/2014/main" id="{A4782500-E067-48DD-B718-224E90D4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09" y="2146234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E66D-BE2A-4C96-B90B-0D3051D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…AND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755-ADD3-4624-91C6-A94571E6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041887"/>
            <a:ext cx="11029615" cy="367830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 [[Prototype]] property references is what is known as a </a:t>
            </a:r>
            <a:r>
              <a:rPr lang="en-IN" b="1" dirty="0"/>
              <a:t>prototype object (equivalent to the parent object/super class for OO folks out there)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IN" b="1" dirty="0"/>
              <a:t>var </a:t>
            </a:r>
            <a:r>
              <a:rPr lang="en-IN" b="1" dirty="0" err="1"/>
              <a:t>funnyGuy</a:t>
            </a:r>
            <a:r>
              <a:rPr lang="en-IN" b="1" dirty="0"/>
              <a:t> = {};</a:t>
            </a:r>
          </a:p>
          <a:p>
            <a:pPr lvl="1"/>
            <a:r>
              <a:rPr lang="en-IN" b="1" dirty="0" err="1"/>
              <a:t>funnyGuy.toString</a:t>
            </a:r>
            <a:r>
              <a:rPr lang="en-IN" b="1" dirty="0"/>
              <a:t>();  // [object Object]</a:t>
            </a:r>
          </a:p>
          <a:p>
            <a:endParaRPr lang="en-IN" dirty="0"/>
          </a:p>
        </p:txBody>
      </p:sp>
      <p:pic>
        <p:nvPicPr>
          <p:cNvPr id="4100" name="Picture 4" descr="meet the prototype">
            <a:extLst>
              <a:ext uri="{FF2B5EF4-FFF2-40B4-BE49-F238E27FC236}">
                <a16:creationId xmlns:a16="http://schemas.microsoft.com/office/drawing/2014/main" id="{1678A93A-6F88-4977-A7E2-CE849F12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14" y="1871249"/>
            <a:ext cx="47720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80B-5679-4C54-98E1-C2F8701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DF94-AC09-4189-AF3D-4DC36A56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Prototype Chain</a:t>
            </a:r>
            <a:r>
              <a:rPr lang="en-IN" dirty="0"/>
              <a:t>. If an object doesn't have what you are looking for, the JavaScript engine will navigate to the next object as determined by the [[Prototype]] property and keep going until it reaches the very end. The very end is when you try to access the [[Prototype]]property on the Object itself. You can't go any further beyond Object, since that is as basic of a type as you can get.</a:t>
            </a:r>
          </a:p>
        </p:txBody>
      </p:sp>
    </p:spTree>
    <p:extLst>
      <p:ext uri="{BB962C8B-B14F-4D97-AF65-F5344CB8AC3E}">
        <p14:creationId xmlns:p14="http://schemas.microsoft.com/office/powerpoint/2010/main" val="24562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3DA9-ECF9-4E52-B309-02EF1E9B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PROPERTIES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A368-0BD8-47D2-9BBF-F84D8883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Dot </a:t>
            </a:r>
            <a:r>
              <a:rPr lang="en-IN" dirty="0" err="1"/>
              <a:t>notataion</a:t>
            </a:r>
            <a:endParaRPr lang="en-IN" dirty="0"/>
          </a:p>
          <a:p>
            <a:r>
              <a:rPr lang="en-IN" dirty="0"/>
              <a:t>Square bracket syntax</a:t>
            </a:r>
          </a:p>
          <a:p>
            <a:r>
              <a:rPr lang="en-IN" dirty="0"/>
              <a:t>Object initializer with literal notation</a:t>
            </a:r>
          </a:p>
        </p:txBody>
      </p:sp>
    </p:spTree>
    <p:extLst>
      <p:ext uri="{BB962C8B-B14F-4D97-AF65-F5344CB8AC3E}">
        <p14:creationId xmlns:p14="http://schemas.microsoft.com/office/powerpoint/2010/main" val="153716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E2DB-CE31-4DAE-8CB5-001898B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METHODS </a:t>
            </a:r>
            <a:r>
              <a:rPr lang="en-IN"/>
              <a:t>TO OBJECTS – AN EXAMPLE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7C39-D3BA-4BCC-8FEF-6E23905D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funnyGuy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 "Conan",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 "O'Brien",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getName</a:t>
            </a:r>
            <a:r>
              <a:rPr lang="en-IN" dirty="0"/>
              <a:t>: function() {</a:t>
            </a:r>
          </a:p>
          <a:p>
            <a:pPr marL="0" indent="0">
              <a:buNone/>
            </a:pPr>
            <a:r>
              <a:rPr lang="en-IN" dirty="0"/>
              <a:t>        return "Name is: " + </a:t>
            </a:r>
            <a:r>
              <a:rPr lang="en-IN" dirty="0" err="1"/>
              <a:t>this.firstName</a:t>
            </a:r>
            <a:r>
              <a:rPr lang="en-IN" dirty="0"/>
              <a:t> + " " + </a:t>
            </a:r>
            <a:r>
              <a:rPr lang="en-IN" dirty="0" err="1"/>
              <a:t>this.lastName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alert(</a:t>
            </a:r>
            <a:r>
              <a:rPr lang="en-IN" dirty="0" err="1"/>
              <a:t>funnyGuy.getName</a:t>
            </a:r>
            <a:r>
              <a:rPr lang="en-IN" dirty="0"/>
              <a:t>()); // displays "Name is Conan O'Brien"</a:t>
            </a:r>
          </a:p>
        </p:txBody>
      </p:sp>
    </p:spTree>
    <p:extLst>
      <p:ext uri="{BB962C8B-B14F-4D97-AF65-F5344CB8AC3E}">
        <p14:creationId xmlns:p14="http://schemas.microsoft.com/office/powerpoint/2010/main" val="997886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141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JavaScript</vt:lpstr>
      <vt:lpstr>THE Object</vt:lpstr>
      <vt:lpstr>BEHIND THE SCENES</vt:lpstr>
      <vt:lpstr>Delving deeper….</vt:lpstr>
      <vt:lpstr>…AND DEEPER</vt:lpstr>
      <vt:lpstr>Prototype chain</vt:lpstr>
      <vt:lpstr>ADDING PROPERTIES TO OBJECTS</vt:lpstr>
      <vt:lpstr>ADDING METHODS TO OBJECTS – AN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Vidhu Rojit</dc:creator>
  <cp:lastModifiedBy>Vidhu Rojit</cp:lastModifiedBy>
  <cp:revision>6</cp:revision>
  <dcterms:created xsi:type="dcterms:W3CDTF">2019-07-04T06:32:17Z</dcterms:created>
  <dcterms:modified xsi:type="dcterms:W3CDTF">2019-07-09T00:19:17Z</dcterms:modified>
</cp:coreProperties>
</file>